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1" r:id="rId2"/>
    <p:sldId id="307" r:id="rId3"/>
    <p:sldId id="287" r:id="rId4"/>
    <p:sldId id="288" r:id="rId5"/>
    <p:sldId id="308" r:id="rId6"/>
    <p:sldId id="285" r:id="rId7"/>
    <p:sldId id="286" r:id="rId8"/>
    <p:sldId id="306" r:id="rId9"/>
    <p:sldId id="289" r:id="rId10"/>
    <p:sldId id="309" r:id="rId11"/>
    <p:sldId id="310" r:id="rId12"/>
    <p:sldId id="304" r:id="rId13"/>
    <p:sldId id="292" r:id="rId14"/>
    <p:sldId id="303" r:id="rId15"/>
    <p:sldId id="305" r:id="rId16"/>
    <p:sldId id="296" r:id="rId17"/>
    <p:sldId id="302" r:id="rId18"/>
  </p:sldIdLst>
  <p:sldSz cx="12198350" cy="6858000"/>
  <p:notesSz cx="6797675" cy="9926638"/>
  <p:custDataLst>
    <p:tags r:id="rId2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nuelle"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500"/>
    <a:srgbClr val="009DDF"/>
    <a:srgbClr val="05B8FF"/>
    <a:srgbClr val="000000"/>
    <a:srgbClr val="6A6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2" autoAdjust="0"/>
    <p:restoredTop sz="90773" autoAdjust="0"/>
  </p:normalViewPr>
  <p:slideViewPr>
    <p:cSldViewPr>
      <p:cViewPr varScale="1">
        <p:scale>
          <a:sx n="106" d="100"/>
          <a:sy n="106" d="100"/>
        </p:scale>
        <p:origin x="936" y="114"/>
      </p:cViewPr>
      <p:guideLst>
        <p:guide orient="horz" pos="2160"/>
        <p:guide pos="38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00"/>
    </p:cViewPr>
  </p:sorterViewPr>
  <p:notesViewPr>
    <p:cSldViewPr>
      <p:cViewPr varScale="1">
        <p:scale>
          <a:sx n="85" d="100"/>
          <a:sy n="85" d="100"/>
        </p:scale>
        <p:origin x="-378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37026452205E-2"/>
          <c:y val="3.8842412885639797E-2"/>
          <c:w val="0.92372452472805877"/>
          <c:h val="0.85593527168302186"/>
        </c:manualLayout>
      </c:layout>
      <c:lineChart>
        <c:grouping val="standard"/>
        <c:varyColors val="0"/>
        <c:ser>
          <c:idx val="0"/>
          <c:order val="0"/>
          <c:tx>
            <c:strRef>
              <c:f>Blad1!$B$1</c:f>
              <c:strCache>
                <c:ptCount val="1"/>
                <c:pt idx="0">
                  <c:v>Know how needed</c:v>
                </c:pt>
              </c:strCache>
            </c:strRef>
          </c:tx>
          <c:spPr>
            <a:ln w="57117">
              <a:solidFill>
                <a:schemeClr val="tx1">
                  <a:lumMod val="65000"/>
                  <a:lumOff val="35000"/>
                </a:schemeClr>
              </a:solidFill>
            </a:ln>
          </c:spPr>
          <c:marker>
            <c:symbol val="none"/>
          </c:marker>
          <c:cat>
            <c:numRef>
              <c:f>Blad1!$A$2:$A$6</c:f>
              <c:numCache>
                <c:formatCode>General</c:formatCode>
                <c:ptCount val="5"/>
                <c:pt idx="0">
                  <c:v>0</c:v>
                </c:pt>
                <c:pt idx="1">
                  <c:v>10</c:v>
                </c:pt>
                <c:pt idx="2">
                  <c:v>150</c:v>
                </c:pt>
                <c:pt idx="3">
                  <c:v>250</c:v>
                </c:pt>
                <c:pt idx="4">
                  <c:v>500</c:v>
                </c:pt>
              </c:numCache>
            </c:numRef>
          </c:cat>
          <c:val>
            <c:numRef>
              <c:f>Blad1!$B$2:$B$6</c:f>
              <c:numCache>
                <c:formatCode>General</c:formatCode>
                <c:ptCount val="5"/>
                <c:pt idx="0">
                  <c:v>0</c:v>
                </c:pt>
                <c:pt idx="1">
                  <c:v>0.5</c:v>
                </c:pt>
                <c:pt idx="2">
                  <c:v>3</c:v>
                </c:pt>
                <c:pt idx="3">
                  <c:v>6</c:v>
                </c:pt>
                <c:pt idx="4">
                  <c:v>9</c:v>
                </c:pt>
              </c:numCache>
            </c:numRef>
          </c:val>
          <c:smooth val="0"/>
        </c:ser>
        <c:ser>
          <c:idx val="1"/>
          <c:order val="1"/>
          <c:tx>
            <c:strRef>
              <c:f>Blad1!$C$1</c:f>
              <c:strCache>
                <c:ptCount val="1"/>
                <c:pt idx="0">
                  <c:v>Know how available</c:v>
                </c:pt>
              </c:strCache>
            </c:strRef>
          </c:tx>
          <c:spPr>
            <a:ln w="57117">
              <a:solidFill>
                <a:schemeClr val="tx2"/>
              </a:solidFill>
            </a:ln>
          </c:spPr>
          <c:marker>
            <c:symbol val="none"/>
          </c:marker>
          <c:cat>
            <c:numRef>
              <c:f>Blad1!$A$2:$A$6</c:f>
              <c:numCache>
                <c:formatCode>General</c:formatCode>
                <c:ptCount val="5"/>
                <c:pt idx="0">
                  <c:v>0</c:v>
                </c:pt>
                <c:pt idx="1">
                  <c:v>10</c:v>
                </c:pt>
                <c:pt idx="2">
                  <c:v>150</c:v>
                </c:pt>
                <c:pt idx="3">
                  <c:v>250</c:v>
                </c:pt>
                <c:pt idx="4">
                  <c:v>500</c:v>
                </c:pt>
              </c:numCache>
            </c:numRef>
          </c:cat>
          <c:val>
            <c:numRef>
              <c:f>Blad1!$C$2:$C$6</c:f>
              <c:numCache>
                <c:formatCode>General</c:formatCode>
                <c:ptCount val="5"/>
                <c:pt idx="0">
                  <c:v>0</c:v>
                </c:pt>
                <c:pt idx="1">
                  <c:v>2</c:v>
                </c:pt>
                <c:pt idx="2">
                  <c:v>7</c:v>
                </c:pt>
                <c:pt idx="3">
                  <c:v>9</c:v>
                </c:pt>
                <c:pt idx="4">
                  <c:v>9</c:v>
                </c:pt>
              </c:numCache>
            </c:numRef>
          </c:val>
          <c:smooth val="0"/>
        </c:ser>
        <c:dLbls>
          <c:showLegendKey val="0"/>
          <c:showVal val="0"/>
          <c:showCatName val="0"/>
          <c:showSerName val="0"/>
          <c:showPercent val="0"/>
          <c:showBubbleSize val="0"/>
        </c:dLbls>
        <c:smooth val="0"/>
        <c:axId val="295723360"/>
        <c:axId val="295723920"/>
      </c:lineChart>
      <c:catAx>
        <c:axId val="295723360"/>
        <c:scaling>
          <c:orientation val="minMax"/>
        </c:scaling>
        <c:delete val="0"/>
        <c:axPos val="b"/>
        <c:numFmt formatCode="General" sourceLinked="1"/>
        <c:majorTickMark val="none"/>
        <c:minorTickMark val="none"/>
        <c:tickLblPos val="nextTo"/>
        <c:spPr>
          <a:ln>
            <a:solidFill>
              <a:srgbClr val="FE7500">
                <a:alpha val="0"/>
              </a:srgbClr>
            </a:solidFill>
          </a:ln>
        </c:spPr>
        <c:txPr>
          <a:bodyPr/>
          <a:lstStyle/>
          <a:p>
            <a:pPr>
              <a:defRPr sz="1599">
                <a:latin typeface="Georgia" panose="02040502050405020303" pitchFamily="18" charset="0"/>
              </a:defRPr>
            </a:pPr>
            <a:endParaRPr lang="nl-NL"/>
          </a:p>
        </c:txPr>
        <c:crossAx val="295723920"/>
        <c:crossesAt val="0"/>
        <c:auto val="1"/>
        <c:lblAlgn val="ctr"/>
        <c:lblOffset val="100"/>
        <c:noMultiLvlLbl val="0"/>
      </c:catAx>
      <c:valAx>
        <c:axId val="295723920"/>
        <c:scaling>
          <c:orientation val="minMax"/>
        </c:scaling>
        <c:delete val="0"/>
        <c:axPos val="l"/>
        <c:majorGridlines>
          <c:spPr>
            <a:ln>
              <a:solidFill>
                <a:schemeClr val="bg1">
                  <a:lumMod val="85000"/>
                </a:schemeClr>
              </a:solidFill>
            </a:ln>
          </c:spPr>
        </c:majorGridlines>
        <c:numFmt formatCode="General" sourceLinked="1"/>
        <c:majorTickMark val="none"/>
        <c:minorTickMark val="none"/>
        <c:tickLblPos val="nextTo"/>
        <c:spPr>
          <a:ln>
            <a:solidFill>
              <a:srgbClr val="FE7500">
                <a:alpha val="0"/>
              </a:srgbClr>
            </a:solidFill>
          </a:ln>
        </c:spPr>
        <c:txPr>
          <a:bodyPr/>
          <a:lstStyle/>
          <a:p>
            <a:pPr>
              <a:defRPr sz="1599">
                <a:latin typeface="Georgia" panose="02040502050405020303" pitchFamily="18" charset="0"/>
              </a:defRPr>
            </a:pPr>
            <a:endParaRPr lang="nl-NL"/>
          </a:p>
        </c:txPr>
        <c:crossAx val="295723360"/>
        <c:crosses val="autoZero"/>
        <c:crossBetween val="between"/>
      </c:valAx>
      <c:spPr>
        <a:noFill/>
        <a:ln w="25386">
          <a:noFill/>
        </a:ln>
      </c:spPr>
    </c:plotArea>
    <c:plotVisOnly val="1"/>
    <c:dispBlanksAs val="gap"/>
    <c:showDLblsOverMax val="0"/>
  </c:chart>
  <c:txPr>
    <a:bodyPr/>
    <a:lstStyle/>
    <a:p>
      <a:pPr>
        <a:defRPr sz="1799"/>
      </a:pPr>
      <a:endParaRPr lang="nl-N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AF6AE21-09A4-42E4-A758-57A0BC953AFF}" type="datetimeFigureOut">
              <a:rPr lang="en-GB"/>
              <a:pPr>
                <a:defRPr/>
              </a:pPr>
              <a:t>24/08/2015</a:t>
            </a:fld>
            <a:endParaRPr lang="en-GB"/>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854250A-5B0F-4EA7-B7E9-62BB0E36E225}" type="slidenum">
              <a:rPr lang="en-GB" altLang="nl-NL"/>
              <a:pPr/>
              <a:t>‹#›</a:t>
            </a:fld>
            <a:endParaRPr lang="en-GB" altLang="nl-NL"/>
          </a:p>
        </p:txBody>
      </p:sp>
    </p:spTree>
    <p:extLst>
      <p:ext uri="{BB962C8B-B14F-4D97-AF65-F5344CB8AC3E}">
        <p14:creationId xmlns:p14="http://schemas.microsoft.com/office/powerpoint/2010/main" val="539532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8B514B9-73B9-4320-87A3-BE34EF68B93D}" type="datetimeFigureOut">
              <a:rPr lang="en-GB"/>
              <a:pPr>
                <a:defRPr/>
              </a:pPr>
              <a:t>24/08/2015</a:t>
            </a:fld>
            <a:endParaRPr lang="en-GB"/>
          </a:p>
        </p:txBody>
      </p:sp>
      <p:sp>
        <p:nvSpPr>
          <p:cNvPr id="4" name="Tijdelijke aanduiding voor dia-afbeelding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24E74B4-ACB1-49A5-9313-7884DF6A0002}" type="slidenum">
              <a:rPr lang="en-GB" altLang="nl-NL"/>
              <a:pPr/>
              <a:t>‹#›</a:t>
            </a:fld>
            <a:endParaRPr lang="en-GB" altLang="nl-NL"/>
          </a:p>
        </p:txBody>
      </p:sp>
    </p:spTree>
    <p:extLst>
      <p:ext uri="{BB962C8B-B14F-4D97-AF65-F5344CB8AC3E}">
        <p14:creationId xmlns:p14="http://schemas.microsoft.com/office/powerpoint/2010/main" val="24938143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
        <p:nvSpPr>
          <p:cNvPr id="21507"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D7D327-E5C1-4D9A-99E8-A7E5ED686043}" type="slidenum">
              <a:rPr lang="en-GB" altLang="nl-NL">
                <a:solidFill>
                  <a:prstClr val="black"/>
                </a:solidFill>
                <a:latin typeface="Calibri" panose="020F0502020204030204" pitchFamily="34" charset="0"/>
              </a:rPr>
              <a:pPr/>
              <a:t>1</a:t>
            </a:fld>
            <a:endParaRPr lang="en-GB" altLang="nl-NL">
              <a:solidFill>
                <a:prstClr val="black"/>
              </a:solidFill>
              <a:latin typeface="Calibri" panose="020F0502020204030204" pitchFamily="34" charset="0"/>
            </a:endParaRPr>
          </a:p>
        </p:txBody>
      </p:sp>
    </p:spTree>
    <p:extLst>
      <p:ext uri="{BB962C8B-B14F-4D97-AF65-F5344CB8AC3E}">
        <p14:creationId xmlns:p14="http://schemas.microsoft.com/office/powerpoint/2010/main" val="343366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kern="1200" dirty="0" smtClean="0">
                <a:solidFill>
                  <a:schemeClr val="tx1"/>
                </a:solidFill>
                <a:effectLst/>
                <a:latin typeface="+mn-lt"/>
                <a:ea typeface="+mn-ea"/>
                <a:cs typeface="+mn-cs"/>
              </a:rPr>
              <a:t>Certains de nos partenaires (pas tous !) </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CESES = </a:t>
            </a:r>
            <a:r>
              <a:rPr lang="fr-FR" sz="1200" kern="1200" dirty="0" err="1" smtClean="0">
                <a:solidFill>
                  <a:schemeClr val="tx1"/>
                </a:solidFill>
                <a:effectLst/>
                <a:latin typeface="+mn-lt"/>
                <a:ea typeface="+mn-ea"/>
                <a:cs typeface="+mn-cs"/>
              </a:rPr>
              <a:t>Confederation</a:t>
            </a:r>
            <a:r>
              <a:rPr lang="fr-FR" sz="1200" kern="1200" dirty="0" smtClean="0">
                <a:solidFill>
                  <a:schemeClr val="tx1"/>
                </a:solidFill>
                <a:effectLst/>
                <a:latin typeface="+mn-lt"/>
                <a:ea typeface="+mn-ea"/>
                <a:cs typeface="+mn-cs"/>
              </a:rPr>
              <a:t> of </a:t>
            </a:r>
            <a:r>
              <a:rPr lang="fr-FR" sz="1200" kern="1200" dirty="0" err="1" smtClean="0">
                <a:solidFill>
                  <a:schemeClr val="tx1"/>
                </a:solidFill>
                <a:effectLst/>
                <a:latin typeface="+mn-lt"/>
                <a:ea typeface="+mn-ea"/>
                <a:cs typeface="+mn-cs"/>
              </a:rPr>
              <a:t>European</a:t>
            </a:r>
            <a:r>
              <a:rPr lang="fr-FR" sz="1200" kern="1200" dirty="0" smtClean="0">
                <a:solidFill>
                  <a:schemeClr val="tx1"/>
                </a:solidFill>
                <a:effectLst/>
                <a:latin typeface="+mn-lt"/>
                <a:ea typeface="+mn-ea"/>
                <a:cs typeface="+mn-cs"/>
              </a:rPr>
              <a:t> Senior Expert Services (Confédération des experts seniors européens prestataires de services [à titre bénévole] = organisation faîtière basée à Bruxelles</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0CA1E454-985B-4F5B-AFBC-81E52626786F}" type="slidenum">
              <a:rPr lang="en-GB" altLang="nl-NL" smtClean="0"/>
              <a:pPr/>
              <a:t>10</a:t>
            </a:fld>
            <a:endParaRPr lang="en-GB" altLang="nl-NL"/>
          </a:p>
        </p:txBody>
      </p:sp>
    </p:spTree>
    <p:extLst>
      <p:ext uri="{BB962C8B-B14F-4D97-AF65-F5344CB8AC3E}">
        <p14:creationId xmlns:p14="http://schemas.microsoft.com/office/powerpoint/2010/main" val="81902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kern="1200" dirty="0" smtClean="0">
                <a:solidFill>
                  <a:schemeClr val="tx1"/>
                </a:solidFill>
                <a:effectLst/>
                <a:latin typeface="+mn-lt"/>
                <a:ea typeface="+mn-ea"/>
                <a:cs typeface="+mn-cs"/>
              </a:rPr>
              <a:t>N’hésitez pas à présenter ici d’autres interventions dont vous pensez qu’elles intéresseront votre public plus particulièrement … Et, a contrario, de supprimer les exemples d’interventions que vous ne jugez pas pertinents.</a:t>
            </a:r>
            <a:endParaRPr lang="nl-NL" sz="1200" kern="1200" dirty="0" smtClean="0">
              <a:solidFill>
                <a:schemeClr val="tx1"/>
              </a:solidFill>
              <a:effectLst/>
              <a:latin typeface="+mn-lt"/>
              <a:ea typeface="+mn-ea"/>
              <a:cs typeface="+mn-cs"/>
            </a:endParaRPr>
          </a:p>
          <a:p>
            <a:pPr eaLnBrk="1" hangingPunct="1"/>
            <a:endParaRPr lang="nl-NL" altLang="nl-NL" dirty="0" smtClean="0"/>
          </a:p>
        </p:txBody>
      </p:sp>
      <p:sp>
        <p:nvSpPr>
          <p:cNvPr id="4096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2CA9F1-EA51-4F3D-AE2D-C29F1B597E77}" type="slidenum">
              <a:rPr lang="en-GB" altLang="nl-NL">
                <a:latin typeface="Calibri" panose="020F0502020204030204" pitchFamily="34" charset="0"/>
              </a:rPr>
              <a:pPr/>
              <a:t>11</a:t>
            </a:fld>
            <a:endParaRPr lang="en-GB" altLang="nl-NL">
              <a:latin typeface="Calibri" panose="020F0502020204030204" pitchFamily="34" charset="0"/>
            </a:endParaRPr>
          </a:p>
        </p:txBody>
      </p:sp>
    </p:spTree>
    <p:extLst>
      <p:ext uri="{BB962C8B-B14F-4D97-AF65-F5344CB8AC3E}">
        <p14:creationId xmlns:p14="http://schemas.microsoft.com/office/powerpoint/2010/main" val="227664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Ceci est un partenariat mis en place au Kenya, qui allie l’expertise du PUM en matière de production laitière et de produits laitiers aux savoir-faire institutionnels et culturels de notre organisation partenaire, SNV.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Il s’agit d’un projet pluriannuel, dans le cadre duquel le PUM offre conseil et assistance à divers éleveurs de bétail et sociétés laitières.</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12</a:t>
            </a:fld>
            <a:endParaRPr lang="en-GB" altLang="nl-NL"/>
          </a:p>
        </p:txBody>
      </p:sp>
    </p:spTree>
    <p:extLst>
      <p:ext uri="{BB962C8B-B14F-4D97-AF65-F5344CB8AC3E}">
        <p14:creationId xmlns:p14="http://schemas.microsoft.com/office/powerpoint/2010/main" val="2730572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En Thaïlande, le PUM travaille avec le gouvernement (par le biais de l’institut de technologie NSTDA), à conseiller et/ou soutenir les PME thaï.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 gouvernement thaï identifie les PME qui ont besoin de l’aide du PUM, et prend en charge 50% des frais de l’intervention.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n-ea"/>
                <a:cs typeface="+mn-cs"/>
              </a:rPr>
              <a:t>Sur les marchés émergents, le PUM demande de plus en plus l’appui financier des gouvernements.</a:t>
            </a:r>
            <a:endParaRPr lang="nl-NL" sz="1200" kern="1200" dirty="0" smtClean="0">
              <a:solidFill>
                <a:schemeClr val="tx1"/>
              </a:solidFill>
              <a:effectLst/>
              <a:latin typeface="+mn-lt"/>
              <a:ea typeface="+mn-ea"/>
              <a:cs typeface="+mn-cs"/>
            </a:endParaRPr>
          </a:p>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24E74B4-ACB1-49A5-9313-7884DF6A0002}" type="slidenum">
              <a:rPr lang="en-GB" altLang="nl-NL" smtClean="0"/>
              <a:pPr/>
              <a:t>13</a:t>
            </a:fld>
            <a:endParaRPr lang="en-GB" altLang="nl-NL"/>
          </a:p>
        </p:txBody>
      </p:sp>
    </p:spTree>
    <p:extLst>
      <p:ext uri="{BB962C8B-B14F-4D97-AF65-F5344CB8AC3E}">
        <p14:creationId xmlns:p14="http://schemas.microsoft.com/office/powerpoint/2010/main" val="371175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Les cabinets comptables appartiennent, pour la plupart d’entre eux, à une ou plusieurs associations ou ordres professionnels à l’échelle nationale. Ces associations, ou ordres, peuvent à leur tour devenir membre de la Fédération internationale des comptables (</a:t>
            </a:r>
            <a:r>
              <a:rPr lang="fr-FR" sz="1200" i="1" kern="1200" dirty="0" smtClean="0">
                <a:solidFill>
                  <a:schemeClr val="tx1"/>
                </a:solidFill>
                <a:effectLst/>
                <a:latin typeface="+mn-lt"/>
                <a:ea typeface="+mn-ea"/>
                <a:cs typeface="+mn-cs"/>
              </a:rPr>
              <a:t>International </a:t>
            </a:r>
            <a:r>
              <a:rPr lang="fr-FR" sz="1200" i="1" kern="1200" dirty="0" err="1" smtClean="0">
                <a:solidFill>
                  <a:schemeClr val="tx1"/>
                </a:solidFill>
                <a:effectLst/>
                <a:latin typeface="+mn-lt"/>
                <a:ea typeface="+mn-ea"/>
                <a:cs typeface="+mn-cs"/>
              </a:rPr>
              <a:t>Federation</a:t>
            </a:r>
            <a:r>
              <a:rPr lang="fr-FR" sz="1200" i="1" kern="1200" dirty="0" smtClean="0">
                <a:solidFill>
                  <a:schemeClr val="tx1"/>
                </a:solidFill>
                <a:effectLst/>
                <a:latin typeface="+mn-lt"/>
                <a:ea typeface="+mn-ea"/>
                <a:cs typeface="+mn-cs"/>
              </a:rPr>
              <a:t> of </a:t>
            </a:r>
            <a:r>
              <a:rPr lang="fr-FR" sz="1200" i="1" kern="1200" dirty="0" err="1" smtClean="0">
                <a:solidFill>
                  <a:schemeClr val="tx1"/>
                </a:solidFill>
                <a:effectLst/>
                <a:latin typeface="+mn-lt"/>
                <a:ea typeface="+mn-ea"/>
                <a:cs typeface="+mn-cs"/>
              </a:rPr>
              <a:t>Accountants</a:t>
            </a:r>
            <a:r>
              <a:rPr lang="fr-FR" sz="1200" kern="1200" dirty="0" smtClean="0">
                <a:solidFill>
                  <a:schemeClr val="tx1"/>
                </a:solidFill>
                <a:effectLst/>
                <a:latin typeface="+mn-lt"/>
                <a:ea typeface="+mn-ea"/>
                <a:cs typeface="+mn-cs"/>
              </a:rPr>
              <a:t> – IFAC). Toutefois, pour garantir un niveau uniforme, à l’échelle internationale, d’information et de contrôle en matière comptable, l’IFAC a arrêté un ensemble de critères, de normes et de systèmes de contrôle de la qualité que les associations ou ordres (et les cabinets qui en sont membres) sont tenus de respecter. Le PUM travaille en collaboration avec l’association professionnelle des comptables néerlandais – la NBA – pour aider les pays en voie de développement à améliorer leur pratique comptable, notamment en matière d’information et de contrôle. Ce qui, à terme, leur ouvre la porte à l’adhésion à l’IFAC, et, par la suite, leur permet de suivre les formations expertes d’amélioration continue.</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14</a:t>
            </a:fld>
            <a:endParaRPr lang="en-GB" altLang="nl-NL"/>
          </a:p>
        </p:txBody>
      </p:sp>
    </p:spTree>
    <p:extLst>
      <p:ext uri="{BB962C8B-B14F-4D97-AF65-F5344CB8AC3E}">
        <p14:creationId xmlns:p14="http://schemas.microsoft.com/office/powerpoint/2010/main" val="131349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Ceci est le portefeuille de services du PUM.</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est probable que vous ne fassiez une présentation qu’à l’un de ces groupes cibles. N’hésitez pas à mettre en valeur les services qui intéresseront plus particulièrement le groupe à qui vous faites votre présentation.</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15</a:t>
            </a:fld>
            <a:endParaRPr lang="en-GB" altLang="nl-NL"/>
          </a:p>
        </p:txBody>
      </p:sp>
    </p:spTree>
    <p:extLst>
      <p:ext uri="{BB962C8B-B14F-4D97-AF65-F5344CB8AC3E}">
        <p14:creationId xmlns:p14="http://schemas.microsoft.com/office/powerpoint/2010/main" val="306804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Il </a:t>
            </a:r>
            <a:r>
              <a:rPr lang="fr-FR" sz="1200" kern="1200" dirty="0" err="1" smtClean="0">
                <a:solidFill>
                  <a:schemeClr val="tx1"/>
                </a:solidFill>
                <a:effectLst/>
                <a:latin typeface="+mn-lt"/>
                <a:ea typeface="+mn-ea"/>
                <a:cs typeface="+mn-cs"/>
              </a:rPr>
              <a:t>ya</a:t>
            </a:r>
            <a:r>
              <a:rPr lang="fr-FR" sz="1200" kern="1200" dirty="0" smtClean="0">
                <a:solidFill>
                  <a:schemeClr val="tx1"/>
                </a:solidFill>
                <a:effectLst/>
                <a:latin typeface="+mn-lt"/>
                <a:ea typeface="+mn-ea"/>
                <a:cs typeface="+mn-cs"/>
              </a:rPr>
              <a:t> 3 façons possible de travailler avec le PUM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Faire une demande d’intervention experte en ligne, par le biais de notre site Internet</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Collaborer avec le PUM, de sorte à ce que nous puissions offrir des services encore plus complets</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Faire candidature en tant qu’expert ou qu’experte senior bénévole (tant est que vous viviez aux Pays-Bas ou à proximité des Pays-Bas)</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16</a:t>
            </a:fld>
            <a:endParaRPr lang="en-GB" altLang="nl-NL"/>
          </a:p>
        </p:txBody>
      </p:sp>
    </p:spTree>
    <p:extLst>
      <p:ext uri="{BB962C8B-B14F-4D97-AF65-F5344CB8AC3E}">
        <p14:creationId xmlns:p14="http://schemas.microsoft.com/office/powerpoint/2010/main" val="1114437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24E74B4-ACB1-49A5-9313-7884DF6A0002}" type="slidenum">
              <a:rPr lang="en-GB" altLang="nl-NL" smtClean="0"/>
              <a:pPr/>
              <a:t>17</a:t>
            </a:fld>
            <a:endParaRPr lang="en-GB" altLang="nl-NL"/>
          </a:p>
        </p:txBody>
      </p:sp>
    </p:spTree>
    <p:extLst>
      <p:ext uri="{BB962C8B-B14F-4D97-AF65-F5344CB8AC3E}">
        <p14:creationId xmlns:p14="http://schemas.microsoft.com/office/powerpoint/2010/main" val="343980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kern="1200" dirty="0" smtClean="0">
                <a:solidFill>
                  <a:schemeClr val="tx1"/>
                </a:solidFill>
                <a:effectLst/>
                <a:latin typeface="+mn-lt"/>
                <a:ea typeface="+mn-ea"/>
                <a:cs typeface="+mn-cs"/>
              </a:rPr>
              <a:t>Vous pouvez vous servir de cette diapositive Menu pour donner les grandes lignes de votre présentation, son articulation, son contenu. </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pouvez également inviter votre public à indiquer la ou les rubriques de ce menu sur lesquelles il souhaiterait en savoir plus. </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Cliquez alors sur la case orange portant le nom de la rubrique : elle vous renverra automatiquement aux diapositives correspondantes.</a:t>
            </a:r>
            <a:endParaRPr lang="nl-NL"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N.B.</a:t>
            </a:r>
            <a:r>
              <a:rPr lang="fr-FR" sz="1200" kern="1200" dirty="0" smtClean="0">
                <a:solidFill>
                  <a:schemeClr val="tx1"/>
                </a:solidFill>
                <a:effectLst/>
                <a:latin typeface="+mn-lt"/>
                <a:ea typeface="+mn-ea"/>
                <a:cs typeface="+mn-cs"/>
              </a:rPr>
              <a:t> : Vous pouvez à tout moment, quelle que soit la diapositive à laquelle vous êtes arrivé(e), cliquer sur le logo du PUM – en haut à droite – qui vous rebasculera sur cette diapositive Menu.</a:t>
            </a:r>
            <a:endParaRPr lang="nl-NL" sz="1200" kern="1200" dirty="0" smtClean="0">
              <a:solidFill>
                <a:schemeClr val="tx1"/>
              </a:solidFill>
              <a:effectLst/>
              <a:latin typeface="+mn-lt"/>
              <a:ea typeface="+mn-ea"/>
              <a:cs typeface="+mn-cs"/>
            </a:endParaRPr>
          </a:p>
          <a:p>
            <a:pPr eaLnBrk="1" hangingPunct="1"/>
            <a:endParaRPr lang="nl-NL" altLang="nl-NL" dirty="0" smtClean="0"/>
          </a:p>
        </p:txBody>
      </p:sp>
      <p:sp>
        <p:nvSpPr>
          <p:cNvPr id="2355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013EBF-A6DF-4382-BE72-2300E7310A09}" type="slidenum">
              <a:rPr lang="en-GB" altLang="nl-NL">
                <a:latin typeface="Calibri" panose="020F0502020204030204" pitchFamily="34" charset="0"/>
              </a:rPr>
              <a:pPr/>
              <a:t>2</a:t>
            </a:fld>
            <a:endParaRPr lang="en-GB" altLang="nl-NL">
              <a:latin typeface="Calibri" panose="020F0502020204030204" pitchFamily="34" charset="0"/>
            </a:endParaRPr>
          </a:p>
        </p:txBody>
      </p:sp>
    </p:spTree>
    <p:extLst>
      <p:ext uri="{BB962C8B-B14F-4D97-AF65-F5344CB8AC3E}">
        <p14:creationId xmlns:p14="http://schemas.microsoft.com/office/powerpoint/2010/main" val="286004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Cette diapositive permet de présenter les différents acteurs de l’activité économique, et notamment les PME (11-250 salariés).</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PME jouent un rôle clé en matière de croissance et de lutte contre la pauvreté.</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 très nombreux travaux de recherche (Banque mondiale, Fonds monétaire international, etc.) ont montré qu’il y avait un lien de cause à effet indiscutable entre un secteur PME fort et une économie dynamique et en bonne santé.</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3</a:t>
            </a:fld>
            <a:endParaRPr lang="en-GB" altLang="nl-NL"/>
          </a:p>
        </p:txBody>
      </p:sp>
    </p:spTree>
    <p:extLst>
      <p:ext uri="{BB962C8B-B14F-4D97-AF65-F5344CB8AC3E}">
        <p14:creationId xmlns:p14="http://schemas.microsoft.com/office/powerpoint/2010/main" val="310257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Bien que les PME constituent un élément clé de la croissance économique, dans les pays en voie de développement, elles n’ont souvent pas la capacité de développer leur activité ; l’une des raisons en étant le manque de savoir-faire/ de connaissances pratiques. </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Diriger une </a:t>
            </a:r>
            <a:r>
              <a:rPr lang="fr-FR" sz="1200" kern="1200" dirty="0" err="1" smtClean="0">
                <a:solidFill>
                  <a:schemeClr val="tx1"/>
                </a:solidFill>
                <a:effectLst/>
                <a:latin typeface="+mn-lt"/>
                <a:ea typeface="+mn-ea"/>
                <a:cs typeface="+mn-cs"/>
              </a:rPr>
              <a:t>micro-entreprise</a:t>
            </a:r>
            <a:r>
              <a:rPr lang="fr-FR" sz="1200" kern="1200" dirty="0" smtClean="0">
                <a:solidFill>
                  <a:schemeClr val="tx1"/>
                </a:solidFill>
                <a:effectLst/>
                <a:latin typeface="+mn-lt"/>
                <a:ea typeface="+mn-ea"/>
                <a:cs typeface="+mn-cs"/>
              </a:rPr>
              <a:t> (10 salariés au plus) n’est pas très compliqué. Mais dès lors qu’une entreprise a plus de 10 salariés, les choses se compliquent : des connaissances techniques spécifiques deviennent indispensables. Les pays en voie de développement ne disposent généralement pas d’établissements d’enseignement technique et professionnel, ni de consultants qui aient ce type de connaissances à transmettre. C’est là que la raison d’être du PUM prend tout son sens.</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4</a:t>
            </a:fld>
            <a:endParaRPr lang="en-GB" altLang="nl-NL"/>
          </a:p>
        </p:txBody>
      </p:sp>
    </p:spTree>
    <p:extLst>
      <p:ext uri="{BB962C8B-B14F-4D97-AF65-F5344CB8AC3E}">
        <p14:creationId xmlns:p14="http://schemas.microsoft.com/office/powerpoint/2010/main" val="5188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afbeelding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kern="1200" dirty="0" smtClean="0">
                <a:solidFill>
                  <a:schemeClr val="tx1"/>
                </a:solidFill>
                <a:effectLst/>
                <a:latin typeface="+mn-lt"/>
                <a:ea typeface="+mn-ea"/>
                <a:cs typeface="+mn-cs"/>
              </a:rPr>
              <a:t>Après avoir présenté notre groupe cible – les PME – il est temps pour moi d’expliquer qui nous sommes et ce que nous faisons.</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Faites le lien avec la diapositive précédente en disant que nous – les experts senior du PUM – entendons combler cette carence de connaissances en mettant à la disposition des PME qui le demandent des experts qui ont fait carrière dans le secteur privé aux Pays-Bas, et qui ont, chacun et chacune, plus de 30 ans d’expérience dans un secteur particulier – ce qui permet de faire intervenir l’expert le plus pointu et le plus pertinent pour traiter la demande de l’entreprise concernée.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experts seniors du PUM transmettent leurs connaissances et savoir-faire à titre bénévole. Ils ont à cœur de partager l’expérience qu’ils ont acquise au cours de leur carrière avec des entrepreneurs qui n’ont pas accès à ce type de connaissances et de savoir-faire dans leur région.</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L’objectif du PUM est d’assurer des interventions expertes qui permettent de résoudre les problèmes et de surmonter les obstacles pour, véritablement : 1) optimiser la productivité ; 2) accroître le chiffre d’affaires ; 3) maîtriser les coûts d’exploitation ; 4) augmenter les bénéfices ; 5) améliorer la qualité des produits ; 6) et, en conséquence, à terme, créer de l’emploi et lutter contre la pauvreté.</a:t>
            </a:r>
            <a:endParaRPr lang="nl-NL" sz="1200" kern="1200" dirty="0">
              <a:solidFill>
                <a:schemeClr val="tx1"/>
              </a:solidFill>
              <a:effectLst/>
              <a:latin typeface="+mn-lt"/>
              <a:ea typeface="+mn-ea"/>
              <a:cs typeface="+mn-cs"/>
            </a:endParaRPr>
          </a:p>
        </p:txBody>
      </p:sp>
      <p:sp>
        <p:nvSpPr>
          <p:cNvPr id="3072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BE37DC-7A8D-400B-8728-C52346E34EEC}" type="slidenum">
              <a:rPr lang="en-GB" altLang="nl-NL">
                <a:latin typeface="Calibri" panose="020F0502020204030204" pitchFamily="34" charset="0"/>
              </a:rPr>
              <a:pPr/>
              <a:t>5</a:t>
            </a:fld>
            <a:endParaRPr lang="en-GB" altLang="nl-NL">
              <a:latin typeface="Calibri" panose="020F0502020204030204" pitchFamily="34" charset="0"/>
            </a:endParaRPr>
          </a:p>
        </p:txBody>
      </p:sp>
    </p:spTree>
    <p:extLst>
      <p:ext uri="{BB962C8B-B14F-4D97-AF65-F5344CB8AC3E}">
        <p14:creationId xmlns:p14="http://schemas.microsoft.com/office/powerpoint/2010/main" val="162578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Pour booster l’emploi des jeunes, les Pays-Bas ont mis en place, dès les années 1970, un programme de départ en retraite anticipé, permettant à ceux et celles qui le souhaitaient d’arrêter de travailler à 57 ans. C’est ainsi qu’un grand nombre de professionnels, possédant une expertise précieuse, avec des dizaines années d’expérience derrière eux, se sont retrouvé à la retraite, avec du temps devant eux – « autant comme autant » –, et des connaissances à transmettre. C’est alors que la Fédération des employeurs néerlandais, forte du constat que les pays en voie de développement avaient un besoin pressant d’expertise et de savoir-faire, a eu l’idée de créer un programme de transmission des connaissances et savoir-faire et de partage et d’échange d’expérience.  Elle a demandé – et s’est vu accorder – le soutien financier du Ministère néerlandais des affaires étrangères, et le PUM – programme d’appui à la gestion des entreprises en néerlandais – a été lancé.</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PUM est une organisation à but non lucratif : son statut juridique est celui d’une fondation.</a:t>
            </a:r>
            <a:endParaRPr lang="nl-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6</a:t>
            </a:fld>
            <a:endParaRPr lang="en-GB" altLang="nl-NL"/>
          </a:p>
        </p:txBody>
      </p:sp>
    </p:spTree>
    <p:extLst>
      <p:ext uri="{BB962C8B-B14F-4D97-AF65-F5344CB8AC3E}">
        <p14:creationId xmlns:p14="http://schemas.microsoft.com/office/powerpoint/2010/main" val="131807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Nos experts seniors représentent la palette complète des domaines d’expertise du paysage économique néerlandais : ainsi, l’ensemble de l’expertise existant à l’heure actuelle aux Pays-Bas peut être mise à la disposition des PME, de l’horticulture au tourisme, en passant par le textile et les produits pharmaceutiques (la diapositive suivante présente les grandes catégories d’expertise du PUM).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Étant donné que nos experts interviennent bénévolement, les seuls coûts emportés par une intervention d’un expert du PUM sont : le prix du billet d’avion aller-retour au départ des Pays-Bas, les frais généraux et d’administration, les frais d’hébergement, de bouche et de déplacement de l’expert localement.</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Pour garantir l’engagement des entrepreneurs qui font appel au PUM, les frais d’hébergement, de bouche et de déplacement – hôtel, repas, transport sur place – de l’expert sont à la charge de l’entreprise qui a fait la demande d’intervention. Le reste est couvert par nos bailleurs, dont notamment le Ministère néerlandais des affaires étrangères. Quand une intervention, ou plusieurs interventions, de suivi s’avère(nt) nécessaire(s), l’entreprise concernée contribue également à ces coûts restants.</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7</a:t>
            </a:fld>
            <a:endParaRPr lang="en-GB" altLang="nl-NL"/>
          </a:p>
        </p:txBody>
      </p:sp>
    </p:spTree>
    <p:extLst>
      <p:ext uri="{BB962C8B-B14F-4D97-AF65-F5344CB8AC3E}">
        <p14:creationId xmlns:p14="http://schemas.microsoft.com/office/powerpoint/2010/main" val="3778300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kern="1200" dirty="0" smtClean="0">
                <a:solidFill>
                  <a:schemeClr val="tx1"/>
                </a:solidFill>
                <a:effectLst/>
                <a:latin typeface="+mn-lt"/>
                <a:ea typeface="+mn-ea"/>
                <a:cs typeface="+mn-cs"/>
              </a:rPr>
              <a:t>Nous proposons un conseil expert dans tous les secteurs d’activité, regroupés par domaine. Les secteurs dans lesquels notre conseil est le plus sollicité sont (chiffres de 2014) :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 secteur du tourisme, de l’hôtellerie et de la restauration (249 interventions)</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L’élevage et la reproduction de bétail et la pêche (228 interventions)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L’agro-alimentaire (production de boissons et d’aliments) (211 interventions)</a:t>
            </a:r>
            <a:endParaRPr lang="nl-NL" sz="1200" kern="1200" dirty="0">
              <a:solidFill>
                <a:schemeClr val="tx1"/>
              </a:solidFill>
              <a:effectLst/>
              <a:latin typeface="+mn-lt"/>
              <a:ea typeface="+mn-ea"/>
              <a:cs typeface="+mn-cs"/>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C9575F-F797-4546-9B20-8086D75D02D9}" type="slidenum">
              <a:rPr lang="en-GB" altLang="nl-NL">
                <a:latin typeface="Calibri" panose="020F0502020204030204" pitchFamily="34" charset="0"/>
              </a:rPr>
              <a:pPr/>
              <a:t>8</a:t>
            </a:fld>
            <a:endParaRPr lang="en-GB" altLang="nl-NL">
              <a:latin typeface="Calibri" panose="020F0502020204030204" pitchFamily="34" charset="0"/>
            </a:endParaRPr>
          </a:p>
        </p:txBody>
      </p:sp>
    </p:spTree>
    <p:extLst>
      <p:ext uri="{BB962C8B-B14F-4D97-AF65-F5344CB8AC3E}">
        <p14:creationId xmlns:p14="http://schemas.microsoft.com/office/powerpoint/2010/main" val="306759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Nombreuses sont les PME qui n’ont pas les savoir-faire pratiques dont elles auraient besoin – et c’est là qu’intervient le PUM. Toutefois, la croissance d’une PME dépend également des éléments suivants :</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Accès aux marchés (réseaux)</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Accès aux financements (capital)</a:t>
            </a:r>
            <a:endParaRPr lang="nl-NL"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Accès à l’éducation (formation/ enseignement technique et professionnel)</a:t>
            </a:r>
            <a:endParaRPr lang="nl-NL"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PUM se repose également sur des experts qui sont précisément spécialisés dans ces trois éléments clés du développement d’une entreprise/ d’une activité. Ensemble, nous offrons aux PME des interventions vraiment complètes, qui comprennent, outre de l’expertise et des savoir-faire, des services et de la formation, et qui optimisent réellement la capacité de croissance des PME auprès desquelles nous intervenons.</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624E74B4-ACB1-49A5-9313-7884DF6A0002}" type="slidenum">
              <a:rPr lang="en-GB" altLang="nl-NL" smtClean="0"/>
              <a:pPr/>
              <a:t>9</a:t>
            </a:fld>
            <a:endParaRPr lang="en-GB" altLang="nl-NL"/>
          </a:p>
        </p:txBody>
      </p:sp>
    </p:spTree>
    <p:extLst>
      <p:ext uri="{BB962C8B-B14F-4D97-AF65-F5344CB8AC3E}">
        <p14:creationId xmlns:p14="http://schemas.microsoft.com/office/powerpoint/2010/main" val="425669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Logo animation slide">
    <p:spTree>
      <p:nvGrpSpPr>
        <p:cNvPr id="1" name=""/>
        <p:cNvGrpSpPr/>
        <p:nvPr/>
      </p:nvGrpSpPr>
      <p:grpSpPr>
        <a:xfrm>
          <a:off x="0" y="0"/>
          <a:ext cx="0" cy="0"/>
          <a:chOff x="0" y="0"/>
          <a:chExt cx="0" cy="0"/>
        </a:xfrm>
      </p:grpSpPr>
      <p:sp>
        <p:nvSpPr>
          <p:cNvPr id="2" name="Rechthoek 4"/>
          <p:cNvSpPr/>
          <p:nvPr userDrawn="1"/>
        </p:nvSpPr>
        <p:spPr>
          <a:xfrm>
            <a:off x="0" y="0"/>
            <a:ext cx="121983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 name="Tekstvak 2"/>
          <p:cNvSpPr txBox="1"/>
          <p:nvPr userDrawn="1"/>
        </p:nvSpPr>
        <p:spPr>
          <a:xfrm>
            <a:off x="8691563" y="-538163"/>
            <a:ext cx="3494087"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Logo animation</a:t>
            </a:r>
            <a:endParaRPr lang="en-GB" sz="2400" dirty="0">
              <a:solidFill>
                <a:schemeClr val="tx2"/>
              </a:solidFill>
              <a:latin typeface="Georgia" panose="02040502050405020303" pitchFamily="18" charset="0"/>
              <a:cs typeface="+mn-cs"/>
            </a:endParaRP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490663" y="2363618"/>
            <a:ext cx="438943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531223" y="4699992"/>
            <a:ext cx="460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ep 32"/>
          <p:cNvGrpSpPr/>
          <p:nvPr userDrawn="1"/>
        </p:nvGrpSpPr>
        <p:grpSpPr>
          <a:xfrm rot="1725322">
            <a:off x="-2124086" y="-830982"/>
            <a:ext cx="1254972" cy="4752528"/>
            <a:chOff x="338535" y="116632"/>
            <a:chExt cx="1008112" cy="4752528"/>
          </a:xfrm>
          <a:solidFill>
            <a:schemeClr val="bg1">
              <a:alpha val="68000"/>
            </a:schemeClr>
          </a:solidFill>
        </p:grpSpPr>
        <p:sp>
          <p:nvSpPr>
            <p:cNvPr id="10" name="Rechthoek 33"/>
            <p:cNvSpPr/>
            <p:nvPr/>
          </p:nvSpPr>
          <p:spPr>
            <a:xfrm>
              <a:off x="338535" y="116632"/>
              <a:ext cx="576064" cy="4752528"/>
            </a:xfrm>
            <a:prstGeom prst="rect">
              <a:avLst/>
            </a:prstGeom>
            <a:grp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34"/>
            <p:cNvSpPr/>
            <p:nvPr/>
          </p:nvSpPr>
          <p:spPr>
            <a:xfrm>
              <a:off x="914599" y="116632"/>
              <a:ext cx="432048" cy="4752528"/>
            </a:xfrm>
            <a:prstGeom prst="rect">
              <a:avLst/>
            </a:prstGeom>
            <a:grp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spTree>
    <p:extLst>
      <p:ext uri="{BB962C8B-B14F-4D97-AF65-F5344CB8AC3E}">
        <p14:creationId xmlns:p14="http://schemas.microsoft.com/office/powerpoint/2010/main" val="1106113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1+#ppt_w/2"/>
                                          </p:val>
                                        </p:tav>
                                        <p:tav tm="100000">
                                          <p:val>
                                            <p:strVal val="#ppt_x"/>
                                          </p:val>
                                        </p:tav>
                                      </p:tavLst>
                                    </p:anim>
                                    <p:anim calcmode="lin" valueType="num">
                                      <p:cBhvr additive="base">
                                        <p:cTn id="12" dur="500" fill="hold"/>
                                        <p:tgtEl>
                                          <p:spTgt spid="3075"/>
                                        </p:tgtEl>
                                        <p:attrNameLst>
                                          <p:attrName>ppt_y</p:attrName>
                                        </p:attrNameLst>
                                      </p:cBhvr>
                                      <p:tavLst>
                                        <p:tav tm="0">
                                          <p:val>
                                            <p:strVal val="#ppt_y"/>
                                          </p:val>
                                        </p:tav>
                                        <p:tav tm="100000">
                                          <p:val>
                                            <p:strVal val="#ppt_y"/>
                                          </p:val>
                                        </p:tav>
                                      </p:tavLst>
                                    </p:anim>
                                  </p:childTnLst>
                                </p:cTn>
                              </p:par>
                              <p:par>
                                <p:cTn id="13" presetID="63" presetClass="path" presetSubtype="0" accel="50000" decel="50000" fill="hold" nodeType="withEffect">
                                  <p:stCondLst>
                                    <p:cond delay="500"/>
                                  </p:stCondLst>
                                  <p:childTnLst>
                                    <p:animMotion origin="layout" path="M 2.39979E-6 -1.48148E-6 L 1.24245 0.22222 " pathEditMode="relative" rAng="0" ptsTypes="AA">
                                      <p:cBhvr>
                                        <p:cTn id="14" dur="2500" fill="hold"/>
                                        <p:tgtEl>
                                          <p:spTgt spid="9"/>
                                        </p:tgtEl>
                                        <p:attrNameLst>
                                          <p:attrName>ppt_x</p:attrName>
                                          <p:attrName>ppt_y</p:attrName>
                                        </p:attrNameLst>
                                      </p:cBhvr>
                                      <p:rCtr x="6211600" y="111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graph slide">
    <p:spTree>
      <p:nvGrpSpPr>
        <p:cNvPr id="1" name=""/>
        <p:cNvGrpSpPr/>
        <p:nvPr/>
      </p:nvGrpSpPr>
      <p:grpSpPr>
        <a:xfrm>
          <a:off x="0" y="0"/>
          <a:ext cx="0" cy="0"/>
          <a:chOff x="0" y="0"/>
          <a:chExt cx="0" cy="0"/>
        </a:xfrm>
      </p:grpSpPr>
      <p:pic>
        <p:nvPicPr>
          <p:cNvPr id="4" name="Icoontje afbeeldi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54"/>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Full Graph slide</a:t>
            </a:r>
            <a:endParaRPr lang="en-GB" sz="2400" dirty="0">
              <a:solidFill>
                <a:schemeClr val="tx2"/>
              </a:solidFill>
              <a:latin typeface="Georgia" panose="02040502050405020303" pitchFamily="18" charset="0"/>
              <a:cs typeface="+mn-cs"/>
            </a:endParaRPr>
          </a:p>
        </p:txBody>
      </p:sp>
      <p:grpSp>
        <p:nvGrpSpPr>
          <p:cNvPr id="7" name="Groep 55"/>
          <p:cNvGrpSpPr>
            <a:grpSpLocks/>
          </p:cNvGrpSpPr>
          <p:nvPr userDrawn="1"/>
        </p:nvGrpSpPr>
        <p:grpSpPr bwMode="auto">
          <a:xfrm>
            <a:off x="12288838" y="-100013"/>
            <a:ext cx="2222500" cy="6959601"/>
            <a:chOff x="12256620" y="-100346"/>
            <a:chExt cx="2223717" cy="6959240"/>
          </a:xfrm>
        </p:grpSpPr>
        <p:sp>
          <p:nvSpPr>
            <p:cNvPr id="8" name="Rechthoek 56"/>
            <p:cNvSpPr/>
            <p:nvPr userDrawn="1"/>
          </p:nvSpPr>
          <p:spPr>
            <a:xfrm>
              <a:off x="12266150" y="4596823"/>
              <a:ext cx="1879040" cy="412729"/>
            </a:xfrm>
            <a:prstGeom prst="rect">
              <a:avLst/>
            </a:prstGeom>
            <a:noFill/>
            <a:ln w="25400" cap="flat" cmpd="sng" algn="ctr">
              <a:noFill/>
              <a:prstDash val="solid"/>
            </a:ln>
            <a:effectLst/>
          </p:spPr>
          <p:txBody>
            <a:bodyPr lIns="180000" rIns="180000"/>
            <a:lstStyle/>
            <a:p>
              <a:pPr fontAlgn="auto">
                <a:spcBef>
                  <a:spcPts val="0"/>
                </a:spcBef>
                <a:spcAft>
                  <a:spcPts val="0"/>
                </a:spcAft>
                <a:defRPr/>
              </a:pPr>
              <a:r>
                <a:rPr lang="en-US" sz="1600" b="1" kern="0" cap="all" dirty="0">
                  <a:solidFill>
                    <a:schemeClr val="tx2"/>
                  </a:solidFill>
                </a:rPr>
                <a:t>Edit graph</a:t>
              </a:r>
            </a:p>
          </p:txBody>
        </p:sp>
        <p:sp>
          <p:nvSpPr>
            <p:cNvPr id="9" name="Rechthoek 57"/>
            <p:cNvSpPr/>
            <p:nvPr userDrawn="1"/>
          </p:nvSpPr>
          <p:spPr>
            <a:xfrm>
              <a:off x="12256620" y="-100346"/>
              <a:ext cx="2223717" cy="315897"/>
            </a:xfrm>
            <a:prstGeom prst="rect">
              <a:avLst/>
            </a:prstGeom>
            <a:noFill/>
            <a:ln w="25400" cap="flat" cmpd="sng" algn="ctr">
              <a:noFill/>
              <a:prstDash val="solid"/>
            </a:ln>
            <a:effectLst/>
          </p:spPr>
          <p:txBody>
            <a:bodyPr lIns="180000" rIns="180000"/>
            <a:lstStyle/>
            <a:p>
              <a:pPr fontAlgn="auto">
                <a:spcBef>
                  <a:spcPts val="0"/>
                </a:spcBef>
                <a:spcAft>
                  <a:spcPts val="0"/>
                </a:spcAft>
                <a:defRPr/>
              </a:pPr>
              <a:r>
                <a:rPr lang="en-US" sz="1600" b="1" kern="0" cap="all" dirty="0">
                  <a:solidFill>
                    <a:schemeClr val="tx2"/>
                  </a:solidFill>
                </a:rPr>
                <a:t>Insert graph</a:t>
              </a:r>
            </a:p>
          </p:txBody>
        </p:sp>
        <p:cxnSp>
          <p:nvCxnSpPr>
            <p:cNvPr id="10" name="Rechte verbindingslijn 58"/>
            <p:cNvCxnSpPr>
              <a:cxnSpLocks noChangeShapeType="1"/>
            </p:cNvCxnSpPr>
            <p:nvPr userDrawn="1"/>
          </p:nvCxnSpPr>
          <p:spPr bwMode="auto">
            <a:xfrm>
              <a:off x="12451933" y="5009853"/>
              <a:ext cx="1692806"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11" name="Tekstvak 33"/>
            <p:cNvSpPr txBox="1"/>
            <p:nvPr userDrawn="1"/>
          </p:nvSpPr>
          <p:spPr>
            <a:xfrm>
              <a:off x="12456755" y="5174643"/>
              <a:ext cx="1688436" cy="781009"/>
            </a:xfrm>
            <a:prstGeom prst="rect">
              <a:avLst/>
            </a:prstGeom>
            <a:noFill/>
          </p:spPr>
          <p:txBody>
            <a:bodyPr lIns="0" tIns="0" rIns="0" bIns="0"/>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Select the graph, click on the right mouse-button and choose </a:t>
              </a:r>
              <a:r>
                <a:rPr lang="en-US" b="1" dirty="0" smtClean="0">
                  <a:latin typeface="Arial" panose="020B0604020202020204" pitchFamily="34" charset="0"/>
                  <a:cs typeface="Arial" panose="020B0604020202020204" pitchFamily="34" charset="0"/>
                </a:rPr>
                <a:t>‘Edit data’</a:t>
              </a:r>
              <a:endParaRPr lang="en-US" b="1" dirty="0">
                <a:latin typeface="Arial" panose="020B0604020202020204" pitchFamily="34" charset="0"/>
                <a:cs typeface="Arial" panose="020B0604020202020204" pitchFamily="34" charset="0"/>
              </a:endParaRPr>
            </a:p>
          </p:txBody>
        </p:sp>
        <p:sp>
          <p:nvSpPr>
            <p:cNvPr id="12" name="Tekstvak 33"/>
            <p:cNvSpPr txBox="1"/>
            <p:nvPr userDrawn="1"/>
          </p:nvSpPr>
          <p:spPr>
            <a:xfrm>
              <a:off x="12458342" y="888616"/>
              <a:ext cx="1686848" cy="485750"/>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Click on the icon to insert a graph</a:t>
              </a:r>
              <a:endParaRPr lang="en-US" dirty="0">
                <a:latin typeface="Arial" panose="020B0604020202020204" pitchFamily="34" charset="0"/>
                <a:cs typeface="Arial" panose="020B0604020202020204" pitchFamily="34" charset="0"/>
              </a:endParaRPr>
            </a:p>
          </p:txBody>
        </p:sp>
        <p:sp>
          <p:nvSpPr>
            <p:cNvPr id="13" name="Tekstvak 33"/>
            <p:cNvSpPr txBox="1"/>
            <p:nvPr userDrawn="1"/>
          </p:nvSpPr>
          <p:spPr>
            <a:xfrm>
              <a:off x="12458342" y="2793517"/>
              <a:ext cx="1686848" cy="603219"/>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Select the graph you want to use and click on </a:t>
              </a:r>
              <a:r>
                <a:rPr lang="en-US" b="1" dirty="0" smtClean="0">
                  <a:latin typeface="Arial" panose="020B0604020202020204" pitchFamily="34" charset="0"/>
                  <a:cs typeface="Arial" panose="020B0604020202020204" pitchFamily="34" charset="0"/>
                </a:rPr>
                <a:t>‘Insert’</a:t>
              </a:r>
              <a:endParaRPr lang="en-US" b="1" dirty="0">
                <a:latin typeface="Arial" panose="020B0604020202020204" pitchFamily="34" charset="0"/>
                <a:cs typeface="Arial" panose="020B0604020202020204" pitchFamily="34" charset="0"/>
              </a:endParaRPr>
            </a:p>
          </p:txBody>
        </p:sp>
        <p:sp>
          <p:nvSpPr>
            <p:cNvPr id="14" name="Ovaal 62"/>
            <p:cNvSpPr/>
            <p:nvPr userDrawn="1"/>
          </p:nvSpPr>
          <p:spPr>
            <a:xfrm>
              <a:off x="12458342" y="429852"/>
              <a:ext cx="360560" cy="360343"/>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1</a:t>
              </a:r>
            </a:p>
          </p:txBody>
        </p:sp>
        <p:sp>
          <p:nvSpPr>
            <p:cNvPr id="15" name="Ovaal 63"/>
            <p:cNvSpPr/>
            <p:nvPr userDrawn="1"/>
          </p:nvSpPr>
          <p:spPr>
            <a:xfrm>
              <a:off x="12458342" y="2325229"/>
              <a:ext cx="360560" cy="360343"/>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2</a:t>
              </a:r>
            </a:p>
          </p:txBody>
        </p:sp>
        <p:cxnSp>
          <p:nvCxnSpPr>
            <p:cNvPr id="16" name="Rechte verbindingslijn 64"/>
            <p:cNvCxnSpPr>
              <a:cxnSpLocks noChangeShapeType="1"/>
            </p:cNvCxnSpPr>
            <p:nvPr userDrawn="1"/>
          </p:nvCxnSpPr>
          <p:spPr bwMode="auto">
            <a:xfrm>
              <a:off x="12471199" y="297823"/>
              <a:ext cx="167354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7" name="Rechte verbindingslijn 65"/>
            <p:cNvCxnSpPr>
              <a:cxnSpLocks noChangeShapeType="1"/>
            </p:cNvCxnSpPr>
            <p:nvPr userDrawn="1"/>
          </p:nvCxnSpPr>
          <p:spPr bwMode="auto">
            <a:xfrm>
              <a:off x="12470860" y="2167521"/>
              <a:ext cx="1673879"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8" name="Rechte verbindingslijn 66"/>
            <p:cNvCxnSpPr>
              <a:cxnSpLocks noChangeShapeType="1"/>
            </p:cNvCxnSpPr>
            <p:nvPr userDrawn="1"/>
          </p:nvCxnSpPr>
          <p:spPr bwMode="auto">
            <a:xfrm>
              <a:off x="12440719" y="4022832"/>
              <a:ext cx="170402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9" name="Groep 67"/>
            <p:cNvGrpSpPr>
              <a:grpSpLocks/>
            </p:cNvGrpSpPr>
            <p:nvPr userDrawn="1"/>
          </p:nvGrpSpPr>
          <p:grpSpPr bwMode="auto">
            <a:xfrm>
              <a:off x="12355770" y="1459904"/>
              <a:ext cx="689983" cy="573048"/>
              <a:chOff x="15171969" y="1587338"/>
              <a:chExt cx="755407" cy="627385"/>
            </a:xfrm>
          </p:grpSpPr>
          <p:sp>
            <p:nvSpPr>
              <p:cNvPr id="64"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nvGrpSpPr>
              <p:cNvPr id="65" name="Groep 112"/>
              <p:cNvGrpSpPr>
                <a:grpSpLocks/>
              </p:cNvGrpSpPr>
              <p:nvPr userDrawn="1"/>
            </p:nvGrpSpPr>
            <p:grpSpPr bwMode="auto">
              <a:xfrm>
                <a:off x="15281106" y="1587338"/>
                <a:ext cx="511775" cy="560304"/>
                <a:chOff x="10604642" y="969717"/>
                <a:chExt cx="1290643" cy="1427163"/>
              </a:xfrm>
            </p:grpSpPr>
            <p:grpSp>
              <p:nvGrpSpPr>
                <p:cNvPr id="66" name="Group 879"/>
                <p:cNvGrpSpPr>
                  <a:grpSpLocks noChangeAspect="1"/>
                </p:cNvGrpSpPr>
                <p:nvPr userDrawn="1"/>
              </p:nvGrpSpPr>
              <p:grpSpPr bwMode="auto">
                <a:xfrm>
                  <a:off x="10604642" y="969717"/>
                  <a:ext cx="1290643" cy="1427163"/>
                  <a:chOff x="4798" y="1515"/>
                  <a:chExt cx="813" cy="899"/>
                </a:xfrm>
              </p:grpSpPr>
              <p:sp>
                <p:nvSpPr>
                  <p:cNvPr id="68" name="Freeform 886"/>
                  <p:cNvSpPr>
                    <a:spLocks/>
                  </p:cNvSpPr>
                  <p:nvPr userDrawn="1"/>
                </p:nvSpPr>
                <p:spPr bwMode="auto">
                  <a:xfrm>
                    <a:off x="5270" y="1515"/>
                    <a:ext cx="72"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69" name="Rectangle 880"/>
                  <p:cNvSpPr>
                    <a:spLocks noChangeArrowheads="1"/>
                  </p:cNvSpPr>
                  <p:nvPr userDrawn="1"/>
                </p:nvSpPr>
                <p:spPr bwMode="auto">
                  <a:xfrm>
                    <a:off x="4797" y="1515"/>
                    <a:ext cx="815" cy="898"/>
                  </a:xfrm>
                  <a:prstGeom prst="rect">
                    <a:avLst/>
                  </a:prstGeom>
                  <a:noFill/>
                  <a:ln w="0">
                    <a:noFill/>
                    <a:prstDash val="solid"/>
                    <a:miter lim="800000"/>
                    <a:headEnd/>
                    <a:tailEnd/>
                  </a:ln>
                  <a:extLst/>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70" name="Rectangle 881"/>
                  <p:cNvSpPr>
                    <a:spLocks noChangeArrowheads="1"/>
                  </p:cNvSpPr>
                  <p:nvPr userDrawn="1"/>
                </p:nvSpPr>
                <p:spPr bwMode="auto">
                  <a:xfrm>
                    <a:off x="4797" y="1856"/>
                    <a:ext cx="229" cy="558"/>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71" name="Freeform 882"/>
                  <p:cNvSpPr>
                    <a:spLocks/>
                  </p:cNvSpPr>
                  <p:nvPr userDrawn="1"/>
                </p:nvSpPr>
                <p:spPr bwMode="auto">
                  <a:xfrm>
                    <a:off x="4797" y="1772"/>
                    <a:ext cx="315" cy="84"/>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72" name="Freeform 883"/>
                  <p:cNvSpPr>
                    <a:spLocks/>
                  </p:cNvSpPr>
                  <p:nvPr userDrawn="1"/>
                </p:nvSpPr>
                <p:spPr bwMode="auto">
                  <a:xfrm>
                    <a:off x="5027" y="1772"/>
                    <a:ext cx="86" cy="641"/>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73" name="Freeform 884"/>
                  <p:cNvSpPr>
                    <a:spLocks/>
                  </p:cNvSpPr>
                  <p:nvPr userDrawn="1"/>
                </p:nvSpPr>
                <p:spPr bwMode="auto">
                  <a:xfrm>
                    <a:off x="5054" y="1515"/>
                    <a:ext cx="287" cy="73"/>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74" name="Rectangle 885"/>
                  <p:cNvSpPr>
                    <a:spLocks noChangeArrowheads="1"/>
                  </p:cNvSpPr>
                  <p:nvPr userDrawn="1"/>
                </p:nvSpPr>
                <p:spPr bwMode="auto">
                  <a:xfrm>
                    <a:off x="5054" y="1588"/>
                    <a:ext cx="215" cy="825"/>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75" name="Rectangle 887"/>
                  <p:cNvSpPr>
                    <a:spLocks noChangeArrowheads="1"/>
                  </p:cNvSpPr>
                  <p:nvPr userDrawn="1"/>
                </p:nvSpPr>
                <p:spPr bwMode="auto">
                  <a:xfrm>
                    <a:off x="5298" y="1772"/>
                    <a:ext cx="229" cy="641"/>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76" name="Freeform 888"/>
                  <p:cNvSpPr>
                    <a:spLocks/>
                  </p:cNvSpPr>
                  <p:nvPr userDrawn="1"/>
                </p:nvSpPr>
                <p:spPr bwMode="auto">
                  <a:xfrm>
                    <a:off x="5527" y="1685"/>
                    <a:ext cx="86" cy="728"/>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grpSp>
            <p:sp>
              <p:nvSpPr>
                <p:cNvPr id="67" name="Vrije vorm 114"/>
                <p:cNvSpPr/>
                <p:nvPr userDrawn="1"/>
              </p:nvSpPr>
              <p:spPr>
                <a:xfrm>
                  <a:off x="11388854" y="1240257"/>
                  <a:ext cx="508721" cy="137227"/>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grpSp>
        <p:cxnSp>
          <p:nvCxnSpPr>
            <p:cNvPr id="20" name="Rechte verbindingslijn 68"/>
            <p:cNvCxnSpPr>
              <a:cxnSpLocks noChangeShapeType="1"/>
            </p:cNvCxnSpPr>
            <p:nvPr userDrawn="1"/>
          </p:nvCxnSpPr>
          <p:spPr bwMode="auto">
            <a:xfrm>
              <a:off x="12471199" y="6858894"/>
              <a:ext cx="1673541"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21" name="Groep 69"/>
            <p:cNvGrpSpPr>
              <a:grpSpLocks/>
            </p:cNvGrpSpPr>
            <p:nvPr userDrawn="1"/>
          </p:nvGrpSpPr>
          <p:grpSpPr bwMode="auto">
            <a:xfrm>
              <a:off x="12463852" y="6054428"/>
              <a:ext cx="1680887" cy="548376"/>
              <a:chOff x="12473377" y="6054428"/>
              <a:chExt cx="2023178" cy="660046"/>
            </a:xfrm>
          </p:grpSpPr>
          <p:grpSp>
            <p:nvGrpSpPr>
              <p:cNvPr id="28" name="Groep 75"/>
              <p:cNvGrpSpPr>
                <a:grpSpLocks/>
              </p:cNvGrpSpPr>
              <p:nvPr/>
            </p:nvGrpSpPr>
            <p:grpSpPr bwMode="auto">
              <a:xfrm>
                <a:off x="12473377" y="6054428"/>
                <a:ext cx="1969277" cy="542924"/>
                <a:chOff x="12402284" y="6054428"/>
                <a:chExt cx="1969277" cy="542924"/>
              </a:xfrm>
            </p:grpSpPr>
            <p:sp>
              <p:nvSpPr>
                <p:cNvPr id="30" name="Rechthoek 77"/>
                <p:cNvSpPr/>
                <p:nvPr/>
              </p:nvSpPr>
              <p:spPr>
                <a:xfrm>
                  <a:off x="12401388" y="6054001"/>
                  <a:ext cx="1971086" cy="544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hthoek 78"/>
                <p:cNvSpPr/>
                <p:nvPr/>
              </p:nvSpPr>
              <p:spPr>
                <a:xfrm>
                  <a:off x="12661396" y="6061643"/>
                  <a:ext cx="1477836" cy="317173"/>
                </a:xfrm>
                <a:prstGeom prst="rect">
                  <a:avLst/>
                </a:prstGeom>
              </p:spPr>
              <p:txBody>
                <a:bodyPr wrap="none">
                  <a:spAutoFit/>
                </a:bodyPr>
                <a:lstStyle/>
                <a:p>
                  <a:pPr fontAlgn="auto">
                    <a:spcBef>
                      <a:spcPts val="0"/>
                    </a:spcBef>
                    <a:spcAft>
                      <a:spcPts val="0"/>
                    </a:spcAft>
                    <a:defRPr/>
                  </a:pPr>
                  <a:r>
                    <a:rPr lang="en-US" sz="1100" dirty="0">
                      <a:latin typeface="+mn-lt"/>
                      <a:cs typeface="+mn-cs"/>
                    </a:rPr>
                    <a:t>Change chart type</a:t>
                  </a:r>
                </a:p>
              </p:txBody>
            </p:sp>
            <p:sp>
              <p:nvSpPr>
                <p:cNvPr id="32" name="Gelijkbenige driehoek 79"/>
                <p:cNvSpPr/>
                <p:nvPr/>
              </p:nvSpPr>
              <p:spPr>
                <a:xfrm rot="5400000">
                  <a:off x="14210956" y="6150473"/>
                  <a:ext cx="105088" cy="573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Afgeronde rechthoek 80"/>
                <p:cNvSpPr/>
                <p:nvPr/>
              </p:nvSpPr>
              <p:spPr>
                <a:xfrm>
                  <a:off x="12405212" y="6323407"/>
                  <a:ext cx="1959615" cy="269405"/>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fontAlgn="auto">
                    <a:spcBef>
                      <a:spcPts val="0"/>
                    </a:spcBef>
                    <a:spcAft>
                      <a:spcPts val="0"/>
                    </a:spcAft>
                    <a:defRPr/>
                  </a:pPr>
                  <a:r>
                    <a:rPr lang="en-US" sz="1200" dirty="0">
                      <a:solidFill>
                        <a:schemeClr val="tx1"/>
                      </a:solidFill>
                    </a:rPr>
                    <a:t>Edit data</a:t>
                  </a:r>
                </a:p>
              </p:txBody>
            </p:sp>
            <p:grpSp>
              <p:nvGrpSpPr>
                <p:cNvPr id="34" name="Groep 81"/>
                <p:cNvGrpSpPr>
                  <a:grpSpLocks/>
                </p:cNvGrpSpPr>
                <p:nvPr/>
              </p:nvGrpSpPr>
              <p:grpSpPr bwMode="auto">
                <a:xfrm>
                  <a:off x="12461788" y="6100223"/>
                  <a:ext cx="204691" cy="170000"/>
                  <a:chOff x="15171969" y="1587338"/>
                  <a:chExt cx="755407" cy="627385"/>
                </a:xfrm>
              </p:grpSpPr>
              <p:sp>
                <p:nvSpPr>
                  <p:cNvPr id="51"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nvGrpSpPr>
                  <p:cNvPr id="52" name="Groep 99"/>
                  <p:cNvGrpSpPr>
                    <a:grpSpLocks/>
                  </p:cNvGrpSpPr>
                  <p:nvPr userDrawn="1"/>
                </p:nvGrpSpPr>
                <p:grpSpPr bwMode="auto">
                  <a:xfrm>
                    <a:off x="15281106" y="1587338"/>
                    <a:ext cx="511775" cy="560304"/>
                    <a:chOff x="10604642" y="969717"/>
                    <a:chExt cx="1290643" cy="1427163"/>
                  </a:xfrm>
                </p:grpSpPr>
                <p:grpSp>
                  <p:nvGrpSpPr>
                    <p:cNvPr id="53" name="Group 879"/>
                    <p:cNvGrpSpPr>
                      <a:grpSpLocks noChangeAspect="1"/>
                    </p:cNvGrpSpPr>
                    <p:nvPr userDrawn="1"/>
                  </p:nvGrpSpPr>
                  <p:grpSpPr bwMode="auto">
                    <a:xfrm>
                      <a:off x="10604642" y="969717"/>
                      <a:ext cx="1290643" cy="1427163"/>
                      <a:chOff x="4798" y="1515"/>
                      <a:chExt cx="813" cy="899"/>
                    </a:xfrm>
                  </p:grpSpPr>
                  <p:sp>
                    <p:nvSpPr>
                      <p:cNvPr id="55" name="Freeform 886"/>
                      <p:cNvSpPr>
                        <a:spLocks/>
                      </p:cNvSpPr>
                      <p:nvPr userDrawn="1"/>
                    </p:nvSpPr>
                    <p:spPr bwMode="auto">
                      <a:xfrm>
                        <a:off x="5257" y="1513"/>
                        <a:ext cx="78" cy="894"/>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56" name="Rectangle 880"/>
                      <p:cNvSpPr>
                        <a:spLocks noChangeArrowheads="1"/>
                      </p:cNvSpPr>
                      <p:nvPr userDrawn="1"/>
                    </p:nvSpPr>
                    <p:spPr bwMode="auto">
                      <a:xfrm>
                        <a:off x="4786" y="1513"/>
                        <a:ext cx="818" cy="894"/>
                      </a:xfrm>
                      <a:prstGeom prst="rect">
                        <a:avLst/>
                      </a:prstGeom>
                      <a:noFill/>
                      <a:ln w="0">
                        <a:noFill/>
                        <a:prstDash val="solid"/>
                        <a:miter lim="800000"/>
                        <a:headEnd/>
                        <a:tailEnd/>
                      </a:ln>
                      <a:extLst/>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57" name="Rectangle 881"/>
                      <p:cNvSpPr>
                        <a:spLocks noChangeArrowheads="1"/>
                      </p:cNvSpPr>
                      <p:nvPr userDrawn="1"/>
                    </p:nvSpPr>
                    <p:spPr bwMode="auto">
                      <a:xfrm>
                        <a:off x="4786" y="1852"/>
                        <a:ext cx="224" cy="554"/>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58" name="Freeform 882"/>
                      <p:cNvSpPr>
                        <a:spLocks/>
                      </p:cNvSpPr>
                      <p:nvPr userDrawn="1"/>
                    </p:nvSpPr>
                    <p:spPr bwMode="auto">
                      <a:xfrm>
                        <a:off x="4786" y="1762"/>
                        <a:ext cx="314" cy="91"/>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59" name="Freeform 883"/>
                      <p:cNvSpPr>
                        <a:spLocks/>
                      </p:cNvSpPr>
                      <p:nvPr userDrawn="1"/>
                    </p:nvSpPr>
                    <p:spPr bwMode="auto">
                      <a:xfrm>
                        <a:off x="5010" y="1762"/>
                        <a:ext cx="90" cy="645"/>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60" name="Freeform 884"/>
                      <p:cNvSpPr>
                        <a:spLocks/>
                      </p:cNvSpPr>
                      <p:nvPr userDrawn="1"/>
                    </p:nvSpPr>
                    <p:spPr bwMode="auto">
                      <a:xfrm>
                        <a:off x="5044" y="1513"/>
                        <a:ext cx="291" cy="68"/>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61" name="Rectangle 885"/>
                      <p:cNvSpPr>
                        <a:spLocks noChangeArrowheads="1"/>
                      </p:cNvSpPr>
                      <p:nvPr userDrawn="1"/>
                    </p:nvSpPr>
                    <p:spPr bwMode="auto">
                      <a:xfrm>
                        <a:off x="5044" y="1581"/>
                        <a:ext cx="213" cy="826"/>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62" name="Rectangle 887"/>
                      <p:cNvSpPr>
                        <a:spLocks noChangeArrowheads="1"/>
                      </p:cNvSpPr>
                      <p:nvPr userDrawn="1"/>
                    </p:nvSpPr>
                    <p:spPr bwMode="auto">
                      <a:xfrm>
                        <a:off x="5290" y="1762"/>
                        <a:ext cx="224" cy="645"/>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63" name="Freeform 888"/>
                      <p:cNvSpPr>
                        <a:spLocks/>
                      </p:cNvSpPr>
                      <p:nvPr userDrawn="1"/>
                    </p:nvSpPr>
                    <p:spPr bwMode="auto">
                      <a:xfrm>
                        <a:off x="5515" y="1683"/>
                        <a:ext cx="90" cy="724"/>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grpSp>
                <p:sp>
                  <p:nvSpPr>
                    <p:cNvPr id="54" name="Vrije vorm 101"/>
                    <p:cNvSpPr/>
                    <p:nvPr userDrawn="1"/>
                  </p:nvSpPr>
                  <p:spPr>
                    <a:xfrm>
                      <a:off x="11368660" y="1235692"/>
                      <a:ext cx="515999" cy="143685"/>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grpSp>
            <p:grpSp>
              <p:nvGrpSpPr>
                <p:cNvPr id="35" name="Groep 82"/>
                <p:cNvGrpSpPr>
                  <a:grpSpLocks/>
                </p:cNvGrpSpPr>
                <p:nvPr/>
              </p:nvGrpSpPr>
              <p:grpSpPr bwMode="auto">
                <a:xfrm>
                  <a:off x="12468521" y="6356844"/>
                  <a:ext cx="133446" cy="114786"/>
                  <a:chOff x="14587469" y="6356844"/>
                  <a:chExt cx="133446" cy="114786"/>
                </a:xfrm>
              </p:grpSpPr>
              <p:sp>
                <p:nvSpPr>
                  <p:cNvPr id="41" name="Rectangle 6"/>
                  <p:cNvSpPr>
                    <a:spLocks noChangeArrowheads="1"/>
                  </p:cNvSpPr>
                  <p:nvPr userDrawn="1"/>
                </p:nvSpPr>
                <p:spPr bwMode="auto">
                  <a:xfrm>
                    <a:off x="14589161" y="6380728"/>
                    <a:ext cx="130004" cy="91712"/>
                  </a:xfrm>
                  <a:prstGeom prst="rect">
                    <a:avLst/>
                  </a:prstGeom>
                  <a:solidFill>
                    <a:srgbClr val="F2FAFF"/>
                  </a:solidFill>
                  <a:ln w="0">
                    <a:solidFill>
                      <a:schemeClr val="bg2">
                        <a:lumMod val="50000"/>
                      </a:schemeClr>
                    </a:solid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42" name="Rectangle 15"/>
                  <p:cNvSpPr>
                    <a:spLocks noChangeArrowheads="1"/>
                  </p:cNvSpPr>
                  <p:nvPr userDrawn="1"/>
                </p:nvSpPr>
                <p:spPr bwMode="auto">
                  <a:xfrm>
                    <a:off x="14587249" y="6424673"/>
                    <a:ext cx="131917" cy="1911"/>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43" name="Freeform 14"/>
                  <p:cNvSpPr>
                    <a:spLocks noEditPoints="1"/>
                  </p:cNvSpPr>
                  <p:nvPr userDrawn="1"/>
                </p:nvSpPr>
                <p:spPr bwMode="auto">
                  <a:xfrm>
                    <a:off x="14589161" y="6357800"/>
                    <a:ext cx="131915" cy="114640"/>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a:lstStyle/>
                  <a:p>
                    <a:pPr fontAlgn="auto">
                      <a:spcBef>
                        <a:spcPts val="0"/>
                      </a:spcBef>
                      <a:spcAft>
                        <a:spcPts val="0"/>
                      </a:spcAft>
                      <a:defRPr/>
                    </a:pPr>
                    <a:endParaRPr lang="en-US" dirty="0">
                      <a:latin typeface="+mj-lt"/>
                      <a:cs typeface="+mn-cs"/>
                    </a:endParaRPr>
                  </a:p>
                </p:txBody>
              </p:sp>
              <p:cxnSp>
                <p:nvCxnSpPr>
                  <p:cNvPr id="44" name="Rechte verbindingslijn 91"/>
                  <p:cNvCxnSpPr/>
                  <p:nvPr userDrawn="1"/>
                </p:nvCxnSpPr>
                <p:spPr>
                  <a:xfrm flipH="1">
                    <a:off x="14654163" y="6382638"/>
                    <a:ext cx="0" cy="8598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92"/>
                  <p:cNvCxnSpPr/>
                  <p:nvPr userDrawn="1"/>
                </p:nvCxnSpPr>
                <p:spPr>
                  <a:xfrm>
                    <a:off x="14688576" y="6382638"/>
                    <a:ext cx="0" cy="8598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93"/>
                  <p:cNvCxnSpPr/>
                  <p:nvPr userDrawn="1"/>
                </p:nvCxnSpPr>
                <p:spPr>
                  <a:xfrm>
                    <a:off x="14619750" y="6382638"/>
                    <a:ext cx="0" cy="8598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94"/>
                  <p:cNvCxnSpPr/>
                  <p:nvPr userDrawn="1"/>
                </p:nvCxnSpPr>
                <p:spPr>
                  <a:xfrm flipH="1">
                    <a:off x="14592985" y="6401745"/>
                    <a:ext cx="122357"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95"/>
                  <p:cNvCxnSpPr/>
                  <p:nvPr userDrawn="1"/>
                </p:nvCxnSpPr>
                <p:spPr>
                  <a:xfrm flipH="1">
                    <a:off x="14592985" y="6424673"/>
                    <a:ext cx="122357"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96"/>
                  <p:cNvCxnSpPr/>
                  <p:nvPr userDrawn="1"/>
                </p:nvCxnSpPr>
                <p:spPr>
                  <a:xfrm flipH="1">
                    <a:off x="14592985" y="6447601"/>
                    <a:ext cx="122357"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0" name="Rectangle 13"/>
                  <p:cNvSpPr>
                    <a:spLocks noChangeArrowheads="1"/>
                  </p:cNvSpPr>
                  <p:nvPr userDrawn="1"/>
                </p:nvSpPr>
                <p:spPr bwMode="auto">
                  <a:xfrm>
                    <a:off x="14589161" y="6359710"/>
                    <a:ext cx="130004" cy="1910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grpSp>
            <p:grpSp>
              <p:nvGrpSpPr>
                <p:cNvPr id="36" name="Groep 83"/>
                <p:cNvGrpSpPr>
                  <a:grpSpLocks/>
                </p:cNvGrpSpPr>
                <p:nvPr/>
              </p:nvGrpSpPr>
              <p:grpSpPr bwMode="auto">
                <a:xfrm>
                  <a:off x="12529899" y="6421402"/>
                  <a:ext cx="97399" cy="97399"/>
                  <a:chOff x="14546483" y="5323041"/>
                  <a:chExt cx="242460" cy="242460"/>
                </a:xfrm>
              </p:grpSpPr>
              <p:sp>
                <p:nvSpPr>
                  <p:cNvPr id="37" name="Rechthoek 84"/>
                  <p:cNvSpPr/>
                  <p:nvPr userDrawn="1"/>
                </p:nvSpPr>
                <p:spPr>
                  <a:xfrm>
                    <a:off x="14545440" y="5326427"/>
                    <a:ext cx="242721" cy="242571"/>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8" name="Groep 85"/>
                  <p:cNvGrpSpPr>
                    <a:grpSpLocks/>
                  </p:cNvGrpSpPr>
                  <p:nvPr/>
                </p:nvGrpSpPr>
                <p:grpSpPr bwMode="auto">
                  <a:xfrm>
                    <a:off x="14568035" y="5357818"/>
                    <a:ext cx="199836" cy="175226"/>
                    <a:chOff x="14559757" y="5349611"/>
                    <a:chExt cx="216392" cy="191641"/>
                  </a:xfrm>
                </p:grpSpPr>
                <p:sp>
                  <p:nvSpPr>
                    <p:cNvPr id="39" name="Parallellogram 86"/>
                    <p:cNvSpPr/>
                    <p:nvPr/>
                  </p:nvSpPr>
                  <p:spPr>
                    <a:xfrm>
                      <a:off x="14561059" y="5372499"/>
                      <a:ext cx="216447" cy="14565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Parallellogram 87"/>
                    <p:cNvSpPr/>
                    <p:nvPr/>
                  </p:nvSpPr>
                  <p:spPr>
                    <a:xfrm flipH="1">
                      <a:off x="14561059" y="5351692"/>
                      <a:ext cx="216447" cy="192470"/>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pic>
            <p:nvPicPr>
              <p:cNvPr id="29" name="Picture 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4318119" y="6425992"/>
                <a:ext cx="178436" cy="28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ep 70"/>
            <p:cNvGrpSpPr>
              <a:grpSpLocks/>
            </p:cNvGrpSpPr>
            <p:nvPr/>
          </p:nvGrpSpPr>
          <p:grpSpPr bwMode="auto">
            <a:xfrm>
              <a:off x="12453962" y="3471416"/>
              <a:ext cx="1114138" cy="297656"/>
              <a:chOff x="13560784" y="3471416"/>
              <a:chExt cx="1114138" cy="297656"/>
            </a:xfrm>
          </p:grpSpPr>
          <p:sp>
            <p:nvSpPr>
              <p:cNvPr id="23" name="Afgeronde rechthoek 71"/>
              <p:cNvSpPr/>
              <p:nvPr/>
            </p:nvSpPr>
            <p:spPr>
              <a:xfrm>
                <a:off x="13560400" y="3471345"/>
                <a:ext cx="1115035" cy="298435"/>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Tekstvak 81"/>
              <p:cNvSpPr txBox="1"/>
              <p:nvPr/>
            </p:nvSpPr>
            <p:spPr>
              <a:xfrm>
                <a:off x="13573107" y="3509443"/>
                <a:ext cx="889487" cy="231763"/>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26" name="Rechte verbindingslijn 73"/>
              <p:cNvCxnSpPr/>
              <p:nvPr/>
            </p:nvCxnSpPr>
            <p:spPr>
              <a:xfrm>
                <a:off x="14462594" y="3507855"/>
                <a:ext cx="0" cy="223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Gelijkbenige driehoek 74"/>
              <p:cNvSpPr/>
              <p:nvPr/>
            </p:nvSpPr>
            <p:spPr>
              <a:xfrm rot="10800000">
                <a:off x="14518186" y="3601513"/>
                <a:ext cx="106421" cy="5714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6" name="Tijdelijke aanduiding voor grafiek 5"/>
          <p:cNvSpPr>
            <a:spLocks noGrp="1"/>
          </p:cNvSpPr>
          <p:nvPr>
            <p:ph type="chart" sz="quarter" idx="14"/>
          </p:nvPr>
        </p:nvSpPr>
        <p:spPr>
          <a:xfrm>
            <a:off x="398414" y="1349362"/>
            <a:ext cx="11391639" cy="4697426"/>
          </a:xfrm>
          <a:solidFill>
            <a:schemeClr val="bg2">
              <a:lumMod val="20000"/>
              <a:lumOff val="80000"/>
            </a:schemeClr>
          </a:solidFill>
        </p:spPr>
        <p:txBody>
          <a:bodyPr anchor="ctr"/>
          <a:lstStyle>
            <a:lvl1pPr marL="0" indent="0" algn="ctr">
              <a:buNone/>
              <a:defRPr>
                <a:solidFill>
                  <a:schemeClr val="tx2"/>
                </a:solidFill>
              </a:defRPr>
            </a:lvl1pPr>
          </a:lstStyle>
          <a:p>
            <a:pPr lvl="0"/>
            <a:r>
              <a:rPr lang="en-US" noProof="0" dirty="0" smtClean="0"/>
              <a:t>Click icon to add chart</a:t>
            </a:r>
            <a:endParaRPr lang="en-GB" noProof="0" dirty="0"/>
          </a:p>
        </p:txBody>
      </p:sp>
      <p:sp>
        <p:nvSpPr>
          <p:cNvPr id="80"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graph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81"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02EA20F3-EA9A-43FC-BC4B-2BA2ABF7761A}" type="datetime1">
              <a:rPr lang="en-GB" smtClean="0"/>
              <a:pPr/>
              <a:t>24/08/2015</a:t>
            </a:fld>
            <a:endParaRPr lang="en-GB"/>
          </a:p>
        </p:txBody>
      </p:sp>
      <p:sp>
        <p:nvSpPr>
          <p:cNvPr id="82"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83"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3823132052"/>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Graph slide">
    <p:spTree>
      <p:nvGrpSpPr>
        <p:cNvPr id="1" name=""/>
        <p:cNvGrpSpPr/>
        <p:nvPr/>
      </p:nvGrpSpPr>
      <p:grpSpPr>
        <a:xfrm>
          <a:off x="0" y="0"/>
          <a:ext cx="0" cy="0"/>
          <a:chOff x="0" y="0"/>
          <a:chExt cx="0" cy="0"/>
        </a:xfrm>
      </p:grpSpPr>
      <p:pic>
        <p:nvPicPr>
          <p:cNvPr id="5" name="Icoontje afbeeldi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44"/>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Text &amp; Graph slide</a:t>
            </a:r>
            <a:endParaRPr lang="en-GB" sz="2400" dirty="0">
              <a:solidFill>
                <a:schemeClr val="tx2"/>
              </a:solidFill>
              <a:latin typeface="Georgia" panose="02040502050405020303" pitchFamily="18" charset="0"/>
              <a:cs typeface="+mn-cs"/>
            </a:endParaRPr>
          </a:p>
        </p:txBody>
      </p:sp>
      <p:grpSp>
        <p:nvGrpSpPr>
          <p:cNvPr id="8" name="Groep 45"/>
          <p:cNvGrpSpPr>
            <a:grpSpLocks/>
          </p:cNvGrpSpPr>
          <p:nvPr userDrawn="1"/>
        </p:nvGrpSpPr>
        <p:grpSpPr bwMode="auto">
          <a:xfrm>
            <a:off x="-2109788" y="-101600"/>
            <a:ext cx="1927225" cy="3530600"/>
            <a:chOff x="-1926780" y="-101600"/>
            <a:chExt cx="1926780" cy="3530600"/>
          </a:xfrm>
        </p:grpSpPr>
        <p:sp>
          <p:nvSpPr>
            <p:cNvPr id="9" name="Rechthoek 46"/>
            <p:cNvSpPr/>
            <p:nvPr userDrawn="1"/>
          </p:nvSpPr>
          <p:spPr>
            <a:xfrm>
              <a:off x="-1907734" y="-101600"/>
              <a:ext cx="1774415" cy="387350"/>
            </a:xfrm>
            <a:prstGeom prst="rect">
              <a:avLst/>
            </a:prstGeom>
            <a:noFill/>
            <a:ln w="25400" cap="flat" cmpd="sng" algn="ctr">
              <a:noFill/>
              <a:prstDash val="solid"/>
            </a:ln>
            <a:effectLst/>
          </p:spPr>
          <p:txBody>
            <a:bodyPr lIns="0" rIns="180000"/>
            <a:lstStyle/>
            <a:p>
              <a:pPr defTabSz="914309" fontAlgn="auto">
                <a:spcBef>
                  <a:spcPts val="0"/>
                </a:spcBef>
                <a:spcAft>
                  <a:spcPts val="0"/>
                </a:spcAft>
                <a:defRPr/>
              </a:pPr>
              <a:r>
                <a:rPr lang="en-US" sz="1601" b="1" kern="0" dirty="0">
                  <a:solidFill>
                    <a:schemeClr val="tx2"/>
                  </a:solidFill>
                </a:rPr>
                <a:t>TEXT LEVELS</a:t>
              </a:r>
            </a:p>
          </p:txBody>
        </p:sp>
        <p:sp>
          <p:nvSpPr>
            <p:cNvPr id="10" name="Textfield placeholder"/>
            <p:cNvSpPr txBox="1">
              <a:spLocks/>
            </p:cNvSpPr>
            <p:nvPr userDrawn="1"/>
          </p:nvSpPr>
          <p:spPr>
            <a:xfrm>
              <a:off x="-1604591" y="2378075"/>
              <a:ext cx="1431594"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050" dirty="0" smtClean="0">
                  <a:cs typeface="Arial" panose="020B0604020202020204" pitchFamily="34" charset="0"/>
                </a:rPr>
                <a:t>Plain text (18pt.)</a:t>
              </a:r>
            </a:p>
          </p:txBody>
        </p:sp>
        <p:sp>
          <p:nvSpPr>
            <p:cNvPr id="11" name="Ovaal 48"/>
            <p:cNvSpPr/>
            <p:nvPr userDrawn="1"/>
          </p:nvSpPr>
          <p:spPr>
            <a:xfrm>
              <a:off x="-1926780" y="165735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1</a:t>
              </a:r>
            </a:p>
          </p:txBody>
        </p:sp>
        <p:sp>
          <p:nvSpPr>
            <p:cNvPr id="12" name="Ovaal 49"/>
            <p:cNvSpPr/>
            <p:nvPr userDrawn="1"/>
          </p:nvSpPr>
          <p:spPr>
            <a:xfrm>
              <a:off x="-1926780" y="2011363"/>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2</a:t>
              </a:r>
            </a:p>
          </p:txBody>
        </p:sp>
        <p:sp>
          <p:nvSpPr>
            <p:cNvPr id="13" name="Ovaal 50"/>
            <p:cNvSpPr/>
            <p:nvPr userDrawn="1"/>
          </p:nvSpPr>
          <p:spPr>
            <a:xfrm>
              <a:off x="-1926780" y="2363788"/>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3</a:t>
              </a:r>
            </a:p>
          </p:txBody>
        </p:sp>
        <p:sp>
          <p:nvSpPr>
            <p:cNvPr id="14" name="Ovaal 51"/>
            <p:cNvSpPr/>
            <p:nvPr userDrawn="1"/>
          </p:nvSpPr>
          <p:spPr>
            <a:xfrm>
              <a:off x="-1926780" y="271780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4</a:t>
              </a:r>
            </a:p>
          </p:txBody>
        </p:sp>
        <p:sp>
          <p:nvSpPr>
            <p:cNvPr id="15" name="Textfield placeholder"/>
            <p:cNvSpPr txBox="1">
              <a:spLocks/>
            </p:cNvSpPr>
            <p:nvPr userDrawn="1"/>
          </p:nvSpPr>
          <p:spPr>
            <a:xfrm>
              <a:off x="-1591894" y="1668463"/>
              <a:ext cx="1388741"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7313" lvl="1" indent="-87313" defTabSz="1086907" fontAlgn="auto">
                <a:lnSpc>
                  <a:spcPts val="1799"/>
                </a:lnSpc>
                <a:buSzPct val="118000"/>
                <a:buFont typeface="Arial" panose="020B0604020202020204" pitchFamily="34" charset="0"/>
                <a:buChar char="•"/>
                <a:defRPr/>
              </a:pPr>
              <a:r>
                <a:rPr lang="en-US" sz="1050" dirty="0" smtClean="0">
                  <a:cs typeface="Arial" panose="020B0604020202020204" pitchFamily="34" charset="0"/>
                </a:rPr>
                <a:t>Bullet (18pt.)</a:t>
              </a:r>
            </a:p>
          </p:txBody>
        </p:sp>
        <p:sp>
          <p:nvSpPr>
            <p:cNvPr id="16" name="Textfield placeholder"/>
            <p:cNvSpPr txBox="1">
              <a:spLocks/>
            </p:cNvSpPr>
            <p:nvPr userDrawn="1"/>
          </p:nvSpPr>
          <p:spPr>
            <a:xfrm>
              <a:off x="-1591894" y="2022475"/>
              <a:ext cx="1388741"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4625" lvl="2" indent="-85725" defTabSz="914309" fontAlgn="auto">
                <a:lnSpc>
                  <a:spcPts val="1799"/>
                </a:lnSpc>
                <a:spcBef>
                  <a:spcPts val="600"/>
                </a:spcBef>
                <a:spcAft>
                  <a:spcPts val="600"/>
                </a:spcAft>
                <a:buClr>
                  <a:schemeClr val="accent3"/>
                </a:buClr>
                <a:buSzPct val="116000"/>
                <a:buFont typeface="Arial" panose="020B0604020202020204" pitchFamily="34" charset="0"/>
                <a:buChar char="•"/>
                <a:tabLst>
                  <a:tab pos="357188" algn="l"/>
                  <a:tab pos="4392613" algn="l"/>
                </a:tabLst>
                <a:defRPr/>
              </a:pPr>
              <a:r>
                <a:rPr lang="en-US" sz="1050" dirty="0" smtClean="0">
                  <a:cs typeface="Arial" panose="020B0604020202020204" pitchFamily="34" charset="0"/>
                </a:rPr>
                <a:t>Sub-bullet (18pt.)</a:t>
              </a:r>
            </a:p>
          </p:txBody>
        </p:sp>
        <p:sp>
          <p:nvSpPr>
            <p:cNvPr id="17" name="Textfield placeholder"/>
            <p:cNvSpPr txBox="1">
              <a:spLocks/>
            </p:cNvSpPr>
            <p:nvPr userDrawn="1"/>
          </p:nvSpPr>
          <p:spPr>
            <a:xfrm>
              <a:off x="-1591894" y="2741613"/>
              <a:ext cx="1591894"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tx2"/>
                  </a:solidFill>
                  <a:cs typeface="Arial" panose="020B0604020202020204" pitchFamily="34" charset="0"/>
                </a:rPr>
                <a:t>Subtitle Orange (20pt.)</a:t>
              </a:r>
            </a:p>
          </p:txBody>
        </p:sp>
        <p:cxnSp>
          <p:nvCxnSpPr>
            <p:cNvPr id="18" name="Rechte verbindingslijn 55"/>
            <p:cNvCxnSpPr>
              <a:cxnSpLocks noChangeShapeType="1"/>
            </p:cNvCxnSpPr>
            <p:nvPr userDrawn="1"/>
          </p:nvCxnSpPr>
          <p:spPr bwMode="auto">
            <a:xfrm>
              <a:off x="-1926780" y="2749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9" name="Rechte verbindingslijn 56"/>
            <p:cNvCxnSpPr>
              <a:cxnSpLocks noChangeShapeType="1"/>
            </p:cNvCxnSpPr>
            <p:nvPr userDrawn="1"/>
          </p:nvCxnSpPr>
          <p:spPr bwMode="auto">
            <a:xfrm>
              <a:off x="-1926780" y="1508733"/>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20" name="Rechte verbindingslijn 57"/>
            <p:cNvCxnSpPr>
              <a:cxnSpLocks noChangeShapeType="1"/>
            </p:cNvCxnSpPr>
            <p:nvPr userDrawn="1"/>
          </p:nvCxnSpPr>
          <p:spPr bwMode="auto">
            <a:xfrm>
              <a:off x="-1926780" y="34290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pic>
          <p:nvPicPr>
            <p:cNvPr id="21" name="Picture 3"/>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913380" y="865888"/>
              <a:ext cx="426021" cy="462110"/>
            </a:xfrm>
            <a:prstGeom prst="roundRect">
              <a:avLst>
                <a:gd name="adj" fmla="val 0"/>
              </a:avLst>
            </a:prstGeom>
            <a:noFill/>
            <a:ln>
              <a:noFill/>
            </a:ln>
            <a:effectLst>
              <a:outerShdw blurRad="50800" dist="38100" dir="2700000" algn="tl" rotWithShape="0">
                <a:prstClr val="black">
                  <a:alpha val="40000"/>
                </a:prstClr>
              </a:outerShdw>
            </a:effectLst>
            <a:extLst/>
          </p:spPr>
        </p:pic>
        <p:pic>
          <p:nvPicPr>
            <p:cNvPr id="22"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918318" y="446789"/>
              <a:ext cx="429686" cy="338492"/>
            </a:xfrm>
            <a:prstGeom prst="roundRect">
              <a:avLst>
                <a:gd name="adj" fmla="val 8126"/>
              </a:avLst>
            </a:prstGeom>
            <a:noFill/>
            <a:ln>
              <a:noFill/>
            </a:ln>
            <a:effectLst/>
            <a:extLst/>
          </p:spPr>
        </p:pic>
        <p:grpSp>
          <p:nvGrpSpPr>
            <p:cNvPr id="23" name="Groep 60"/>
            <p:cNvGrpSpPr>
              <a:grpSpLocks/>
            </p:cNvGrpSpPr>
            <p:nvPr userDrawn="1"/>
          </p:nvGrpSpPr>
          <p:grpSpPr bwMode="auto">
            <a:xfrm>
              <a:off x="-1341289" y="446790"/>
              <a:ext cx="337397" cy="377428"/>
              <a:chOff x="-1085063" y="758027"/>
              <a:chExt cx="633799" cy="622540"/>
            </a:xfrm>
          </p:grpSpPr>
          <p:sp>
            <p:nvSpPr>
              <p:cNvPr id="46" name="Afgeronde rechthoek 81"/>
              <p:cNvSpPr/>
              <p:nvPr userDrawn="1"/>
            </p:nvSpPr>
            <p:spPr>
              <a:xfrm>
                <a:off x="-1084759" y="756869"/>
                <a:ext cx="632062" cy="623195"/>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47" name="Groep 82"/>
              <p:cNvGrpSpPr/>
              <p:nvPr userDrawn="1"/>
            </p:nvGrpSpPr>
            <p:grpSpPr>
              <a:xfrm>
                <a:off x="-977746" y="864082"/>
                <a:ext cx="419166" cy="410430"/>
                <a:chOff x="6366933" y="309013"/>
                <a:chExt cx="1901295" cy="1861668"/>
              </a:xfrm>
              <a:solidFill>
                <a:srgbClr val="000000"/>
              </a:solidFill>
            </p:grpSpPr>
            <p:sp>
              <p:nvSpPr>
                <p:cNvPr id="48" name="Rechthoek 83"/>
                <p:cNvSpPr/>
                <p:nvPr/>
              </p:nvSpPr>
              <p:spPr>
                <a:xfrm>
                  <a:off x="6608189"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9" name="Rechthoek 84"/>
                <p:cNvSpPr/>
                <p:nvPr/>
              </p:nvSpPr>
              <p:spPr>
                <a:xfrm>
                  <a:off x="6608189"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0" name="Rechthoek 85"/>
                <p:cNvSpPr/>
                <p:nvPr/>
              </p:nvSpPr>
              <p:spPr>
                <a:xfrm>
                  <a:off x="6608189"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1" name="Rechthoek 86"/>
                <p:cNvSpPr/>
                <p:nvPr/>
              </p:nvSpPr>
              <p:spPr>
                <a:xfrm>
                  <a:off x="7252238"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2" name="Rechthoek 87"/>
                <p:cNvSpPr/>
                <p:nvPr/>
              </p:nvSpPr>
              <p:spPr>
                <a:xfrm>
                  <a:off x="7252238"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3" name="Rechthoek 88"/>
                <p:cNvSpPr/>
                <p:nvPr/>
              </p:nvSpPr>
              <p:spPr>
                <a:xfrm>
                  <a:off x="7252238"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4" name="Rechthoek 89"/>
                <p:cNvSpPr/>
                <p:nvPr/>
              </p:nvSpPr>
              <p:spPr>
                <a:xfrm>
                  <a:off x="7252238"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5" name="Rechthoek 90"/>
                <p:cNvSpPr/>
                <p:nvPr/>
              </p:nvSpPr>
              <p:spPr>
                <a:xfrm>
                  <a:off x="7252238"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6" name="Rechthoek 91"/>
                <p:cNvSpPr/>
                <p:nvPr/>
              </p:nvSpPr>
              <p:spPr>
                <a:xfrm>
                  <a:off x="7252238"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7" name="Rechthoek 92"/>
                <p:cNvSpPr/>
                <p:nvPr/>
              </p:nvSpPr>
              <p:spPr>
                <a:xfrm>
                  <a:off x="7252238"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8" name="Vrije vorm 93"/>
                <p:cNvSpPr/>
                <p:nvPr/>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grpSp>
          <p:nvGrpSpPr>
            <p:cNvPr id="25" name="Groep 61"/>
            <p:cNvGrpSpPr>
              <a:grpSpLocks/>
            </p:cNvGrpSpPr>
            <p:nvPr userDrawn="1"/>
          </p:nvGrpSpPr>
          <p:grpSpPr bwMode="auto">
            <a:xfrm>
              <a:off x="-1337498" y="959625"/>
              <a:ext cx="337397" cy="368373"/>
              <a:chOff x="-1845083" y="758027"/>
              <a:chExt cx="633799" cy="622540"/>
            </a:xfrm>
          </p:grpSpPr>
          <p:sp>
            <p:nvSpPr>
              <p:cNvPr id="32" name="Afgeronde rechthoek 68"/>
              <p:cNvSpPr/>
              <p:nvPr userDrawn="1"/>
            </p:nvSpPr>
            <p:spPr>
              <a:xfrm>
                <a:off x="-1845938" y="756717"/>
                <a:ext cx="635042" cy="625100"/>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33" name="Groep 69"/>
              <p:cNvGrpSpPr/>
              <p:nvPr userDrawn="1"/>
            </p:nvGrpSpPr>
            <p:grpSpPr>
              <a:xfrm>
                <a:off x="-1737766" y="864082"/>
                <a:ext cx="419166" cy="410430"/>
                <a:chOff x="3708400" y="309013"/>
                <a:chExt cx="1901295" cy="1861668"/>
              </a:xfrm>
              <a:solidFill>
                <a:srgbClr val="000000"/>
              </a:solidFill>
            </p:grpSpPr>
            <p:sp>
              <p:nvSpPr>
                <p:cNvPr id="34" name="Rechthoek 70"/>
                <p:cNvSpPr/>
                <p:nvPr/>
              </p:nvSpPr>
              <p:spPr>
                <a:xfrm>
                  <a:off x="3949656"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5" name="Rechthoek 71"/>
                <p:cNvSpPr/>
                <p:nvPr/>
              </p:nvSpPr>
              <p:spPr>
                <a:xfrm>
                  <a:off x="3949656"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6" name="Rechthoek 72"/>
                <p:cNvSpPr/>
                <p:nvPr/>
              </p:nvSpPr>
              <p:spPr>
                <a:xfrm>
                  <a:off x="3949656"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7" name="Rechthoek 73"/>
                <p:cNvSpPr/>
                <p:nvPr/>
              </p:nvSpPr>
              <p:spPr>
                <a:xfrm>
                  <a:off x="4593705"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8" name="Rechthoek 74"/>
                <p:cNvSpPr/>
                <p:nvPr/>
              </p:nvSpPr>
              <p:spPr>
                <a:xfrm>
                  <a:off x="4593705"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9" name="Rechthoek 75"/>
                <p:cNvSpPr/>
                <p:nvPr/>
              </p:nvSpPr>
              <p:spPr>
                <a:xfrm>
                  <a:off x="4593705"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0" name="Rechthoek 76"/>
                <p:cNvSpPr/>
                <p:nvPr/>
              </p:nvSpPr>
              <p:spPr>
                <a:xfrm>
                  <a:off x="4593705"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1" name="Rechthoek 77"/>
                <p:cNvSpPr/>
                <p:nvPr/>
              </p:nvSpPr>
              <p:spPr>
                <a:xfrm>
                  <a:off x="4593705"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2" name="Rechthoek 78"/>
                <p:cNvSpPr/>
                <p:nvPr/>
              </p:nvSpPr>
              <p:spPr>
                <a:xfrm>
                  <a:off x="4593705"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3" name="Rechthoek 79"/>
                <p:cNvSpPr/>
                <p:nvPr/>
              </p:nvSpPr>
              <p:spPr>
                <a:xfrm>
                  <a:off x="4593705"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5" name="Vrije vorm 80"/>
                <p:cNvSpPr/>
                <p:nvPr/>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cxnSp>
          <p:nvCxnSpPr>
            <p:cNvPr id="26" name="Rechte verbindingslijn 62"/>
            <p:cNvCxnSpPr>
              <a:cxnSpLocks noChangeShapeType="1"/>
            </p:cNvCxnSpPr>
            <p:nvPr userDrawn="1"/>
          </p:nvCxnSpPr>
          <p:spPr bwMode="auto">
            <a:xfrm>
              <a:off x="-1772239" y="1018095"/>
              <a:ext cx="434741" cy="125717"/>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cxnSp>
          <p:nvCxnSpPr>
            <p:cNvPr id="27" name="Rechte verbindingslijn 63"/>
            <p:cNvCxnSpPr>
              <a:cxnSpLocks noChangeShapeType="1"/>
            </p:cNvCxnSpPr>
            <p:nvPr userDrawn="1"/>
          </p:nvCxnSpPr>
          <p:spPr bwMode="auto">
            <a:xfrm flipV="1">
              <a:off x="-1643888" y="635504"/>
              <a:ext cx="302599" cy="370064"/>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sp>
          <p:nvSpPr>
            <p:cNvPr id="28" name="Textfield placeholder"/>
            <p:cNvSpPr txBox="1">
              <a:spLocks/>
            </p:cNvSpPr>
            <p:nvPr userDrawn="1"/>
          </p:nvSpPr>
          <p:spPr>
            <a:xfrm>
              <a:off x="-877684" y="411163"/>
              <a:ext cx="742778" cy="4270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up</a:t>
              </a:r>
            </a:p>
          </p:txBody>
        </p:sp>
        <p:sp>
          <p:nvSpPr>
            <p:cNvPr id="29" name="Textfield placeholder"/>
            <p:cNvSpPr txBox="1">
              <a:spLocks/>
            </p:cNvSpPr>
            <p:nvPr userDrawn="1"/>
          </p:nvSpPr>
          <p:spPr>
            <a:xfrm>
              <a:off x="-876098" y="958850"/>
              <a:ext cx="752301" cy="4286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down</a:t>
              </a:r>
            </a:p>
          </p:txBody>
        </p:sp>
        <p:sp>
          <p:nvSpPr>
            <p:cNvPr id="30" name="Ovaal 66"/>
            <p:cNvSpPr/>
            <p:nvPr userDrawn="1"/>
          </p:nvSpPr>
          <p:spPr>
            <a:xfrm>
              <a:off x="-1926780" y="3071813"/>
              <a:ext cx="239658" cy="234950"/>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5</a:t>
              </a:r>
            </a:p>
          </p:txBody>
        </p:sp>
        <p:sp>
          <p:nvSpPr>
            <p:cNvPr id="31" name="Textfield placeholder"/>
            <p:cNvSpPr txBox="1">
              <a:spLocks/>
            </p:cNvSpPr>
            <p:nvPr userDrawn="1"/>
          </p:nvSpPr>
          <p:spPr>
            <a:xfrm>
              <a:off x="-1591894" y="3082925"/>
              <a:ext cx="1591894" cy="1873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accent3"/>
                  </a:solidFill>
                  <a:cs typeface="Arial" panose="020B0604020202020204" pitchFamily="34" charset="0"/>
                </a:rPr>
                <a:t>Subtitle Blue (20pt.)</a:t>
              </a:r>
            </a:p>
          </p:txBody>
        </p:sp>
      </p:grpSp>
      <p:grpSp>
        <p:nvGrpSpPr>
          <p:cNvPr id="59" name="Groep 94"/>
          <p:cNvGrpSpPr>
            <a:grpSpLocks/>
          </p:cNvGrpSpPr>
          <p:nvPr userDrawn="1"/>
        </p:nvGrpSpPr>
        <p:grpSpPr bwMode="auto">
          <a:xfrm>
            <a:off x="12288838" y="-100013"/>
            <a:ext cx="2222500" cy="6959601"/>
            <a:chOff x="12256620" y="-100346"/>
            <a:chExt cx="2223717" cy="6959240"/>
          </a:xfrm>
        </p:grpSpPr>
        <p:sp>
          <p:nvSpPr>
            <p:cNvPr id="60" name="Rechthoek 95"/>
            <p:cNvSpPr/>
            <p:nvPr userDrawn="1"/>
          </p:nvSpPr>
          <p:spPr>
            <a:xfrm>
              <a:off x="12266150" y="4596823"/>
              <a:ext cx="1879040" cy="412729"/>
            </a:xfrm>
            <a:prstGeom prst="rect">
              <a:avLst/>
            </a:prstGeom>
            <a:noFill/>
            <a:ln w="25400" cap="flat" cmpd="sng" algn="ctr">
              <a:noFill/>
              <a:prstDash val="solid"/>
            </a:ln>
            <a:effectLst/>
          </p:spPr>
          <p:txBody>
            <a:bodyPr lIns="180000" rIns="180000"/>
            <a:lstStyle/>
            <a:p>
              <a:pPr fontAlgn="auto">
                <a:spcBef>
                  <a:spcPts val="0"/>
                </a:spcBef>
                <a:spcAft>
                  <a:spcPts val="0"/>
                </a:spcAft>
                <a:defRPr/>
              </a:pPr>
              <a:r>
                <a:rPr lang="en-US" sz="1600" b="1" kern="0" cap="all" dirty="0">
                  <a:solidFill>
                    <a:schemeClr val="tx2"/>
                  </a:solidFill>
                </a:rPr>
                <a:t>Edit graph</a:t>
              </a:r>
            </a:p>
          </p:txBody>
        </p:sp>
        <p:sp>
          <p:nvSpPr>
            <p:cNvPr id="61" name="Rechthoek 96"/>
            <p:cNvSpPr/>
            <p:nvPr userDrawn="1"/>
          </p:nvSpPr>
          <p:spPr>
            <a:xfrm>
              <a:off x="12256620" y="-100346"/>
              <a:ext cx="2223717" cy="315897"/>
            </a:xfrm>
            <a:prstGeom prst="rect">
              <a:avLst/>
            </a:prstGeom>
            <a:noFill/>
            <a:ln w="25400" cap="flat" cmpd="sng" algn="ctr">
              <a:noFill/>
              <a:prstDash val="solid"/>
            </a:ln>
            <a:effectLst/>
          </p:spPr>
          <p:txBody>
            <a:bodyPr lIns="180000" rIns="180000"/>
            <a:lstStyle/>
            <a:p>
              <a:pPr fontAlgn="auto">
                <a:spcBef>
                  <a:spcPts val="0"/>
                </a:spcBef>
                <a:spcAft>
                  <a:spcPts val="0"/>
                </a:spcAft>
                <a:defRPr/>
              </a:pPr>
              <a:r>
                <a:rPr lang="en-US" sz="1600" b="1" kern="0" cap="all" dirty="0">
                  <a:solidFill>
                    <a:schemeClr val="tx2"/>
                  </a:solidFill>
                </a:rPr>
                <a:t>Insert graph</a:t>
              </a:r>
            </a:p>
          </p:txBody>
        </p:sp>
        <p:cxnSp>
          <p:nvCxnSpPr>
            <p:cNvPr id="62" name="Rechte verbindingslijn 97"/>
            <p:cNvCxnSpPr>
              <a:cxnSpLocks noChangeShapeType="1"/>
            </p:cNvCxnSpPr>
            <p:nvPr userDrawn="1"/>
          </p:nvCxnSpPr>
          <p:spPr bwMode="auto">
            <a:xfrm>
              <a:off x="12451933" y="5009853"/>
              <a:ext cx="1692806"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63" name="Tekstvak 33"/>
            <p:cNvSpPr txBox="1"/>
            <p:nvPr userDrawn="1"/>
          </p:nvSpPr>
          <p:spPr>
            <a:xfrm>
              <a:off x="12456755" y="5174643"/>
              <a:ext cx="1688436" cy="781009"/>
            </a:xfrm>
            <a:prstGeom prst="rect">
              <a:avLst/>
            </a:prstGeom>
            <a:noFill/>
          </p:spPr>
          <p:txBody>
            <a:bodyPr lIns="0" tIns="0" rIns="0" bIns="0"/>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Select the graph, click on the right mouse-button and choose </a:t>
              </a:r>
              <a:r>
                <a:rPr lang="en-US" b="1" dirty="0" smtClean="0">
                  <a:latin typeface="Arial" panose="020B0604020202020204" pitchFamily="34" charset="0"/>
                  <a:cs typeface="Arial" panose="020B0604020202020204" pitchFamily="34" charset="0"/>
                </a:rPr>
                <a:t>‘Edit data’</a:t>
              </a:r>
              <a:endParaRPr lang="en-US" b="1" dirty="0">
                <a:latin typeface="Arial" panose="020B0604020202020204" pitchFamily="34" charset="0"/>
                <a:cs typeface="Arial" panose="020B0604020202020204" pitchFamily="34" charset="0"/>
              </a:endParaRPr>
            </a:p>
          </p:txBody>
        </p:sp>
        <p:sp>
          <p:nvSpPr>
            <p:cNvPr id="64" name="Tekstvak 33"/>
            <p:cNvSpPr txBox="1"/>
            <p:nvPr userDrawn="1"/>
          </p:nvSpPr>
          <p:spPr>
            <a:xfrm>
              <a:off x="12458342" y="888616"/>
              <a:ext cx="1686848" cy="485750"/>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Click on the icon to insert a graph</a:t>
              </a:r>
              <a:endParaRPr lang="en-US" dirty="0">
                <a:latin typeface="Arial" panose="020B0604020202020204" pitchFamily="34" charset="0"/>
                <a:cs typeface="Arial" panose="020B0604020202020204" pitchFamily="34" charset="0"/>
              </a:endParaRPr>
            </a:p>
          </p:txBody>
        </p:sp>
        <p:sp>
          <p:nvSpPr>
            <p:cNvPr id="65" name="Tekstvak 33"/>
            <p:cNvSpPr txBox="1"/>
            <p:nvPr userDrawn="1"/>
          </p:nvSpPr>
          <p:spPr>
            <a:xfrm>
              <a:off x="12458342" y="2793517"/>
              <a:ext cx="1686848" cy="603219"/>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Select the graph you want to use and click on </a:t>
              </a:r>
              <a:r>
                <a:rPr lang="en-US" b="1" dirty="0" smtClean="0">
                  <a:latin typeface="Arial" panose="020B0604020202020204" pitchFamily="34" charset="0"/>
                  <a:cs typeface="Arial" panose="020B0604020202020204" pitchFamily="34" charset="0"/>
                </a:rPr>
                <a:t>‘Insert’</a:t>
              </a:r>
              <a:endParaRPr lang="en-US" b="1" dirty="0">
                <a:latin typeface="Arial" panose="020B0604020202020204" pitchFamily="34" charset="0"/>
                <a:cs typeface="Arial" panose="020B0604020202020204" pitchFamily="34" charset="0"/>
              </a:endParaRPr>
            </a:p>
          </p:txBody>
        </p:sp>
        <p:sp>
          <p:nvSpPr>
            <p:cNvPr id="66" name="Ovaal 101"/>
            <p:cNvSpPr/>
            <p:nvPr userDrawn="1"/>
          </p:nvSpPr>
          <p:spPr>
            <a:xfrm>
              <a:off x="12458342" y="429852"/>
              <a:ext cx="360560" cy="360343"/>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1</a:t>
              </a:r>
            </a:p>
          </p:txBody>
        </p:sp>
        <p:sp>
          <p:nvSpPr>
            <p:cNvPr id="67" name="Ovaal 102"/>
            <p:cNvSpPr/>
            <p:nvPr userDrawn="1"/>
          </p:nvSpPr>
          <p:spPr>
            <a:xfrm>
              <a:off x="12458342" y="2325229"/>
              <a:ext cx="360560" cy="360343"/>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2</a:t>
              </a:r>
            </a:p>
          </p:txBody>
        </p:sp>
        <p:cxnSp>
          <p:nvCxnSpPr>
            <p:cNvPr id="68" name="Rechte verbindingslijn 103"/>
            <p:cNvCxnSpPr>
              <a:cxnSpLocks noChangeShapeType="1"/>
            </p:cNvCxnSpPr>
            <p:nvPr userDrawn="1"/>
          </p:nvCxnSpPr>
          <p:spPr bwMode="auto">
            <a:xfrm>
              <a:off x="12471199" y="297823"/>
              <a:ext cx="167354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69" name="Rechte verbindingslijn 104"/>
            <p:cNvCxnSpPr>
              <a:cxnSpLocks noChangeShapeType="1"/>
            </p:cNvCxnSpPr>
            <p:nvPr userDrawn="1"/>
          </p:nvCxnSpPr>
          <p:spPr bwMode="auto">
            <a:xfrm>
              <a:off x="12470860" y="2167521"/>
              <a:ext cx="1673879"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70" name="Rechte verbindingslijn 105"/>
            <p:cNvCxnSpPr>
              <a:cxnSpLocks noChangeShapeType="1"/>
            </p:cNvCxnSpPr>
            <p:nvPr userDrawn="1"/>
          </p:nvCxnSpPr>
          <p:spPr bwMode="auto">
            <a:xfrm>
              <a:off x="12440719" y="4022832"/>
              <a:ext cx="170402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71" name="Groep 106"/>
            <p:cNvGrpSpPr>
              <a:grpSpLocks/>
            </p:cNvGrpSpPr>
            <p:nvPr userDrawn="1"/>
          </p:nvGrpSpPr>
          <p:grpSpPr bwMode="auto">
            <a:xfrm>
              <a:off x="12355770" y="1459904"/>
              <a:ext cx="689983" cy="573048"/>
              <a:chOff x="15171969" y="1587338"/>
              <a:chExt cx="755407" cy="627385"/>
            </a:xfrm>
          </p:grpSpPr>
          <p:sp>
            <p:nvSpPr>
              <p:cNvPr id="115"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nvGrpSpPr>
              <p:cNvPr id="116" name="Groep 151"/>
              <p:cNvGrpSpPr>
                <a:grpSpLocks/>
              </p:cNvGrpSpPr>
              <p:nvPr userDrawn="1"/>
            </p:nvGrpSpPr>
            <p:grpSpPr bwMode="auto">
              <a:xfrm>
                <a:off x="15281106" y="1587338"/>
                <a:ext cx="511775" cy="560304"/>
                <a:chOff x="10604642" y="969717"/>
                <a:chExt cx="1290643" cy="1427163"/>
              </a:xfrm>
            </p:grpSpPr>
            <p:grpSp>
              <p:nvGrpSpPr>
                <p:cNvPr id="117" name="Group 879"/>
                <p:cNvGrpSpPr>
                  <a:grpSpLocks noChangeAspect="1"/>
                </p:cNvGrpSpPr>
                <p:nvPr userDrawn="1"/>
              </p:nvGrpSpPr>
              <p:grpSpPr bwMode="auto">
                <a:xfrm>
                  <a:off x="10604642" y="969717"/>
                  <a:ext cx="1290643" cy="1427163"/>
                  <a:chOff x="4798" y="1515"/>
                  <a:chExt cx="813" cy="899"/>
                </a:xfrm>
              </p:grpSpPr>
              <p:sp>
                <p:nvSpPr>
                  <p:cNvPr id="119" name="Freeform 886"/>
                  <p:cNvSpPr>
                    <a:spLocks/>
                  </p:cNvSpPr>
                  <p:nvPr userDrawn="1"/>
                </p:nvSpPr>
                <p:spPr bwMode="auto">
                  <a:xfrm>
                    <a:off x="5270" y="1515"/>
                    <a:ext cx="72"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0" name="Rectangle 880"/>
                  <p:cNvSpPr>
                    <a:spLocks noChangeArrowheads="1"/>
                  </p:cNvSpPr>
                  <p:nvPr userDrawn="1"/>
                </p:nvSpPr>
                <p:spPr bwMode="auto">
                  <a:xfrm>
                    <a:off x="4797" y="1515"/>
                    <a:ext cx="815" cy="898"/>
                  </a:xfrm>
                  <a:prstGeom prst="rect">
                    <a:avLst/>
                  </a:prstGeom>
                  <a:noFill/>
                  <a:ln w="0">
                    <a:noFill/>
                    <a:prstDash val="solid"/>
                    <a:miter lim="800000"/>
                    <a:headEnd/>
                    <a:tailEnd/>
                  </a:ln>
                  <a:extLst/>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1" name="Rectangle 881"/>
                  <p:cNvSpPr>
                    <a:spLocks noChangeArrowheads="1"/>
                  </p:cNvSpPr>
                  <p:nvPr userDrawn="1"/>
                </p:nvSpPr>
                <p:spPr bwMode="auto">
                  <a:xfrm>
                    <a:off x="4797" y="1856"/>
                    <a:ext cx="229" cy="558"/>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2" name="Freeform 882"/>
                  <p:cNvSpPr>
                    <a:spLocks/>
                  </p:cNvSpPr>
                  <p:nvPr userDrawn="1"/>
                </p:nvSpPr>
                <p:spPr bwMode="auto">
                  <a:xfrm>
                    <a:off x="4797" y="1772"/>
                    <a:ext cx="315" cy="84"/>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3" name="Freeform 883"/>
                  <p:cNvSpPr>
                    <a:spLocks/>
                  </p:cNvSpPr>
                  <p:nvPr userDrawn="1"/>
                </p:nvSpPr>
                <p:spPr bwMode="auto">
                  <a:xfrm>
                    <a:off x="5027" y="1772"/>
                    <a:ext cx="86" cy="641"/>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4" name="Freeform 884"/>
                  <p:cNvSpPr>
                    <a:spLocks/>
                  </p:cNvSpPr>
                  <p:nvPr userDrawn="1"/>
                </p:nvSpPr>
                <p:spPr bwMode="auto">
                  <a:xfrm>
                    <a:off x="5054" y="1515"/>
                    <a:ext cx="287" cy="73"/>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5" name="Rectangle 885"/>
                  <p:cNvSpPr>
                    <a:spLocks noChangeArrowheads="1"/>
                  </p:cNvSpPr>
                  <p:nvPr userDrawn="1"/>
                </p:nvSpPr>
                <p:spPr bwMode="auto">
                  <a:xfrm>
                    <a:off x="5054" y="1588"/>
                    <a:ext cx="215" cy="825"/>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6" name="Rectangle 887"/>
                  <p:cNvSpPr>
                    <a:spLocks noChangeArrowheads="1"/>
                  </p:cNvSpPr>
                  <p:nvPr userDrawn="1"/>
                </p:nvSpPr>
                <p:spPr bwMode="auto">
                  <a:xfrm>
                    <a:off x="5298" y="1772"/>
                    <a:ext cx="229" cy="641"/>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27" name="Freeform 888"/>
                  <p:cNvSpPr>
                    <a:spLocks/>
                  </p:cNvSpPr>
                  <p:nvPr userDrawn="1"/>
                </p:nvSpPr>
                <p:spPr bwMode="auto">
                  <a:xfrm>
                    <a:off x="5527" y="1685"/>
                    <a:ext cx="86" cy="728"/>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grpSp>
            <p:sp>
              <p:nvSpPr>
                <p:cNvPr id="118" name="Vrije vorm 153"/>
                <p:cNvSpPr/>
                <p:nvPr userDrawn="1"/>
              </p:nvSpPr>
              <p:spPr>
                <a:xfrm>
                  <a:off x="11388854" y="1240257"/>
                  <a:ext cx="508721" cy="137227"/>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grpSp>
        <p:cxnSp>
          <p:nvCxnSpPr>
            <p:cNvPr id="72" name="Rechte verbindingslijn 107"/>
            <p:cNvCxnSpPr>
              <a:cxnSpLocks noChangeShapeType="1"/>
            </p:cNvCxnSpPr>
            <p:nvPr userDrawn="1"/>
          </p:nvCxnSpPr>
          <p:spPr bwMode="auto">
            <a:xfrm>
              <a:off x="12471199" y="6858894"/>
              <a:ext cx="1673541"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73" name="Groep 108"/>
            <p:cNvGrpSpPr>
              <a:grpSpLocks/>
            </p:cNvGrpSpPr>
            <p:nvPr userDrawn="1"/>
          </p:nvGrpSpPr>
          <p:grpSpPr bwMode="auto">
            <a:xfrm>
              <a:off x="12463852" y="6054428"/>
              <a:ext cx="1680887" cy="548376"/>
              <a:chOff x="12473377" y="6054428"/>
              <a:chExt cx="2023178" cy="660046"/>
            </a:xfrm>
          </p:grpSpPr>
          <p:grpSp>
            <p:nvGrpSpPr>
              <p:cNvPr id="79" name="Groep 114"/>
              <p:cNvGrpSpPr>
                <a:grpSpLocks/>
              </p:cNvGrpSpPr>
              <p:nvPr/>
            </p:nvGrpSpPr>
            <p:grpSpPr bwMode="auto">
              <a:xfrm>
                <a:off x="12473377" y="6054428"/>
                <a:ext cx="1969277" cy="542924"/>
                <a:chOff x="12402284" y="6054428"/>
                <a:chExt cx="1969277" cy="542924"/>
              </a:xfrm>
            </p:grpSpPr>
            <p:sp>
              <p:nvSpPr>
                <p:cNvPr id="81" name="Rechthoek 116"/>
                <p:cNvSpPr/>
                <p:nvPr/>
              </p:nvSpPr>
              <p:spPr>
                <a:xfrm>
                  <a:off x="12401388" y="6054001"/>
                  <a:ext cx="1971086" cy="544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2" name="Rechthoek 117"/>
                <p:cNvSpPr/>
                <p:nvPr/>
              </p:nvSpPr>
              <p:spPr>
                <a:xfrm>
                  <a:off x="12661396" y="6061643"/>
                  <a:ext cx="1477836" cy="317173"/>
                </a:xfrm>
                <a:prstGeom prst="rect">
                  <a:avLst/>
                </a:prstGeom>
              </p:spPr>
              <p:txBody>
                <a:bodyPr wrap="none">
                  <a:spAutoFit/>
                </a:bodyPr>
                <a:lstStyle/>
                <a:p>
                  <a:pPr fontAlgn="auto">
                    <a:spcBef>
                      <a:spcPts val="0"/>
                    </a:spcBef>
                    <a:spcAft>
                      <a:spcPts val="0"/>
                    </a:spcAft>
                    <a:defRPr/>
                  </a:pPr>
                  <a:r>
                    <a:rPr lang="en-US" sz="1100" dirty="0">
                      <a:latin typeface="+mn-lt"/>
                      <a:cs typeface="+mn-cs"/>
                    </a:rPr>
                    <a:t>Change chart type</a:t>
                  </a:r>
                </a:p>
              </p:txBody>
            </p:sp>
            <p:sp>
              <p:nvSpPr>
                <p:cNvPr id="83" name="Gelijkbenige driehoek 118"/>
                <p:cNvSpPr/>
                <p:nvPr/>
              </p:nvSpPr>
              <p:spPr>
                <a:xfrm rot="5400000">
                  <a:off x="14210956" y="6150473"/>
                  <a:ext cx="105088" cy="573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4" name="Afgeronde rechthoek 119"/>
                <p:cNvSpPr/>
                <p:nvPr/>
              </p:nvSpPr>
              <p:spPr>
                <a:xfrm>
                  <a:off x="12405212" y="6323407"/>
                  <a:ext cx="1959615" cy="269405"/>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fontAlgn="auto">
                    <a:spcBef>
                      <a:spcPts val="0"/>
                    </a:spcBef>
                    <a:spcAft>
                      <a:spcPts val="0"/>
                    </a:spcAft>
                    <a:defRPr/>
                  </a:pPr>
                  <a:r>
                    <a:rPr lang="en-US" sz="1200" dirty="0">
                      <a:solidFill>
                        <a:schemeClr val="tx1"/>
                      </a:solidFill>
                    </a:rPr>
                    <a:t>Edit data</a:t>
                  </a:r>
                </a:p>
              </p:txBody>
            </p:sp>
            <p:grpSp>
              <p:nvGrpSpPr>
                <p:cNvPr id="85" name="Groep 120"/>
                <p:cNvGrpSpPr>
                  <a:grpSpLocks/>
                </p:cNvGrpSpPr>
                <p:nvPr/>
              </p:nvGrpSpPr>
              <p:grpSpPr bwMode="auto">
                <a:xfrm>
                  <a:off x="12461788" y="6100223"/>
                  <a:ext cx="204691" cy="170000"/>
                  <a:chOff x="15171969" y="1587338"/>
                  <a:chExt cx="755407" cy="627385"/>
                </a:xfrm>
              </p:grpSpPr>
              <p:sp>
                <p:nvSpPr>
                  <p:cNvPr id="102"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nvGrpSpPr>
                  <p:cNvPr id="103" name="Groep 138"/>
                  <p:cNvGrpSpPr>
                    <a:grpSpLocks/>
                  </p:cNvGrpSpPr>
                  <p:nvPr userDrawn="1"/>
                </p:nvGrpSpPr>
                <p:grpSpPr bwMode="auto">
                  <a:xfrm>
                    <a:off x="15281106" y="1587338"/>
                    <a:ext cx="511775" cy="560304"/>
                    <a:chOff x="10604642" y="969717"/>
                    <a:chExt cx="1290643" cy="1427163"/>
                  </a:xfrm>
                </p:grpSpPr>
                <p:grpSp>
                  <p:nvGrpSpPr>
                    <p:cNvPr id="104" name="Group 879"/>
                    <p:cNvGrpSpPr>
                      <a:grpSpLocks noChangeAspect="1"/>
                    </p:cNvGrpSpPr>
                    <p:nvPr userDrawn="1"/>
                  </p:nvGrpSpPr>
                  <p:grpSpPr bwMode="auto">
                    <a:xfrm>
                      <a:off x="10604642" y="969717"/>
                      <a:ext cx="1290643" cy="1427163"/>
                      <a:chOff x="4798" y="1515"/>
                      <a:chExt cx="813" cy="899"/>
                    </a:xfrm>
                  </p:grpSpPr>
                  <p:sp>
                    <p:nvSpPr>
                      <p:cNvPr id="106" name="Freeform 886"/>
                      <p:cNvSpPr>
                        <a:spLocks/>
                      </p:cNvSpPr>
                      <p:nvPr userDrawn="1"/>
                    </p:nvSpPr>
                    <p:spPr bwMode="auto">
                      <a:xfrm>
                        <a:off x="5257" y="1513"/>
                        <a:ext cx="78" cy="894"/>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07" name="Rectangle 880"/>
                      <p:cNvSpPr>
                        <a:spLocks noChangeArrowheads="1"/>
                      </p:cNvSpPr>
                      <p:nvPr userDrawn="1"/>
                    </p:nvSpPr>
                    <p:spPr bwMode="auto">
                      <a:xfrm>
                        <a:off x="4786" y="1513"/>
                        <a:ext cx="818" cy="894"/>
                      </a:xfrm>
                      <a:prstGeom prst="rect">
                        <a:avLst/>
                      </a:prstGeom>
                      <a:noFill/>
                      <a:ln w="0">
                        <a:noFill/>
                        <a:prstDash val="solid"/>
                        <a:miter lim="800000"/>
                        <a:headEnd/>
                        <a:tailEnd/>
                      </a:ln>
                      <a:extLst/>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08" name="Rectangle 881"/>
                      <p:cNvSpPr>
                        <a:spLocks noChangeArrowheads="1"/>
                      </p:cNvSpPr>
                      <p:nvPr userDrawn="1"/>
                    </p:nvSpPr>
                    <p:spPr bwMode="auto">
                      <a:xfrm>
                        <a:off x="4786" y="1852"/>
                        <a:ext cx="224" cy="554"/>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09" name="Freeform 882"/>
                      <p:cNvSpPr>
                        <a:spLocks/>
                      </p:cNvSpPr>
                      <p:nvPr userDrawn="1"/>
                    </p:nvSpPr>
                    <p:spPr bwMode="auto">
                      <a:xfrm>
                        <a:off x="4786" y="1762"/>
                        <a:ext cx="314" cy="91"/>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10" name="Freeform 883"/>
                      <p:cNvSpPr>
                        <a:spLocks/>
                      </p:cNvSpPr>
                      <p:nvPr userDrawn="1"/>
                    </p:nvSpPr>
                    <p:spPr bwMode="auto">
                      <a:xfrm>
                        <a:off x="5010" y="1762"/>
                        <a:ext cx="90" cy="645"/>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11" name="Freeform 884"/>
                      <p:cNvSpPr>
                        <a:spLocks/>
                      </p:cNvSpPr>
                      <p:nvPr userDrawn="1"/>
                    </p:nvSpPr>
                    <p:spPr bwMode="auto">
                      <a:xfrm>
                        <a:off x="5044" y="1513"/>
                        <a:ext cx="291" cy="68"/>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12" name="Rectangle 885"/>
                      <p:cNvSpPr>
                        <a:spLocks noChangeArrowheads="1"/>
                      </p:cNvSpPr>
                      <p:nvPr userDrawn="1"/>
                    </p:nvSpPr>
                    <p:spPr bwMode="auto">
                      <a:xfrm>
                        <a:off x="5044" y="1581"/>
                        <a:ext cx="213" cy="826"/>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13" name="Rectangle 887"/>
                      <p:cNvSpPr>
                        <a:spLocks noChangeArrowheads="1"/>
                      </p:cNvSpPr>
                      <p:nvPr userDrawn="1"/>
                    </p:nvSpPr>
                    <p:spPr bwMode="auto">
                      <a:xfrm>
                        <a:off x="5290" y="1762"/>
                        <a:ext cx="224" cy="645"/>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sp>
                    <p:nvSpPr>
                      <p:cNvPr id="114" name="Freeform 888"/>
                      <p:cNvSpPr>
                        <a:spLocks/>
                      </p:cNvSpPr>
                      <p:nvPr userDrawn="1"/>
                    </p:nvSpPr>
                    <p:spPr bwMode="auto">
                      <a:xfrm>
                        <a:off x="5515" y="1683"/>
                        <a:ext cx="90" cy="724"/>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endParaRPr lang="en-US" sz="1600" kern="0" dirty="0" smtClean="0">
                          <a:solidFill>
                            <a:srgbClr val="000000"/>
                          </a:solidFill>
                          <a:latin typeface="Calibri" panose="020F0502020204030204" pitchFamily="34" charset="0"/>
                        </a:endParaRPr>
                      </a:p>
                    </p:txBody>
                  </p:sp>
                </p:grpSp>
                <p:sp>
                  <p:nvSpPr>
                    <p:cNvPr id="105" name="Vrije vorm 140"/>
                    <p:cNvSpPr/>
                    <p:nvPr userDrawn="1"/>
                  </p:nvSpPr>
                  <p:spPr>
                    <a:xfrm>
                      <a:off x="11368660" y="1235692"/>
                      <a:ext cx="515999" cy="143685"/>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endParaRPr lang="en-US" sz="1600" kern="0" dirty="0" smtClean="0">
                        <a:solidFill>
                          <a:srgbClr val="FFFFFF"/>
                        </a:solidFill>
                        <a:latin typeface="Calibri" panose="020F0502020204030204" pitchFamily="34" charset="0"/>
                      </a:endParaRPr>
                    </a:p>
                  </p:txBody>
                </p:sp>
              </p:grpSp>
            </p:grpSp>
            <p:grpSp>
              <p:nvGrpSpPr>
                <p:cNvPr id="86" name="Groep 121"/>
                <p:cNvGrpSpPr>
                  <a:grpSpLocks/>
                </p:cNvGrpSpPr>
                <p:nvPr/>
              </p:nvGrpSpPr>
              <p:grpSpPr bwMode="auto">
                <a:xfrm>
                  <a:off x="12468521" y="6356844"/>
                  <a:ext cx="133446" cy="114786"/>
                  <a:chOff x="14587469" y="6356844"/>
                  <a:chExt cx="133446" cy="114786"/>
                </a:xfrm>
              </p:grpSpPr>
              <p:sp>
                <p:nvSpPr>
                  <p:cNvPr id="92" name="Rectangle 6"/>
                  <p:cNvSpPr>
                    <a:spLocks noChangeArrowheads="1"/>
                  </p:cNvSpPr>
                  <p:nvPr userDrawn="1"/>
                </p:nvSpPr>
                <p:spPr bwMode="auto">
                  <a:xfrm>
                    <a:off x="14589161" y="6380728"/>
                    <a:ext cx="130004" cy="91712"/>
                  </a:xfrm>
                  <a:prstGeom prst="rect">
                    <a:avLst/>
                  </a:prstGeom>
                  <a:solidFill>
                    <a:srgbClr val="F2FAFF"/>
                  </a:solidFill>
                  <a:ln w="0">
                    <a:solidFill>
                      <a:schemeClr val="bg2">
                        <a:lumMod val="50000"/>
                      </a:schemeClr>
                    </a:solid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93" name="Rectangle 15"/>
                  <p:cNvSpPr>
                    <a:spLocks noChangeArrowheads="1"/>
                  </p:cNvSpPr>
                  <p:nvPr userDrawn="1"/>
                </p:nvSpPr>
                <p:spPr bwMode="auto">
                  <a:xfrm>
                    <a:off x="14587249" y="6424673"/>
                    <a:ext cx="131917" cy="1911"/>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94" name="Freeform 14"/>
                  <p:cNvSpPr>
                    <a:spLocks noEditPoints="1"/>
                  </p:cNvSpPr>
                  <p:nvPr userDrawn="1"/>
                </p:nvSpPr>
                <p:spPr bwMode="auto">
                  <a:xfrm>
                    <a:off x="14589161" y="6357800"/>
                    <a:ext cx="131915" cy="114640"/>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a:lstStyle/>
                  <a:p>
                    <a:pPr fontAlgn="auto">
                      <a:spcBef>
                        <a:spcPts val="0"/>
                      </a:spcBef>
                      <a:spcAft>
                        <a:spcPts val="0"/>
                      </a:spcAft>
                      <a:defRPr/>
                    </a:pPr>
                    <a:endParaRPr lang="en-US" dirty="0">
                      <a:latin typeface="+mj-lt"/>
                      <a:cs typeface="+mn-cs"/>
                    </a:endParaRPr>
                  </a:p>
                </p:txBody>
              </p:sp>
              <p:cxnSp>
                <p:nvCxnSpPr>
                  <p:cNvPr id="95" name="Rechte verbindingslijn 130"/>
                  <p:cNvCxnSpPr/>
                  <p:nvPr userDrawn="1"/>
                </p:nvCxnSpPr>
                <p:spPr>
                  <a:xfrm flipH="1">
                    <a:off x="14654163" y="6382638"/>
                    <a:ext cx="0" cy="8598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131"/>
                  <p:cNvCxnSpPr/>
                  <p:nvPr userDrawn="1"/>
                </p:nvCxnSpPr>
                <p:spPr>
                  <a:xfrm>
                    <a:off x="14688576" y="6382638"/>
                    <a:ext cx="0" cy="8598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132"/>
                  <p:cNvCxnSpPr/>
                  <p:nvPr userDrawn="1"/>
                </p:nvCxnSpPr>
                <p:spPr>
                  <a:xfrm>
                    <a:off x="14619750" y="6382638"/>
                    <a:ext cx="0" cy="8598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133"/>
                  <p:cNvCxnSpPr/>
                  <p:nvPr userDrawn="1"/>
                </p:nvCxnSpPr>
                <p:spPr>
                  <a:xfrm flipH="1">
                    <a:off x="14592985" y="6401745"/>
                    <a:ext cx="122357"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134"/>
                  <p:cNvCxnSpPr/>
                  <p:nvPr userDrawn="1"/>
                </p:nvCxnSpPr>
                <p:spPr>
                  <a:xfrm flipH="1">
                    <a:off x="14592985" y="6424673"/>
                    <a:ext cx="122357"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135"/>
                  <p:cNvCxnSpPr/>
                  <p:nvPr userDrawn="1"/>
                </p:nvCxnSpPr>
                <p:spPr>
                  <a:xfrm flipH="1">
                    <a:off x="14592985" y="6447601"/>
                    <a:ext cx="122357"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1" name="Rectangle 13"/>
                  <p:cNvSpPr>
                    <a:spLocks noChangeArrowheads="1"/>
                  </p:cNvSpPr>
                  <p:nvPr userDrawn="1"/>
                </p:nvSpPr>
                <p:spPr bwMode="auto">
                  <a:xfrm>
                    <a:off x="14589161" y="6359710"/>
                    <a:ext cx="130004" cy="1910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grpSp>
            <p:grpSp>
              <p:nvGrpSpPr>
                <p:cNvPr id="87" name="Groep 122"/>
                <p:cNvGrpSpPr>
                  <a:grpSpLocks/>
                </p:cNvGrpSpPr>
                <p:nvPr/>
              </p:nvGrpSpPr>
              <p:grpSpPr bwMode="auto">
                <a:xfrm>
                  <a:off x="12529899" y="6421402"/>
                  <a:ext cx="97399" cy="97399"/>
                  <a:chOff x="14546483" y="5323041"/>
                  <a:chExt cx="242460" cy="242460"/>
                </a:xfrm>
              </p:grpSpPr>
              <p:sp>
                <p:nvSpPr>
                  <p:cNvPr id="88" name="Rechthoek 123"/>
                  <p:cNvSpPr/>
                  <p:nvPr userDrawn="1"/>
                </p:nvSpPr>
                <p:spPr>
                  <a:xfrm>
                    <a:off x="14545440" y="5326427"/>
                    <a:ext cx="242721" cy="242571"/>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9" name="Groep 124"/>
                  <p:cNvGrpSpPr>
                    <a:grpSpLocks/>
                  </p:cNvGrpSpPr>
                  <p:nvPr/>
                </p:nvGrpSpPr>
                <p:grpSpPr bwMode="auto">
                  <a:xfrm>
                    <a:off x="14568035" y="5357818"/>
                    <a:ext cx="199836" cy="175226"/>
                    <a:chOff x="14559757" y="5349611"/>
                    <a:chExt cx="216392" cy="191641"/>
                  </a:xfrm>
                </p:grpSpPr>
                <p:sp>
                  <p:nvSpPr>
                    <p:cNvPr id="90" name="Parallellogram 125"/>
                    <p:cNvSpPr/>
                    <p:nvPr/>
                  </p:nvSpPr>
                  <p:spPr>
                    <a:xfrm>
                      <a:off x="14561059" y="5372499"/>
                      <a:ext cx="216447" cy="14565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1" name="Parallellogram 126"/>
                    <p:cNvSpPr/>
                    <p:nvPr/>
                  </p:nvSpPr>
                  <p:spPr>
                    <a:xfrm flipH="1">
                      <a:off x="14561059" y="5351692"/>
                      <a:ext cx="216447" cy="192470"/>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pic>
            <p:nvPicPr>
              <p:cNvPr id="80" name="Picture 3"/>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4318119" y="6425992"/>
                <a:ext cx="178436" cy="28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Groep 109"/>
            <p:cNvGrpSpPr>
              <a:grpSpLocks/>
            </p:cNvGrpSpPr>
            <p:nvPr/>
          </p:nvGrpSpPr>
          <p:grpSpPr bwMode="auto">
            <a:xfrm>
              <a:off x="12453962" y="3471416"/>
              <a:ext cx="1114138" cy="297656"/>
              <a:chOff x="13560784" y="3471416"/>
              <a:chExt cx="1114138" cy="297656"/>
            </a:xfrm>
          </p:grpSpPr>
          <p:sp>
            <p:nvSpPr>
              <p:cNvPr id="75" name="Afgeronde rechthoek 110"/>
              <p:cNvSpPr/>
              <p:nvPr/>
            </p:nvSpPr>
            <p:spPr>
              <a:xfrm>
                <a:off x="13560400" y="3471345"/>
                <a:ext cx="1115035" cy="298435"/>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 name="Tekstvak 81"/>
              <p:cNvSpPr txBox="1"/>
              <p:nvPr/>
            </p:nvSpPr>
            <p:spPr>
              <a:xfrm>
                <a:off x="13573107" y="3509443"/>
                <a:ext cx="889487" cy="231763"/>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77" name="Rechte verbindingslijn 112"/>
              <p:cNvCxnSpPr/>
              <p:nvPr/>
            </p:nvCxnSpPr>
            <p:spPr>
              <a:xfrm>
                <a:off x="14462594" y="3507855"/>
                <a:ext cx="0" cy="223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Gelijkbenige driehoek 113"/>
              <p:cNvSpPr/>
              <p:nvPr/>
            </p:nvSpPr>
            <p:spPr>
              <a:xfrm rot="10800000">
                <a:off x="14518186" y="3601513"/>
                <a:ext cx="106421" cy="5714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baseline="0"/>
            </a:lvl1pPr>
          </a:lstStyle>
          <a:p>
            <a:r>
              <a:rPr lang="en-US" dirty="0" smtClean="0"/>
              <a:t>Click to edit Master title style</a:t>
            </a:r>
            <a:endParaRPr lang="en-GB" dirty="0"/>
          </a:p>
        </p:txBody>
      </p:sp>
      <p:sp>
        <p:nvSpPr>
          <p:cNvPr id="6" name="Tijdelijke aanduiding voor grafiek 5"/>
          <p:cNvSpPr>
            <a:spLocks noGrp="1"/>
          </p:cNvSpPr>
          <p:nvPr>
            <p:ph type="chart" sz="quarter" idx="14"/>
          </p:nvPr>
        </p:nvSpPr>
        <p:spPr>
          <a:xfrm>
            <a:off x="6197309" y="1349362"/>
            <a:ext cx="5592744" cy="4697426"/>
          </a:xfrm>
          <a:solidFill>
            <a:schemeClr val="bg2">
              <a:lumMod val="20000"/>
              <a:lumOff val="80000"/>
            </a:schemeClr>
          </a:solidFill>
        </p:spPr>
        <p:txBody>
          <a:bodyPr anchor="ctr"/>
          <a:lstStyle>
            <a:lvl1pPr marL="0" indent="0" algn="ctr">
              <a:buNone/>
              <a:defRPr>
                <a:solidFill>
                  <a:schemeClr val="tx2"/>
                </a:solidFill>
              </a:defRPr>
            </a:lvl1pPr>
          </a:lstStyle>
          <a:p>
            <a:pPr lvl="0"/>
            <a:r>
              <a:rPr lang="en-US" noProof="0" dirty="0" smtClean="0"/>
              <a:t>Click icon to add chart</a:t>
            </a:r>
            <a:endParaRPr lang="en-GB" noProof="0" dirty="0"/>
          </a:p>
        </p:txBody>
      </p:sp>
      <p:sp>
        <p:nvSpPr>
          <p:cNvPr id="44" name="Tijdelijke aanduiding voor verticale tekst 2"/>
          <p:cNvSpPr>
            <a:spLocks noGrp="1"/>
          </p:cNvSpPr>
          <p:nvPr>
            <p:ph type="body" orient="vert" idx="1"/>
          </p:nvPr>
        </p:nvSpPr>
        <p:spPr>
          <a:xfrm>
            <a:off x="311913" y="1279029"/>
            <a:ext cx="5581286" cy="476717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131"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graph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132"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75B56E3E-B72B-4CE0-9BCF-EDC1854B2094}" type="datetime1">
              <a:rPr lang="en-GB" smtClean="0"/>
              <a:pPr/>
              <a:t>24/08/2015</a:t>
            </a:fld>
            <a:endParaRPr lang="en-GB"/>
          </a:p>
        </p:txBody>
      </p:sp>
      <p:sp>
        <p:nvSpPr>
          <p:cNvPr id="133"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134"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819555573"/>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table slide">
    <p:spTree>
      <p:nvGrpSpPr>
        <p:cNvPr id="1" name=""/>
        <p:cNvGrpSpPr/>
        <p:nvPr/>
      </p:nvGrpSpPr>
      <p:grpSpPr>
        <a:xfrm>
          <a:off x="0" y="0"/>
          <a:ext cx="0" cy="0"/>
          <a:chOff x="0" y="0"/>
          <a:chExt cx="0" cy="0"/>
        </a:xfrm>
      </p:grpSpPr>
      <p:pic>
        <p:nvPicPr>
          <p:cNvPr id="4" name="Icoontje afbeeldi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53"/>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Full table slide</a:t>
            </a:r>
            <a:endParaRPr lang="en-GB" sz="2400" dirty="0">
              <a:solidFill>
                <a:schemeClr val="tx2"/>
              </a:solidFill>
              <a:latin typeface="Georgia" panose="02040502050405020303" pitchFamily="18" charset="0"/>
              <a:cs typeface="+mn-cs"/>
            </a:endParaRPr>
          </a:p>
        </p:txBody>
      </p:sp>
      <p:grpSp>
        <p:nvGrpSpPr>
          <p:cNvPr id="6" name="Groep 79"/>
          <p:cNvGrpSpPr>
            <a:grpSpLocks/>
          </p:cNvGrpSpPr>
          <p:nvPr userDrawn="1"/>
        </p:nvGrpSpPr>
        <p:grpSpPr bwMode="auto">
          <a:xfrm>
            <a:off x="12292013" y="-100013"/>
            <a:ext cx="1892300" cy="4191001"/>
            <a:chOff x="12262350" y="-100346"/>
            <a:chExt cx="1891816" cy="4190912"/>
          </a:xfrm>
        </p:grpSpPr>
        <p:sp>
          <p:nvSpPr>
            <p:cNvPr id="7" name="Rechthoek 80"/>
            <p:cNvSpPr/>
            <p:nvPr/>
          </p:nvSpPr>
          <p:spPr>
            <a:xfrm>
              <a:off x="12262350" y="-100346"/>
              <a:ext cx="1891816" cy="315906"/>
            </a:xfrm>
            <a:prstGeom prst="rect">
              <a:avLst/>
            </a:prstGeom>
            <a:noFill/>
            <a:ln w="25400" cap="flat" cmpd="sng" algn="ctr">
              <a:noFill/>
              <a:prstDash val="solid"/>
            </a:ln>
            <a:effectLst/>
          </p:spPr>
          <p:txBody>
            <a:bodyPr lIns="180000" rIns="180000"/>
            <a:lstStyle/>
            <a:p>
              <a:pPr fontAlgn="auto">
                <a:spcBef>
                  <a:spcPts val="0"/>
                </a:spcBef>
                <a:spcAft>
                  <a:spcPts val="0"/>
                </a:spcAft>
                <a:defRPr/>
              </a:pPr>
              <a:r>
                <a:rPr lang="en-US" sz="1600" b="1" kern="0" cap="all" dirty="0">
                  <a:solidFill>
                    <a:schemeClr val="tx2"/>
                  </a:solidFill>
                </a:rPr>
                <a:t>Insert table</a:t>
              </a:r>
            </a:p>
          </p:txBody>
        </p:sp>
        <p:sp>
          <p:nvSpPr>
            <p:cNvPr id="8" name="Tekstvak 33"/>
            <p:cNvSpPr txBox="1"/>
            <p:nvPr/>
          </p:nvSpPr>
          <p:spPr>
            <a:xfrm>
              <a:off x="12455975" y="893409"/>
              <a:ext cx="1688668" cy="368292"/>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Click on the icon to insert a new table</a:t>
              </a:r>
              <a:endParaRPr lang="en-US" dirty="0">
                <a:latin typeface="Arial" panose="020B0604020202020204" pitchFamily="34" charset="0"/>
                <a:cs typeface="Arial" panose="020B0604020202020204" pitchFamily="34" charset="0"/>
              </a:endParaRPr>
            </a:p>
          </p:txBody>
        </p:sp>
        <p:sp>
          <p:nvSpPr>
            <p:cNvPr id="9" name="Tekstvak 33"/>
            <p:cNvSpPr txBox="1"/>
            <p:nvPr/>
          </p:nvSpPr>
          <p:spPr>
            <a:xfrm>
              <a:off x="12460736" y="2796780"/>
              <a:ext cx="1683907" cy="368292"/>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Select the number of rows and columns you wish and click </a:t>
              </a:r>
              <a:r>
                <a:rPr lang="en-US" b="1" dirty="0" smtClean="0">
                  <a:latin typeface="Arial" panose="020B0604020202020204" pitchFamily="34" charset="0"/>
                  <a:cs typeface="Arial" panose="020B0604020202020204" pitchFamily="34" charset="0"/>
                </a:rPr>
                <a:t>‘OK’</a:t>
              </a:r>
              <a:endParaRPr lang="en-US" b="1" dirty="0">
                <a:latin typeface="Arial" panose="020B0604020202020204" pitchFamily="34" charset="0"/>
                <a:cs typeface="Arial" panose="020B0604020202020204" pitchFamily="34" charset="0"/>
              </a:endParaRPr>
            </a:p>
          </p:txBody>
        </p:sp>
        <p:cxnSp>
          <p:nvCxnSpPr>
            <p:cNvPr id="10" name="Rechte verbindingslijn 83"/>
            <p:cNvCxnSpPr>
              <a:cxnSpLocks noChangeShapeType="1"/>
            </p:cNvCxnSpPr>
            <p:nvPr/>
          </p:nvCxnSpPr>
          <p:spPr bwMode="auto">
            <a:xfrm>
              <a:off x="12471685" y="2161293"/>
              <a:ext cx="167305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1" name="Groep 84"/>
            <p:cNvGrpSpPr>
              <a:grpSpLocks/>
            </p:cNvGrpSpPr>
            <p:nvPr/>
          </p:nvGrpSpPr>
          <p:grpSpPr bwMode="auto">
            <a:xfrm>
              <a:off x="12450502" y="1489205"/>
              <a:ext cx="558369" cy="473968"/>
              <a:chOff x="3793456" y="3603"/>
              <a:chExt cx="4527394" cy="473968"/>
            </a:xfrm>
          </p:grpSpPr>
          <p:grpSp>
            <p:nvGrpSpPr>
              <p:cNvPr id="21" name="Group 4"/>
              <p:cNvGrpSpPr>
                <a:grpSpLocks noChangeAspect="1"/>
              </p:cNvGrpSpPr>
              <p:nvPr userDrawn="1"/>
            </p:nvGrpSpPr>
            <p:grpSpPr bwMode="auto">
              <a:xfrm>
                <a:off x="3793456" y="3603"/>
                <a:ext cx="4526989" cy="473968"/>
                <a:chOff x="1782" y="145"/>
                <a:chExt cx="2674" cy="2270"/>
              </a:xfrm>
            </p:grpSpPr>
            <p:sp>
              <p:nvSpPr>
                <p:cNvPr id="30" name="Rectangle 6"/>
                <p:cNvSpPr>
                  <a:spLocks noChangeArrowheads="1"/>
                </p:cNvSpPr>
                <p:nvPr userDrawn="1"/>
              </p:nvSpPr>
              <p:spPr bwMode="auto">
                <a:xfrm>
                  <a:off x="1808" y="143"/>
                  <a:ext cx="2645" cy="2273"/>
                </a:xfrm>
                <a:prstGeom prst="rect">
                  <a:avLst/>
                </a:prstGeom>
                <a:solidFill>
                  <a:srgbClr val="F2FAFF"/>
                </a:solidFill>
                <a:ln w="0">
                  <a:solidFill>
                    <a:srgbClr val="969696"/>
                  </a:solid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31" name="Rectangle 13"/>
                <p:cNvSpPr>
                  <a:spLocks noChangeArrowheads="1"/>
                </p:cNvSpPr>
                <p:nvPr userDrawn="1"/>
              </p:nvSpPr>
              <p:spPr bwMode="auto">
                <a:xfrm>
                  <a:off x="1801" y="143"/>
                  <a:ext cx="2653" cy="441"/>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32" name="Rectangle 15"/>
                <p:cNvSpPr>
                  <a:spLocks noChangeArrowheads="1"/>
                </p:cNvSpPr>
                <p:nvPr userDrawn="1"/>
              </p:nvSpPr>
              <p:spPr bwMode="auto">
                <a:xfrm>
                  <a:off x="1785" y="1466"/>
                  <a:ext cx="2653" cy="30"/>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grpSp>
          <p:cxnSp>
            <p:nvCxnSpPr>
              <p:cNvPr id="23" name="Rechte verbindingslijn 95"/>
              <p:cNvCxnSpPr/>
              <p:nvPr userDrawn="1"/>
            </p:nvCxnSpPr>
            <p:spPr>
              <a:xfrm flipH="1">
                <a:off x="6089829" y="96767"/>
                <a:ext cx="0" cy="380992"/>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96"/>
              <p:cNvCxnSpPr/>
              <p:nvPr userDrawn="1"/>
            </p:nvCxnSpPr>
            <p:spPr>
              <a:xfrm>
                <a:off x="7273735" y="96767"/>
                <a:ext cx="0" cy="380992"/>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97"/>
              <p:cNvCxnSpPr/>
              <p:nvPr userDrawn="1"/>
            </p:nvCxnSpPr>
            <p:spPr>
              <a:xfrm>
                <a:off x="4905923" y="95179"/>
                <a:ext cx="0" cy="3794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98"/>
              <p:cNvCxnSpPr/>
              <p:nvPr userDrawn="1"/>
            </p:nvCxnSpPr>
            <p:spPr>
              <a:xfrm flipH="1">
                <a:off x="3837837" y="180902"/>
                <a:ext cx="447825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99"/>
              <p:cNvCxnSpPr/>
              <p:nvPr userDrawn="1"/>
            </p:nvCxnSpPr>
            <p:spPr>
              <a:xfrm flipH="1">
                <a:off x="3837837" y="280913"/>
                <a:ext cx="447825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100"/>
              <p:cNvCxnSpPr/>
              <p:nvPr userDrawn="1"/>
            </p:nvCxnSpPr>
            <p:spPr>
              <a:xfrm flipH="1">
                <a:off x="3837837" y="392036"/>
                <a:ext cx="447825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12" name="Rechte verbindingslijn 85"/>
            <p:cNvCxnSpPr>
              <a:cxnSpLocks noChangeShapeType="1"/>
            </p:cNvCxnSpPr>
            <p:nvPr/>
          </p:nvCxnSpPr>
          <p:spPr bwMode="auto">
            <a:xfrm>
              <a:off x="12452525" y="297823"/>
              <a:ext cx="169221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13" name="Ovaal 86"/>
            <p:cNvSpPr/>
            <p:nvPr/>
          </p:nvSpPr>
          <p:spPr>
            <a:xfrm>
              <a:off x="12454388" y="429869"/>
              <a:ext cx="360271" cy="360354"/>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1</a:t>
              </a:r>
            </a:p>
          </p:txBody>
        </p:sp>
        <p:sp>
          <p:nvSpPr>
            <p:cNvPr id="14" name="Ovaal 87"/>
            <p:cNvSpPr/>
            <p:nvPr/>
          </p:nvSpPr>
          <p:spPr>
            <a:xfrm>
              <a:off x="12454388" y="2325303"/>
              <a:ext cx="360271" cy="358767"/>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2</a:t>
              </a:r>
            </a:p>
          </p:txBody>
        </p:sp>
        <p:cxnSp>
          <p:nvCxnSpPr>
            <p:cNvPr id="15" name="Rechte verbindingslijn 88"/>
            <p:cNvCxnSpPr>
              <a:cxnSpLocks noChangeShapeType="1"/>
            </p:cNvCxnSpPr>
            <p:nvPr/>
          </p:nvCxnSpPr>
          <p:spPr bwMode="auto">
            <a:xfrm>
              <a:off x="12471685" y="4090566"/>
              <a:ext cx="167305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6" name="Groep 89"/>
            <p:cNvGrpSpPr>
              <a:grpSpLocks/>
            </p:cNvGrpSpPr>
            <p:nvPr/>
          </p:nvGrpSpPr>
          <p:grpSpPr bwMode="auto">
            <a:xfrm>
              <a:off x="12452525" y="3564186"/>
              <a:ext cx="1114138" cy="297656"/>
              <a:chOff x="13560784" y="3471416"/>
              <a:chExt cx="1114138" cy="297656"/>
            </a:xfrm>
          </p:grpSpPr>
          <p:sp>
            <p:nvSpPr>
              <p:cNvPr id="17" name="Afgeronde rechthoek 90"/>
              <p:cNvSpPr/>
              <p:nvPr/>
            </p:nvSpPr>
            <p:spPr>
              <a:xfrm>
                <a:off x="13561060" y="3470757"/>
                <a:ext cx="1114140" cy="298444"/>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kstvak 81"/>
              <p:cNvSpPr txBox="1"/>
              <p:nvPr/>
            </p:nvSpPr>
            <p:spPr>
              <a:xfrm>
                <a:off x="13573757" y="3508856"/>
                <a:ext cx="888773" cy="231770"/>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OK</a:t>
                </a:r>
                <a:endParaRPr lang="en-US" dirty="0"/>
              </a:p>
            </p:txBody>
          </p:sp>
          <p:cxnSp>
            <p:nvCxnSpPr>
              <p:cNvPr id="19" name="Rechte verbindingslijn 92"/>
              <p:cNvCxnSpPr/>
              <p:nvPr/>
            </p:nvCxnSpPr>
            <p:spPr>
              <a:xfrm>
                <a:off x="14462529" y="3507268"/>
                <a:ext cx="0" cy="223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Gelijkbenige driehoek 93"/>
              <p:cNvSpPr/>
              <p:nvPr/>
            </p:nvSpPr>
            <p:spPr>
              <a:xfrm rot="10800000">
                <a:off x="14518077" y="3600929"/>
                <a:ext cx="106336" cy="571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baseline="0"/>
            </a:lvl1pPr>
          </a:lstStyle>
          <a:p>
            <a:r>
              <a:rPr lang="en-US" dirty="0" smtClean="0"/>
              <a:t>Click to edit Master title style</a:t>
            </a:r>
            <a:endParaRPr lang="en-GB" dirty="0"/>
          </a:p>
        </p:txBody>
      </p:sp>
      <p:sp>
        <p:nvSpPr>
          <p:cNvPr id="22" name="Tijdelijke aanduiding voor tabel 21"/>
          <p:cNvSpPr>
            <a:spLocks noGrp="1"/>
          </p:cNvSpPr>
          <p:nvPr>
            <p:ph type="tbl" sz="quarter" idx="15"/>
          </p:nvPr>
        </p:nvSpPr>
        <p:spPr>
          <a:xfrm>
            <a:off x="397410" y="1348649"/>
            <a:ext cx="11392643" cy="4705350"/>
          </a:xfrm>
          <a:solidFill>
            <a:schemeClr val="bg2">
              <a:lumMod val="20000"/>
              <a:lumOff val="80000"/>
            </a:schemeClr>
          </a:solidFill>
        </p:spPr>
        <p:txBody>
          <a:bodyPr anchor="ctr"/>
          <a:lstStyle>
            <a:lvl1pPr marL="0" indent="0" algn="ctr">
              <a:buNone/>
              <a:defRPr baseline="0">
                <a:solidFill>
                  <a:schemeClr val="tx2"/>
                </a:solidFill>
              </a:defRPr>
            </a:lvl1pPr>
          </a:lstStyle>
          <a:p>
            <a:pPr lvl="0"/>
            <a:r>
              <a:rPr lang="en-US" noProof="0" dirty="0" smtClean="0"/>
              <a:t>Click icon to add table</a:t>
            </a:r>
            <a:endParaRPr lang="en-GB" noProof="0" dirty="0"/>
          </a:p>
        </p:txBody>
      </p:sp>
      <p:sp>
        <p:nvSpPr>
          <p:cNvPr id="36"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table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37"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DB29F5D-04CD-4CE3-9E7F-3480124EC15D}" type="datetime1">
              <a:rPr lang="en-GB" smtClean="0"/>
              <a:pPr/>
              <a:t>24/08/2015</a:t>
            </a:fld>
            <a:endParaRPr lang="en-GB"/>
          </a:p>
        </p:txBody>
      </p:sp>
      <p:sp>
        <p:nvSpPr>
          <p:cNvPr id="38"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39"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2440771912"/>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able slide">
    <p:spTree>
      <p:nvGrpSpPr>
        <p:cNvPr id="1" name=""/>
        <p:cNvGrpSpPr/>
        <p:nvPr/>
      </p:nvGrpSpPr>
      <p:grpSpPr>
        <a:xfrm>
          <a:off x="0" y="0"/>
          <a:ext cx="0" cy="0"/>
          <a:chOff x="0" y="0"/>
          <a:chExt cx="0" cy="0"/>
        </a:xfrm>
      </p:grpSpPr>
      <p:pic>
        <p:nvPicPr>
          <p:cNvPr id="5" name="Icoontje afbeeldi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6"/>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Text &amp; Table slide</a:t>
            </a:r>
            <a:endParaRPr lang="en-GB" sz="2400" dirty="0">
              <a:solidFill>
                <a:schemeClr val="tx2"/>
              </a:solidFill>
              <a:latin typeface="Georgia" panose="02040502050405020303" pitchFamily="18" charset="0"/>
              <a:cs typeface="+mn-cs"/>
            </a:endParaRPr>
          </a:p>
        </p:txBody>
      </p:sp>
      <p:grpSp>
        <p:nvGrpSpPr>
          <p:cNvPr id="7" name="Groep 57"/>
          <p:cNvGrpSpPr>
            <a:grpSpLocks/>
          </p:cNvGrpSpPr>
          <p:nvPr userDrawn="1"/>
        </p:nvGrpSpPr>
        <p:grpSpPr bwMode="auto">
          <a:xfrm>
            <a:off x="-2109788" y="-101600"/>
            <a:ext cx="1927225" cy="3530600"/>
            <a:chOff x="-1926780" y="-101600"/>
            <a:chExt cx="1926780" cy="3530600"/>
          </a:xfrm>
        </p:grpSpPr>
        <p:sp>
          <p:nvSpPr>
            <p:cNvPr id="8" name="Rechthoek 58"/>
            <p:cNvSpPr/>
            <p:nvPr userDrawn="1"/>
          </p:nvSpPr>
          <p:spPr>
            <a:xfrm>
              <a:off x="-1907734" y="-101600"/>
              <a:ext cx="1774415" cy="387350"/>
            </a:xfrm>
            <a:prstGeom prst="rect">
              <a:avLst/>
            </a:prstGeom>
            <a:noFill/>
            <a:ln w="25400" cap="flat" cmpd="sng" algn="ctr">
              <a:noFill/>
              <a:prstDash val="solid"/>
            </a:ln>
            <a:effectLst/>
          </p:spPr>
          <p:txBody>
            <a:bodyPr lIns="0" rIns="180000"/>
            <a:lstStyle/>
            <a:p>
              <a:pPr defTabSz="914309" fontAlgn="auto">
                <a:spcBef>
                  <a:spcPts val="0"/>
                </a:spcBef>
                <a:spcAft>
                  <a:spcPts val="0"/>
                </a:spcAft>
                <a:defRPr/>
              </a:pPr>
              <a:r>
                <a:rPr lang="en-US" sz="1601" b="1" kern="0" dirty="0">
                  <a:solidFill>
                    <a:schemeClr val="tx2"/>
                  </a:solidFill>
                </a:rPr>
                <a:t>TEXT LEVELS</a:t>
              </a:r>
            </a:p>
          </p:txBody>
        </p:sp>
        <p:sp>
          <p:nvSpPr>
            <p:cNvPr id="9" name="Textfield placeholder"/>
            <p:cNvSpPr txBox="1">
              <a:spLocks/>
            </p:cNvSpPr>
            <p:nvPr userDrawn="1"/>
          </p:nvSpPr>
          <p:spPr>
            <a:xfrm>
              <a:off x="-1604591" y="2378075"/>
              <a:ext cx="1431594"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050" dirty="0" smtClean="0">
                  <a:cs typeface="Arial" panose="020B0604020202020204" pitchFamily="34" charset="0"/>
                </a:rPr>
                <a:t>Plain text (18pt.)</a:t>
              </a:r>
            </a:p>
          </p:txBody>
        </p:sp>
        <p:sp>
          <p:nvSpPr>
            <p:cNvPr id="10" name="Ovaal 60"/>
            <p:cNvSpPr/>
            <p:nvPr userDrawn="1"/>
          </p:nvSpPr>
          <p:spPr>
            <a:xfrm>
              <a:off x="-1926780" y="165735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1</a:t>
              </a:r>
            </a:p>
          </p:txBody>
        </p:sp>
        <p:sp>
          <p:nvSpPr>
            <p:cNvPr id="11" name="Ovaal 61"/>
            <p:cNvSpPr/>
            <p:nvPr userDrawn="1"/>
          </p:nvSpPr>
          <p:spPr>
            <a:xfrm>
              <a:off x="-1926780" y="2011363"/>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2</a:t>
              </a:r>
            </a:p>
          </p:txBody>
        </p:sp>
        <p:sp>
          <p:nvSpPr>
            <p:cNvPr id="12" name="Ovaal 62"/>
            <p:cNvSpPr/>
            <p:nvPr userDrawn="1"/>
          </p:nvSpPr>
          <p:spPr>
            <a:xfrm>
              <a:off x="-1926780" y="2363788"/>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3</a:t>
              </a:r>
            </a:p>
          </p:txBody>
        </p:sp>
        <p:sp>
          <p:nvSpPr>
            <p:cNvPr id="13" name="Ovaal 63"/>
            <p:cNvSpPr/>
            <p:nvPr userDrawn="1"/>
          </p:nvSpPr>
          <p:spPr>
            <a:xfrm>
              <a:off x="-1926780" y="271780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4</a:t>
              </a:r>
            </a:p>
          </p:txBody>
        </p:sp>
        <p:sp>
          <p:nvSpPr>
            <p:cNvPr id="14" name="Textfield placeholder"/>
            <p:cNvSpPr txBox="1">
              <a:spLocks/>
            </p:cNvSpPr>
            <p:nvPr userDrawn="1"/>
          </p:nvSpPr>
          <p:spPr>
            <a:xfrm>
              <a:off x="-1591894" y="1668463"/>
              <a:ext cx="1388741"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7313" lvl="1" indent="-87313" defTabSz="1086907" fontAlgn="auto">
                <a:lnSpc>
                  <a:spcPts val="1799"/>
                </a:lnSpc>
                <a:buSzPct val="118000"/>
                <a:buFont typeface="Arial" panose="020B0604020202020204" pitchFamily="34" charset="0"/>
                <a:buChar char="•"/>
                <a:defRPr/>
              </a:pPr>
              <a:r>
                <a:rPr lang="en-US" sz="1050" dirty="0" smtClean="0">
                  <a:cs typeface="Arial" panose="020B0604020202020204" pitchFamily="34" charset="0"/>
                </a:rPr>
                <a:t>Bullet (18pt.)</a:t>
              </a:r>
            </a:p>
          </p:txBody>
        </p:sp>
        <p:sp>
          <p:nvSpPr>
            <p:cNvPr id="15" name="Textfield placeholder"/>
            <p:cNvSpPr txBox="1">
              <a:spLocks/>
            </p:cNvSpPr>
            <p:nvPr userDrawn="1"/>
          </p:nvSpPr>
          <p:spPr>
            <a:xfrm>
              <a:off x="-1591894" y="2022475"/>
              <a:ext cx="1388741"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4625" lvl="2" indent="-85725" defTabSz="914309" fontAlgn="auto">
                <a:lnSpc>
                  <a:spcPts val="1799"/>
                </a:lnSpc>
                <a:spcBef>
                  <a:spcPts val="600"/>
                </a:spcBef>
                <a:spcAft>
                  <a:spcPts val="600"/>
                </a:spcAft>
                <a:buClr>
                  <a:schemeClr val="accent3"/>
                </a:buClr>
                <a:buSzPct val="116000"/>
                <a:buFont typeface="Arial" panose="020B0604020202020204" pitchFamily="34" charset="0"/>
                <a:buChar char="•"/>
                <a:tabLst>
                  <a:tab pos="357188" algn="l"/>
                  <a:tab pos="4392613" algn="l"/>
                </a:tabLst>
                <a:defRPr/>
              </a:pPr>
              <a:r>
                <a:rPr lang="en-US" sz="1050" dirty="0" smtClean="0">
                  <a:cs typeface="Arial" panose="020B0604020202020204" pitchFamily="34" charset="0"/>
                </a:rPr>
                <a:t>Sub-bullet (18pt.)</a:t>
              </a:r>
            </a:p>
          </p:txBody>
        </p:sp>
        <p:sp>
          <p:nvSpPr>
            <p:cNvPr id="16" name="Textfield placeholder"/>
            <p:cNvSpPr txBox="1">
              <a:spLocks/>
            </p:cNvSpPr>
            <p:nvPr userDrawn="1"/>
          </p:nvSpPr>
          <p:spPr>
            <a:xfrm>
              <a:off x="-1591894" y="2741613"/>
              <a:ext cx="1591894"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tx2"/>
                  </a:solidFill>
                  <a:cs typeface="Arial" panose="020B0604020202020204" pitchFamily="34" charset="0"/>
                </a:rPr>
                <a:t>Subtitle Orange (20pt.)</a:t>
              </a:r>
            </a:p>
          </p:txBody>
        </p:sp>
        <p:cxnSp>
          <p:nvCxnSpPr>
            <p:cNvPr id="17" name="Rechte verbindingslijn 67"/>
            <p:cNvCxnSpPr>
              <a:cxnSpLocks noChangeShapeType="1"/>
            </p:cNvCxnSpPr>
            <p:nvPr userDrawn="1"/>
          </p:nvCxnSpPr>
          <p:spPr bwMode="auto">
            <a:xfrm>
              <a:off x="-1926780" y="2749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8" name="Rechte verbindingslijn 68"/>
            <p:cNvCxnSpPr>
              <a:cxnSpLocks noChangeShapeType="1"/>
            </p:cNvCxnSpPr>
            <p:nvPr userDrawn="1"/>
          </p:nvCxnSpPr>
          <p:spPr bwMode="auto">
            <a:xfrm>
              <a:off x="-1926780" y="1508733"/>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9" name="Rechte verbindingslijn 69"/>
            <p:cNvCxnSpPr>
              <a:cxnSpLocks noChangeShapeType="1"/>
            </p:cNvCxnSpPr>
            <p:nvPr userDrawn="1"/>
          </p:nvCxnSpPr>
          <p:spPr bwMode="auto">
            <a:xfrm>
              <a:off x="-1926780" y="34290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pic>
          <p:nvPicPr>
            <p:cNvPr id="20" name="Picture 3"/>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913380" y="865888"/>
              <a:ext cx="426021" cy="462110"/>
            </a:xfrm>
            <a:prstGeom prst="roundRect">
              <a:avLst>
                <a:gd name="adj" fmla="val 0"/>
              </a:avLst>
            </a:prstGeom>
            <a:noFill/>
            <a:ln>
              <a:noFill/>
            </a:ln>
            <a:effectLst>
              <a:outerShdw blurRad="50800" dist="38100" dir="2700000" algn="tl" rotWithShape="0">
                <a:prstClr val="black">
                  <a:alpha val="40000"/>
                </a:prstClr>
              </a:outerShdw>
            </a:effectLst>
            <a:extLst/>
          </p:spPr>
        </p:pic>
        <p:pic>
          <p:nvPicPr>
            <p:cNvPr id="21"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918318" y="446789"/>
              <a:ext cx="429686" cy="338492"/>
            </a:xfrm>
            <a:prstGeom prst="roundRect">
              <a:avLst>
                <a:gd name="adj" fmla="val 8126"/>
              </a:avLst>
            </a:prstGeom>
            <a:noFill/>
            <a:ln>
              <a:noFill/>
            </a:ln>
            <a:effectLst/>
            <a:extLst/>
          </p:spPr>
        </p:pic>
        <p:grpSp>
          <p:nvGrpSpPr>
            <p:cNvPr id="23" name="Groep 72"/>
            <p:cNvGrpSpPr>
              <a:grpSpLocks/>
            </p:cNvGrpSpPr>
            <p:nvPr userDrawn="1"/>
          </p:nvGrpSpPr>
          <p:grpSpPr bwMode="auto">
            <a:xfrm>
              <a:off x="-1341289" y="446790"/>
              <a:ext cx="337397" cy="377428"/>
              <a:chOff x="-1085063" y="758027"/>
              <a:chExt cx="633799" cy="622540"/>
            </a:xfrm>
          </p:grpSpPr>
          <p:sp>
            <p:nvSpPr>
              <p:cNvPr id="46" name="Afgeronde rechthoek 93"/>
              <p:cNvSpPr/>
              <p:nvPr userDrawn="1"/>
            </p:nvSpPr>
            <p:spPr>
              <a:xfrm>
                <a:off x="-1084759" y="756869"/>
                <a:ext cx="632062" cy="623195"/>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47" name="Groep 94"/>
              <p:cNvGrpSpPr/>
              <p:nvPr userDrawn="1"/>
            </p:nvGrpSpPr>
            <p:grpSpPr>
              <a:xfrm>
                <a:off x="-977746" y="864082"/>
                <a:ext cx="419166" cy="410430"/>
                <a:chOff x="6366933" y="309013"/>
                <a:chExt cx="1901295" cy="1861668"/>
              </a:xfrm>
              <a:solidFill>
                <a:srgbClr val="000000"/>
              </a:solidFill>
            </p:grpSpPr>
            <p:sp>
              <p:nvSpPr>
                <p:cNvPr id="48" name="Rechthoek 95"/>
                <p:cNvSpPr/>
                <p:nvPr/>
              </p:nvSpPr>
              <p:spPr>
                <a:xfrm>
                  <a:off x="6608189"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9" name="Rechthoek 96"/>
                <p:cNvSpPr/>
                <p:nvPr/>
              </p:nvSpPr>
              <p:spPr>
                <a:xfrm>
                  <a:off x="6608189"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0" name="Rechthoek 97"/>
                <p:cNvSpPr/>
                <p:nvPr/>
              </p:nvSpPr>
              <p:spPr>
                <a:xfrm>
                  <a:off x="6608189"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1" name="Rechthoek 98"/>
                <p:cNvSpPr/>
                <p:nvPr/>
              </p:nvSpPr>
              <p:spPr>
                <a:xfrm>
                  <a:off x="7252238"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2" name="Rechthoek 99"/>
                <p:cNvSpPr/>
                <p:nvPr/>
              </p:nvSpPr>
              <p:spPr>
                <a:xfrm>
                  <a:off x="7252238"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3" name="Rechthoek 100"/>
                <p:cNvSpPr/>
                <p:nvPr/>
              </p:nvSpPr>
              <p:spPr>
                <a:xfrm>
                  <a:off x="7252238"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4" name="Rechthoek 101"/>
                <p:cNvSpPr/>
                <p:nvPr/>
              </p:nvSpPr>
              <p:spPr>
                <a:xfrm>
                  <a:off x="7252238"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5" name="Rechthoek 102"/>
                <p:cNvSpPr/>
                <p:nvPr/>
              </p:nvSpPr>
              <p:spPr>
                <a:xfrm>
                  <a:off x="7252238"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6" name="Rechthoek 103"/>
                <p:cNvSpPr/>
                <p:nvPr/>
              </p:nvSpPr>
              <p:spPr>
                <a:xfrm>
                  <a:off x="7252238"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7" name="Rechthoek 104"/>
                <p:cNvSpPr/>
                <p:nvPr/>
              </p:nvSpPr>
              <p:spPr>
                <a:xfrm>
                  <a:off x="7252238"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8" name="Vrije vorm 105"/>
                <p:cNvSpPr/>
                <p:nvPr/>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grpSp>
          <p:nvGrpSpPr>
            <p:cNvPr id="25" name="Groep 73"/>
            <p:cNvGrpSpPr>
              <a:grpSpLocks/>
            </p:cNvGrpSpPr>
            <p:nvPr userDrawn="1"/>
          </p:nvGrpSpPr>
          <p:grpSpPr bwMode="auto">
            <a:xfrm>
              <a:off x="-1337498" y="959625"/>
              <a:ext cx="337397" cy="368373"/>
              <a:chOff x="-1845083" y="758027"/>
              <a:chExt cx="633799" cy="622540"/>
            </a:xfrm>
          </p:grpSpPr>
          <p:sp>
            <p:nvSpPr>
              <p:cNvPr id="32" name="Afgeronde rechthoek 80"/>
              <p:cNvSpPr/>
              <p:nvPr userDrawn="1"/>
            </p:nvSpPr>
            <p:spPr>
              <a:xfrm>
                <a:off x="-1845938" y="756717"/>
                <a:ext cx="635042" cy="625100"/>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33" name="Groep 81"/>
              <p:cNvGrpSpPr/>
              <p:nvPr userDrawn="1"/>
            </p:nvGrpSpPr>
            <p:grpSpPr>
              <a:xfrm>
                <a:off x="-1737766" y="864082"/>
                <a:ext cx="419166" cy="410430"/>
                <a:chOff x="3708400" y="309013"/>
                <a:chExt cx="1901295" cy="1861668"/>
              </a:xfrm>
              <a:solidFill>
                <a:srgbClr val="000000"/>
              </a:solidFill>
            </p:grpSpPr>
            <p:sp>
              <p:nvSpPr>
                <p:cNvPr id="34" name="Rechthoek 82"/>
                <p:cNvSpPr/>
                <p:nvPr/>
              </p:nvSpPr>
              <p:spPr>
                <a:xfrm>
                  <a:off x="3949656"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5" name="Rechthoek 83"/>
                <p:cNvSpPr/>
                <p:nvPr/>
              </p:nvSpPr>
              <p:spPr>
                <a:xfrm>
                  <a:off x="3949656"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6" name="Rechthoek 84"/>
                <p:cNvSpPr/>
                <p:nvPr/>
              </p:nvSpPr>
              <p:spPr>
                <a:xfrm>
                  <a:off x="3949656"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7" name="Rechthoek 85"/>
                <p:cNvSpPr/>
                <p:nvPr/>
              </p:nvSpPr>
              <p:spPr>
                <a:xfrm>
                  <a:off x="4593705"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8" name="Rechthoek 86"/>
                <p:cNvSpPr/>
                <p:nvPr/>
              </p:nvSpPr>
              <p:spPr>
                <a:xfrm>
                  <a:off x="4593705"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9" name="Rechthoek 87"/>
                <p:cNvSpPr/>
                <p:nvPr/>
              </p:nvSpPr>
              <p:spPr>
                <a:xfrm>
                  <a:off x="4593705"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0" name="Rechthoek 88"/>
                <p:cNvSpPr/>
                <p:nvPr/>
              </p:nvSpPr>
              <p:spPr>
                <a:xfrm>
                  <a:off x="4593705"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1" name="Rechthoek 89"/>
                <p:cNvSpPr/>
                <p:nvPr/>
              </p:nvSpPr>
              <p:spPr>
                <a:xfrm>
                  <a:off x="4593705"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2" name="Rechthoek 90"/>
                <p:cNvSpPr/>
                <p:nvPr/>
              </p:nvSpPr>
              <p:spPr>
                <a:xfrm>
                  <a:off x="4593705"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3" name="Rechthoek 91"/>
                <p:cNvSpPr/>
                <p:nvPr/>
              </p:nvSpPr>
              <p:spPr>
                <a:xfrm>
                  <a:off x="4593705"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5" name="Vrije vorm 92"/>
                <p:cNvSpPr/>
                <p:nvPr/>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cxnSp>
          <p:nvCxnSpPr>
            <p:cNvPr id="26" name="Rechte verbindingslijn 74"/>
            <p:cNvCxnSpPr>
              <a:cxnSpLocks noChangeShapeType="1"/>
            </p:cNvCxnSpPr>
            <p:nvPr userDrawn="1"/>
          </p:nvCxnSpPr>
          <p:spPr bwMode="auto">
            <a:xfrm>
              <a:off x="-1772239" y="1018095"/>
              <a:ext cx="434741" cy="125717"/>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cxnSp>
          <p:nvCxnSpPr>
            <p:cNvPr id="27" name="Rechte verbindingslijn 75"/>
            <p:cNvCxnSpPr>
              <a:cxnSpLocks noChangeShapeType="1"/>
              <a:endCxn id="94" idx="1"/>
            </p:cNvCxnSpPr>
            <p:nvPr userDrawn="1"/>
          </p:nvCxnSpPr>
          <p:spPr bwMode="auto">
            <a:xfrm flipV="1">
              <a:off x="-1643888" y="635504"/>
              <a:ext cx="302599" cy="370064"/>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sp>
          <p:nvSpPr>
            <p:cNvPr id="28" name="Textfield placeholder"/>
            <p:cNvSpPr txBox="1">
              <a:spLocks/>
            </p:cNvSpPr>
            <p:nvPr userDrawn="1"/>
          </p:nvSpPr>
          <p:spPr>
            <a:xfrm>
              <a:off x="-877684" y="411163"/>
              <a:ext cx="742778" cy="4270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up</a:t>
              </a:r>
            </a:p>
          </p:txBody>
        </p:sp>
        <p:sp>
          <p:nvSpPr>
            <p:cNvPr id="29" name="Textfield placeholder"/>
            <p:cNvSpPr txBox="1">
              <a:spLocks/>
            </p:cNvSpPr>
            <p:nvPr userDrawn="1"/>
          </p:nvSpPr>
          <p:spPr>
            <a:xfrm>
              <a:off x="-876098" y="958850"/>
              <a:ext cx="752301" cy="4286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down</a:t>
              </a:r>
            </a:p>
          </p:txBody>
        </p:sp>
        <p:sp>
          <p:nvSpPr>
            <p:cNvPr id="30" name="Ovaal 78"/>
            <p:cNvSpPr/>
            <p:nvPr userDrawn="1"/>
          </p:nvSpPr>
          <p:spPr>
            <a:xfrm>
              <a:off x="-1926780" y="3071813"/>
              <a:ext cx="239658" cy="234950"/>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5</a:t>
              </a:r>
            </a:p>
          </p:txBody>
        </p:sp>
        <p:sp>
          <p:nvSpPr>
            <p:cNvPr id="31" name="Textfield placeholder"/>
            <p:cNvSpPr txBox="1">
              <a:spLocks/>
            </p:cNvSpPr>
            <p:nvPr userDrawn="1"/>
          </p:nvSpPr>
          <p:spPr>
            <a:xfrm>
              <a:off x="-1591894" y="3082925"/>
              <a:ext cx="1591894" cy="1873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accent3"/>
                  </a:solidFill>
                  <a:cs typeface="Arial" panose="020B0604020202020204" pitchFamily="34" charset="0"/>
                </a:rPr>
                <a:t>Subtitle Blue (20pt.)</a:t>
              </a:r>
            </a:p>
          </p:txBody>
        </p:sp>
      </p:grpSp>
      <p:grpSp>
        <p:nvGrpSpPr>
          <p:cNvPr id="59" name="Groep 106"/>
          <p:cNvGrpSpPr>
            <a:grpSpLocks/>
          </p:cNvGrpSpPr>
          <p:nvPr userDrawn="1"/>
        </p:nvGrpSpPr>
        <p:grpSpPr bwMode="auto">
          <a:xfrm>
            <a:off x="12292013" y="-100013"/>
            <a:ext cx="1892300" cy="4191001"/>
            <a:chOff x="12262350" y="-100346"/>
            <a:chExt cx="1891816" cy="4190912"/>
          </a:xfrm>
        </p:grpSpPr>
        <p:sp>
          <p:nvSpPr>
            <p:cNvPr id="60" name="Rechthoek 107"/>
            <p:cNvSpPr/>
            <p:nvPr/>
          </p:nvSpPr>
          <p:spPr>
            <a:xfrm>
              <a:off x="12262350" y="-100346"/>
              <a:ext cx="1891816" cy="315906"/>
            </a:xfrm>
            <a:prstGeom prst="rect">
              <a:avLst/>
            </a:prstGeom>
            <a:noFill/>
            <a:ln w="25400" cap="flat" cmpd="sng" algn="ctr">
              <a:noFill/>
              <a:prstDash val="solid"/>
            </a:ln>
            <a:effectLst/>
          </p:spPr>
          <p:txBody>
            <a:bodyPr lIns="180000" rIns="180000"/>
            <a:lstStyle/>
            <a:p>
              <a:pPr fontAlgn="auto">
                <a:spcBef>
                  <a:spcPts val="0"/>
                </a:spcBef>
                <a:spcAft>
                  <a:spcPts val="0"/>
                </a:spcAft>
                <a:defRPr/>
              </a:pPr>
              <a:r>
                <a:rPr lang="en-US" sz="1600" b="1" kern="0" cap="all" dirty="0">
                  <a:solidFill>
                    <a:schemeClr val="tx2"/>
                  </a:solidFill>
                </a:rPr>
                <a:t>Insert table</a:t>
              </a:r>
            </a:p>
          </p:txBody>
        </p:sp>
        <p:sp>
          <p:nvSpPr>
            <p:cNvPr id="61" name="Tekstvak 33"/>
            <p:cNvSpPr txBox="1"/>
            <p:nvPr/>
          </p:nvSpPr>
          <p:spPr>
            <a:xfrm>
              <a:off x="12455975" y="893409"/>
              <a:ext cx="1688668" cy="368292"/>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Click on the icon to insert a new table</a:t>
              </a:r>
              <a:endParaRPr lang="en-US" dirty="0">
                <a:latin typeface="Arial" panose="020B0604020202020204" pitchFamily="34" charset="0"/>
                <a:cs typeface="Arial" panose="020B0604020202020204" pitchFamily="34" charset="0"/>
              </a:endParaRPr>
            </a:p>
          </p:txBody>
        </p:sp>
        <p:sp>
          <p:nvSpPr>
            <p:cNvPr id="62" name="Tekstvak 33"/>
            <p:cNvSpPr txBox="1"/>
            <p:nvPr/>
          </p:nvSpPr>
          <p:spPr>
            <a:xfrm>
              <a:off x="12460736" y="2796780"/>
              <a:ext cx="1683907" cy="368292"/>
            </a:xfrm>
            <a:prstGeom prst="rect">
              <a:avLst/>
            </a:prstGeom>
            <a:noFill/>
          </p:spPr>
          <p:txBody>
            <a:bodyPr lIns="0" tIns="0" rIns="0" bIns="0"/>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latin typeface="Arial" panose="020B0604020202020204" pitchFamily="34" charset="0"/>
                  <a:cs typeface="Arial" panose="020B0604020202020204" pitchFamily="34" charset="0"/>
                </a:rPr>
                <a:t>Select the number of rows and columns you wish and click </a:t>
              </a:r>
              <a:r>
                <a:rPr lang="en-US" b="1" dirty="0" smtClean="0">
                  <a:latin typeface="Arial" panose="020B0604020202020204" pitchFamily="34" charset="0"/>
                  <a:cs typeface="Arial" panose="020B0604020202020204" pitchFamily="34" charset="0"/>
                </a:rPr>
                <a:t>‘OK’</a:t>
              </a:r>
              <a:endParaRPr lang="en-US" b="1" dirty="0">
                <a:latin typeface="Arial" panose="020B0604020202020204" pitchFamily="34" charset="0"/>
                <a:cs typeface="Arial" panose="020B0604020202020204" pitchFamily="34" charset="0"/>
              </a:endParaRPr>
            </a:p>
          </p:txBody>
        </p:sp>
        <p:cxnSp>
          <p:nvCxnSpPr>
            <p:cNvPr id="63" name="Rechte verbindingslijn 110"/>
            <p:cNvCxnSpPr>
              <a:cxnSpLocks noChangeShapeType="1"/>
            </p:cNvCxnSpPr>
            <p:nvPr/>
          </p:nvCxnSpPr>
          <p:spPr bwMode="auto">
            <a:xfrm>
              <a:off x="12471685" y="2161293"/>
              <a:ext cx="167305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64" name="Groep 111"/>
            <p:cNvGrpSpPr>
              <a:grpSpLocks/>
            </p:cNvGrpSpPr>
            <p:nvPr/>
          </p:nvGrpSpPr>
          <p:grpSpPr bwMode="auto">
            <a:xfrm>
              <a:off x="12450502" y="1489205"/>
              <a:ext cx="558369" cy="473968"/>
              <a:chOff x="3793456" y="3603"/>
              <a:chExt cx="4527394" cy="473968"/>
            </a:xfrm>
          </p:grpSpPr>
          <p:grpSp>
            <p:nvGrpSpPr>
              <p:cNvPr id="74" name="Group 4"/>
              <p:cNvGrpSpPr>
                <a:grpSpLocks noChangeAspect="1"/>
              </p:cNvGrpSpPr>
              <p:nvPr userDrawn="1"/>
            </p:nvGrpSpPr>
            <p:grpSpPr bwMode="auto">
              <a:xfrm>
                <a:off x="3793456" y="3603"/>
                <a:ext cx="4526989" cy="473968"/>
                <a:chOff x="1782" y="145"/>
                <a:chExt cx="2674" cy="2270"/>
              </a:xfrm>
            </p:grpSpPr>
            <p:sp>
              <p:nvSpPr>
                <p:cNvPr id="81" name="Rectangle 6"/>
                <p:cNvSpPr>
                  <a:spLocks noChangeArrowheads="1"/>
                </p:cNvSpPr>
                <p:nvPr userDrawn="1"/>
              </p:nvSpPr>
              <p:spPr bwMode="auto">
                <a:xfrm>
                  <a:off x="1808" y="143"/>
                  <a:ext cx="2645" cy="2273"/>
                </a:xfrm>
                <a:prstGeom prst="rect">
                  <a:avLst/>
                </a:prstGeom>
                <a:solidFill>
                  <a:srgbClr val="F2FAFF"/>
                </a:solidFill>
                <a:ln w="0">
                  <a:solidFill>
                    <a:srgbClr val="969696"/>
                  </a:solid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82" name="Rectangle 13"/>
                <p:cNvSpPr>
                  <a:spLocks noChangeArrowheads="1"/>
                </p:cNvSpPr>
                <p:nvPr userDrawn="1"/>
              </p:nvSpPr>
              <p:spPr bwMode="auto">
                <a:xfrm>
                  <a:off x="1801" y="143"/>
                  <a:ext cx="2653" cy="441"/>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sp>
              <p:nvSpPr>
                <p:cNvPr id="83" name="Rectangle 15"/>
                <p:cNvSpPr>
                  <a:spLocks noChangeArrowheads="1"/>
                </p:cNvSpPr>
                <p:nvPr userDrawn="1"/>
              </p:nvSpPr>
              <p:spPr bwMode="auto">
                <a:xfrm>
                  <a:off x="1785" y="1466"/>
                  <a:ext cx="2653" cy="30"/>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a:lstStyle/>
                <a:p>
                  <a:pPr fontAlgn="auto">
                    <a:spcBef>
                      <a:spcPts val="0"/>
                    </a:spcBef>
                    <a:spcAft>
                      <a:spcPts val="0"/>
                    </a:spcAft>
                    <a:defRPr/>
                  </a:pPr>
                  <a:endParaRPr lang="en-US" dirty="0">
                    <a:latin typeface="+mj-lt"/>
                    <a:cs typeface="+mn-cs"/>
                  </a:endParaRPr>
                </a:p>
              </p:txBody>
            </p:sp>
          </p:grpSp>
          <p:cxnSp>
            <p:nvCxnSpPr>
              <p:cNvPr id="75" name="Rechte verbindingslijn 122"/>
              <p:cNvCxnSpPr/>
              <p:nvPr userDrawn="1"/>
            </p:nvCxnSpPr>
            <p:spPr>
              <a:xfrm flipH="1">
                <a:off x="6089829" y="96767"/>
                <a:ext cx="0" cy="380992"/>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123"/>
              <p:cNvCxnSpPr/>
              <p:nvPr userDrawn="1"/>
            </p:nvCxnSpPr>
            <p:spPr>
              <a:xfrm>
                <a:off x="7273735" y="96767"/>
                <a:ext cx="0" cy="380992"/>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124"/>
              <p:cNvCxnSpPr/>
              <p:nvPr userDrawn="1"/>
            </p:nvCxnSpPr>
            <p:spPr>
              <a:xfrm>
                <a:off x="4905923" y="95179"/>
                <a:ext cx="0" cy="3794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125"/>
              <p:cNvCxnSpPr/>
              <p:nvPr userDrawn="1"/>
            </p:nvCxnSpPr>
            <p:spPr>
              <a:xfrm flipH="1">
                <a:off x="3837837" y="180902"/>
                <a:ext cx="447825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126"/>
              <p:cNvCxnSpPr/>
              <p:nvPr userDrawn="1"/>
            </p:nvCxnSpPr>
            <p:spPr>
              <a:xfrm flipH="1">
                <a:off x="3837837" y="280913"/>
                <a:ext cx="447825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127"/>
              <p:cNvCxnSpPr/>
              <p:nvPr userDrawn="1"/>
            </p:nvCxnSpPr>
            <p:spPr>
              <a:xfrm flipH="1">
                <a:off x="3837837" y="392036"/>
                <a:ext cx="447825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65" name="Rechte verbindingslijn 112"/>
            <p:cNvCxnSpPr>
              <a:cxnSpLocks noChangeShapeType="1"/>
            </p:cNvCxnSpPr>
            <p:nvPr/>
          </p:nvCxnSpPr>
          <p:spPr bwMode="auto">
            <a:xfrm>
              <a:off x="12452525" y="297823"/>
              <a:ext cx="169221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66" name="Ovaal 113"/>
            <p:cNvSpPr/>
            <p:nvPr/>
          </p:nvSpPr>
          <p:spPr>
            <a:xfrm>
              <a:off x="12454388" y="429869"/>
              <a:ext cx="360271" cy="360354"/>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1</a:t>
              </a:r>
            </a:p>
          </p:txBody>
        </p:sp>
        <p:sp>
          <p:nvSpPr>
            <p:cNvPr id="67" name="Ovaal 114"/>
            <p:cNvSpPr/>
            <p:nvPr/>
          </p:nvSpPr>
          <p:spPr>
            <a:xfrm>
              <a:off x="12454388" y="2325303"/>
              <a:ext cx="360271" cy="358767"/>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US" sz="1400" kern="0" dirty="0">
                  <a:solidFill>
                    <a:schemeClr val="bg1"/>
                  </a:solidFill>
                  <a:latin typeface="Segoe UI Light" panose="020B0502040204020203" pitchFamily="34" charset="0"/>
                  <a:cs typeface="Segoe UI Light" panose="020B0502040204020203" pitchFamily="34" charset="0"/>
                </a:rPr>
                <a:t>2</a:t>
              </a:r>
            </a:p>
          </p:txBody>
        </p:sp>
        <p:cxnSp>
          <p:nvCxnSpPr>
            <p:cNvPr id="68" name="Rechte verbindingslijn 115"/>
            <p:cNvCxnSpPr>
              <a:cxnSpLocks noChangeShapeType="1"/>
            </p:cNvCxnSpPr>
            <p:nvPr/>
          </p:nvCxnSpPr>
          <p:spPr bwMode="auto">
            <a:xfrm>
              <a:off x="12471685" y="4090566"/>
              <a:ext cx="167305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69" name="Groep 116"/>
            <p:cNvGrpSpPr>
              <a:grpSpLocks/>
            </p:cNvGrpSpPr>
            <p:nvPr/>
          </p:nvGrpSpPr>
          <p:grpSpPr bwMode="auto">
            <a:xfrm>
              <a:off x="12452525" y="3564186"/>
              <a:ext cx="1114138" cy="297656"/>
              <a:chOff x="13560784" y="3471416"/>
              <a:chExt cx="1114138" cy="297656"/>
            </a:xfrm>
          </p:grpSpPr>
          <p:sp>
            <p:nvSpPr>
              <p:cNvPr id="70" name="Afgeronde rechthoek 117"/>
              <p:cNvSpPr/>
              <p:nvPr/>
            </p:nvSpPr>
            <p:spPr>
              <a:xfrm>
                <a:off x="13561060" y="3470757"/>
                <a:ext cx="1114140" cy="298444"/>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Tekstvak 81"/>
              <p:cNvSpPr txBox="1"/>
              <p:nvPr/>
            </p:nvSpPr>
            <p:spPr>
              <a:xfrm>
                <a:off x="13573757" y="3508856"/>
                <a:ext cx="888773" cy="231770"/>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OK</a:t>
                </a:r>
                <a:endParaRPr lang="en-US" dirty="0"/>
              </a:p>
            </p:txBody>
          </p:sp>
          <p:cxnSp>
            <p:nvCxnSpPr>
              <p:cNvPr id="72" name="Rechte verbindingslijn 119"/>
              <p:cNvCxnSpPr/>
              <p:nvPr/>
            </p:nvCxnSpPr>
            <p:spPr>
              <a:xfrm>
                <a:off x="14462529" y="3507268"/>
                <a:ext cx="0" cy="223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Gelijkbenige driehoek 120"/>
              <p:cNvSpPr/>
              <p:nvPr/>
            </p:nvSpPr>
            <p:spPr>
              <a:xfrm rot="10800000">
                <a:off x="14518077" y="3600929"/>
                <a:ext cx="106336" cy="5714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44" name="Tijdelijke aanduiding voor verticale tekst 2"/>
          <p:cNvSpPr>
            <a:spLocks noGrp="1"/>
          </p:cNvSpPr>
          <p:nvPr>
            <p:ph type="body" orient="vert" idx="1"/>
          </p:nvPr>
        </p:nvSpPr>
        <p:spPr>
          <a:xfrm>
            <a:off x="311913" y="1279029"/>
            <a:ext cx="5581286" cy="476717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22" name="Tijdelijke aanduiding voor tabel 21"/>
          <p:cNvSpPr>
            <a:spLocks noGrp="1"/>
          </p:cNvSpPr>
          <p:nvPr>
            <p:ph type="tbl" sz="quarter" idx="13"/>
          </p:nvPr>
        </p:nvSpPr>
        <p:spPr>
          <a:xfrm>
            <a:off x="6197600" y="1343025"/>
            <a:ext cx="5592763" cy="4703763"/>
          </a:xfrm>
          <a:solidFill>
            <a:schemeClr val="bg2">
              <a:lumMod val="20000"/>
              <a:lumOff val="80000"/>
            </a:schemeClr>
          </a:solidFill>
        </p:spPr>
        <p:txBody>
          <a:bodyPr anchor="ctr"/>
          <a:lstStyle>
            <a:lvl1pPr marL="0" indent="0" algn="ctr">
              <a:buNone/>
              <a:defRPr>
                <a:solidFill>
                  <a:schemeClr val="tx2"/>
                </a:solidFill>
              </a:defRPr>
            </a:lvl1pPr>
          </a:lstStyle>
          <a:p>
            <a:pPr lvl="0"/>
            <a:r>
              <a:rPr lang="en-US" noProof="0" dirty="0" smtClean="0"/>
              <a:t>Click icon to add table</a:t>
            </a:r>
            <a:endParaRPr lang="en-GB" noProof="0" dirty="0"/>
          </a:p>
        </p:txBody>
      </p:sp>
      <p:sp>
        <p:nvSpPr>
          <p:cNvPr id="87"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table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88"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11B2A2E5-9AFD-4D50-8DB6-EDCBDAD570DE}" type="datetime1">
              <a:rPr lang="en-GB" smtClean="0"/>
              <a:pPr/>
              <a:t>24/08/2015</a:t>
            </a:fld>
            <a:endParaRPr lang="en-GB"/>
          </a:p>
        </p:txBody>
      </p:sp>
      <p:sp>
        <p:nvSpPr>
          <p:cNvPr id="89"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90"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16654992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pic>
        <p:nvPicPr>
          <p:cNvPr id="5" name="Afbeelding 5"/>
          <p:cNvPicPr>
            <a:picLocks noChangeAspect="1"/>
          </p:cNvPicPr>
          <p:nvPr userDrawn="1"/>
        </p:nvPicPr>
        <p:blipFill>
          <a:blip r:embed="rId2" cstate="screen">
            <a:extLst>
              <a:ext uri="{28A0092B-C50C-407E-A947-70E740481C1C}">
                <a14:useLocalDpi xmlns:a14="http://schemas.microsoft.com/office/drawing/2010/main"/>
              </a:ext>
            </a:extLst>
          </a:blip>
          <a:srcRect l="-2" r="-2"/>
          <a:stretch>
            <a:fillRect/>
          </a:stretch>
        </p:blipFill>
        <p:spPr bwMode="auto">
          <a:xfrm>
            <a:off x="0" y="941388"/>
            <a:ext cx="121983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36"/>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Video slide</a:t>
            </a:r>
            <a:endParaRPr lang="en-GB" sz="2400" dirty="0">
              <a:solidFill>
                <a:schemeClr val="tx2"/>
              </a:solidFill>
              <a:latin typeface="Georgia" panose="02040502050405020303" pitchFamily="18" charset="0"/>
              <a:cs typeface="+mn-cs"/>
            </a:endParaRPr>
          </a:p>
        </p:txBody>
      </p:sp>
      <p:grpSp>
        <p:nvGrpSpPr>
          <p:cNvPr id="7" name="Groep 74"/>
          <p:cNvGrpSpPr>
            <a:grpSpLocks/>
          </p:cNvGrpSpPr>
          <p:nvPr userDrawn="1"/>
        </p:nvGrpSpPr>
        <p:grpSpPr bwMode="auto">
          <a:xfrm>
            <a:off x="12292013" y="-100013"/>
            <a:ext cx="1874837" cy="6956426"/>
            <a:chOff x="12309443" y="-100346"/>
            <a:chExt cx="1874864" cy="6957092"/>
          </a:xfrm>
        </p:grpSpPr>
        <p:sp>
          <p:nvSpPr>
            <p:cNvPr id="8" name="Rechthoek 75"/>
            <p:cNvSpPr/>
            <p:nvPr userDrawn="1"/>
          </p:nvSpPr>
          <p:spPr>
            <a:xfrm>
              <a:off x="12309443" y="-100346"/>
              <a:ext cx="1874864" cy="315943"/>
            </a:xfrm>
            <a:prstGeom prst="rect">
              <a:avLst/>
            </a:prstGeom>
            <a:noFill/>
            <a:ln w="25400" cap="flat" cmpd="sng" algn="ctr">
              <a:noFill/>
              <a:prstDash val="solid"/>
            </a:ln>
            <a:effectLst/>
          </p:spPr>
          <p:txBody>
            <a:bodyPr lIns="180000" rIns="18000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600" b="1" kern="0" cap="all" dirty="0" smtClean="0">
                  <a:solidFill>
                    <a:schemeClr val="tx2"/>
                  </a:solidFill>
                  <a:latin typeface="Arial" panose="020B0604020202020204" pitchFamily="34" charset="0"/>
                  <a:cs typeface="Arial" panose="020B0604020202020204" pitchFamily="34" charset="0"/>
                </a:rPr>
                <a:t>Insert Video</a:t>
              </a:r>
            </a:p>
          </p:txBody>
        </p:sp>
        <p:sp>
          <p:nvSpPr>
            <p:cNvPr id="9" name="Tekstvak 33"/>
            <p:cNvSpPr txBox="1"/>
            <p:nvPr userDrawn="1"/>
          </p:nvSpPr>
          <p:spPr>
            <a:xfrm>
              <a:off x="12496771" y="888762"/>
              <a:ext cx="1687536" cy="48582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Click on the icon to insert a video</a:t>
              </a:r>
            </a:p>
          </p:txBody>
        </p:sp>
        <p:sp>
          <p:nvSpPr>
            <p:cNvPr id="10" name="Tekstvak 33"/>
            <p:cNvSpPr txBox="1"/>
            <p:nvPr userDrawn="1"/>
          </p:nvSpPr>
          <p:spPr>
            <a:xfrm>
              <a:off x="12496771" y="2792357"/>
              <a:ext cx="1687536" cy="604895"/>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Select the video you want to use and click on </a:t>
              </a:r>
              <a:r>
                <a:rPr lang="en-US" sz="1200" b="1" kern="0" dirty="0" smtClean="0">
                  <a:latin typeface="Arial" panose="020B0604020202020204" pitchFamily="34" charset="0"/>
                  <a:cs typeface="Arial" panose="020B0604020202020204" pitchFamily="34" charset="0"/>
                </a:rPr>
                <a:t>‘Insert’ </a:t>
              </a:r>
            </a:p>
          </p:txBody>
        </p:sp>
        <p:sp>
          <p:nvSpPr>
            <p:cNvPr id="11" name="Ovaal 78"/>
            <p:cNvSpPr/>
            <p:nvPr userDrawn="1"/>
          </p:nvSpPr>
          <p:spPr>
            <a:xfrm>
              <a:off x="12498358" y="429931"/>
              <a:ext cx="360368" cy="360397"/>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1</a:t>
              </a:r>
            </a:p>
          </p:txBody>
        </p:sp>
        <p:sp>
          <p:nvSpPr>
            <p:cNvPr id="12" name="Ovaal 79"/>
            <p:cNvSpPr/>
            <p:nvPr userDrawn="1"/>
          </p:nvSpPr>
          <p:spPr>
            <a:xfrm>
              <a:off x="12498358" y="2325587"/>
              <a:ext cx="360368"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2</a:t>
              </a:r>
            </a:p>
          </p:txBody>
        </p:sp>
        <p:cxnSp>
          <p:nvCxnSpPr>
            <p:cNvPr id="13" name="Rechte verbindingslijn 80"/>
            <p:cNvCxnSpPr>
              <a:cxnSpLocks noChangeShapeType="1"/>
            </p:cNvCxnSpPr>
            <p:nvPr userDrawn="1"/>
          </p:nvCxnSpPr>
          <p:spPr bwMode="auto">
            <a:xfrm>
              <a:off x="12485780" y="288269"/>
              <a:ext cx="1698527"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4" name="Rechte verbindingslijn 81"/>
            <p:cNvCxnSpPr>
              <a:cxnSpLocks noChangeShapeType="1"/>
            </p:cNvCxnSpPr>
            <p:nvPr userDrawn="1"/>
          </p:nvCxnSpPr>
          <p:spPr bwMode="auto">
            <a:xfrm>
              <a:off x="12485441" y="2167521"/>
              <a:ext cx="1698866"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5" name="Rechte verbindingslijn 82"/>
            <p:cNvCxnSpPr>
              <a:cxnSpLocks noChangeShapeType="1"/>
            </p:cNvCxnSpPr>
            <p:nvPr userDrawn="1"/>
          </p:nvCxnSpPr>
          <p:spPr bwMode="auto">
            <a:xfrm>
              <a:off x="12485780" y="4022832"/>
              <a:ext cx="1698527"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16" name="Tekstvak 33"/>
            <p:cNvSpPr txBox="1"/>
            <p:nvPr userDrawn="1"/>
          </p:nvSpPr>
          <p:spPr>
            <a:xfrm>
              <a:off x="12498358" y="4699126"/>
              <a:ext cx="1685949" cy="952591"/>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If you want to scale or drag the video, go to </a:t>
              </a:r>
              <a:r>
                <a:rPr lang="en-US" sz="1200" b="1" kern="0" dirty="0" smtClean="0">
                  <a:latin typeface="Arial" panose="020B0604020202020204" pitchFamily="34" charset="0"/>
                  <a:cs typeface="Arial" panose="020B0604020202020204" pitchFamily="34" charset="0"/>
                </a:rPr>
                <a:t>‘Movie Tools’</a:t>
              </a:r>
              <a:r>
                <a:rPr lang="en-US" sz="1200" kern="0" dirty="0" smtClean="0">
                  <a:latin typeface="Arial" panose="020B0604020202020204" pitchFamily="34" charset="0"/>
                  <a:cs typeface="Arial" panose="020B0604020202020204" pitchFamily="34" charset="0"/>
                </a:rPr>
                <a:t> and click </a:t>
              </a:r>
              <a:br>
                <a:rPr lang="en-US" sz="1200" kern="0" dirty="0" smtClean="0">
                  <a:latin typeface="Arial" panose="020B0604020202020204" pitchFamily="34" charset="0"/>
                  <a:cs typeface="Arial" panose="020B0604020202020204" pitchFamily="34" charset="0"/>
                </a:rPr>
              </a:br>
              <a:r>
                <a:rPr lang="en-US" sz="1200" kern="0" dirty="0" smtClean="0">
                  <a:latin typeface="Arial" panose="020B0604020202020204" pitchFamily="34" charset="0"/>
                  <a:cs typeface="Arial" panose="020B0604020202020204" pitchFamily="34" charset="0"/>
                </a:rPr>
                <a:t>on </a:t>
              </a:r>
              <a:r>
                <a:rPr lang="en-US" sz="1200" b="1" kern="0" dirty="0" smtClean="0">
                  <a:latin typeface="Arial" panose="020B0604020202020204" pitchFamily="34" charset="0"/>
                  <a:cs typeface="Arial" panose="020B0604020202020204" pitchFamily="34" charset="0"/>
                </a:rPr>
                <a:t>‘Crop’</a:t>
              </a:r>
            </a:p>
          </p:txBody>
        </p:sp>
        <p:sp>
          <p:nvSpPr>
            <p:cNvPr id="17" name="Ovaal 84"/>
            <p:cNvSpPr/>
            <p:nvPr userDrawn="1"/>
          </p:nvSpPr>
          <p:spPr>
            <a:xfrm>
              <a:off x="12498358" y="4183140"/>
              <a:ext cx="360368"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3</a:t>
              </a:r>
            </a:p>
          </p:txBody>
        </p:sp>
        <p:cxnSp>
          <p:nvCxnSpPr>
            <p:cNvPr id="18" name="Rechte verbindingslijn 85"/>
            <p:cNvCxnSpPr>
              <a:cxnSpLocks noChangeShapeType="1"/>
            </p:cNvCxnSpPr>
            <p:nvPr userDrawn="1"/>
          </p:nvCxnSpPr>
          <p:spPr bwMode="auto">
            <a:xfrm>
              <a:off x="12485780" y="6856746"/>
              <a:ext cx="1698527"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9" name="Video icoon"/>
            <p:cNvGrpSpPr>
              <a:grpSpLocks/>
            </p:cNvGrpSpPr>
            <p:nvPr/>
          </p:nvGrpSpPr>
          <p:grpSpPr bwMode="auto">
            <a:xfrm>
              <a:off x="12498674" y="1474362"/>
              <a:ext cx="510875" cy="521956"/>
              <a:chOff x="10510560" y="2589326"/>
              <a:chExt cx="939297" cy="959670"/>
            </a:xfrm>
          </p:grpSpPr>
          <p:sp>
            <p:nvSpPr>
              <p:cNvPr id="34" name="Ovaal 100"/>
              <p:cNvSpPr/>
              <p:nvPr userDrawn="1"/>
            </p:nvSpPr>
            <p:spPr>
              <a:xfrm>
                <a:off x="10565438" y="2589775"/>
                <a:ext cx="770570" cy="770632"/>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sp>
            <p:nvSpPr>
              <p:cNvPr id="35" name="Ovaal 101"/>
              <p:cNvSpPr/>
              <p:nvPr userDrawn="1"/>
            </p:nvSpPr>
            <p:spPr>
              <a:xfrm>
                <a:off x="10647165" y="2589775"/>
                <a:ext cx="770570" cy="770632"/>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grpSp>
            <p:nvGrpSpPr>
              <p:cNvPr id="37" name="Groep 102"/>
              <p:cNvGrpSpPr>
                <a:grpSpLocks/>
              </p:cNvGrpSpPr>
              <p:nvPr userDrawn="1"/>
            </p:nvGrpSpPr>
            <p:grpSpPr bwMode="auto">
              <a:xfrm>
                <a:off x="10704223" y="2644466"/>
                <a:ext cx="655000" cy="631020"/>
                <a:chOff x="10707687" y="2647930"/>
                <a:chExt cx="655000" cy="631020"/>
              </a:xfrm>
            </p:grpSpPr>
            <p:sp>
              <p:nvSpPr>
                <p:cNvPr id="40" name="Ovaal 105"/>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sp>
              <p:nvSpPr>
                <p:cNvPr id="41" name="Ovaal 106"/>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sp>
              <p:nvSpPr>
                <p:cNvPr id="42" name="Ovaal 107"/>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sp>
              <p:nvSpPr>
                <p:cNvPr id="43" name="Ovaal 108"/>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sp>
              <p:nvSpPr>
                <p:cNvPr id="44" name="Ovaal 109"/>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sp>
              <p:nvSpPr>
                <p:cNvPr id="45" name="Ovaal 110"/>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grpSp>
          <p:sp>
            <p:nvSpPr>
              <p:cNvPr id="38" name="Rechthoek 10"/>
              <p:cNvSpPr/>
              <p:nvPr userDrawn="1"/>
            </p:nvSpPr>
            <p:spPr>
              <a:xfrm>
                <a:off x="10509979" y="3141477"/>
                <a:ext cx="939861" cy="408669"/>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sp>
            <p:nvSpPr>
              <p:cNvPr id="39" name="Ovaal 104"/>
              <p:cNvSpPr/>
              <p:nvPr userDrawn="1"/>
            </p:nvSpPr>
            <p:spPr>
              <a:xfrm flipV="1">
                <a:off x="11012017" y="2951738"/>
                <a:ext cx="46701" cy="46705"/>
              </a:xfrm>
              <a:prstGeom prst="ellipse">
                <a:avLst/>
              </a:prstGeom>
              <a:solidFill>
                <a:srgbClr val="1D1D1B">
                  <a:lumMod val="50000"/>
                  <a:lumOff val="50000"/>
                  <a:alpha val="99000"/>
                </a:srgbClr>
              </a:soli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black"/>
                  </a:solidFill>
                  <a:latin typeface="Segoe UI Light"/>
                  <a:cs typeface="+mn-cs"/>
                </a:endParaRPr>
              </a:p>
            </p:txBody>
          </p:sp>
        </p:grpSp>
        <p:grpSp>
          <p:nvGrpSpPr>
            <p:cNvPr id="20" name="bijsnijden"/>
            <p:cNvGrpSpPr>
              <a:grpSpLocks/>
            </p:cNvGrpSpPr>
            <p:nvPr/>
          </p:nvGrpSpPr>
          <p:grpSpPr bwMode="auto">
            <a:xfrm>
              <a:off x="12371983" y="5786672"/>
              <a:ext cx="779464" cy="828260"/>
              <a:chOff x="13143038" y="5655940"/>
              <a:chExt cx="779464" cy="828260"/>
            </a:xfrm>
          </p:grpSpPr>
          <p:grpSp>
            <p:nvGrpSpPr>
              <p:cNvPr id="27" name="Groep 93"/>
              <p:cNvGrpSpPr>
                <a:grpSpLocks/>
              </p:cNvGrpSpPr>
              <p:nvPr userDrawn="1"/>
            </p:nvGrpSpPr>
            <p:grpSpPr bwMode="auto">
              <a:xfrm>
                <a:off x="13284702" y="5655940"/>
                <a:ext cx="518384" cy="468745"/>
                <a:chOff x="13352037" y="5715656"/>
                <a:chExt cx="383714" cy="346970"/>
              </a:xfrm>
            </p:grpSpPr>
            <p:sp>
              <p:nvSpPr>
                <p:cNvPr id="30" name="Rechthoek 96"/>
                <p:cNvSpPr/>
                <p:nvPr userDrawn="1"/>
              </p:nvSpPr>
              <p:spPr>
                <a:xfrm>
                  <a:off x="13377148" y="5716829"/>
                  <a:ext cx="325503" cy="270295"/>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a:solidFill>
                      <a:schemeClr val="accent4"/>
                    </a:solidFill>
                    <a:latin typeface="Segoe UI Light" panose="020B0502040204020203" pitchFamily="34" charset="0"/>
                    <a:cs typeface="Segoe UI Light" panose="020B0502040204020203" pitchFamily="34" charset="0"/>
                  </a:endParaRPr>
                </a:p>
              </p:txBody>
            </p:sp>
            <p:pic>
              <p:nvPicPr>
                <p:cNvPr id="31" name="Afbeelding 9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351296" y="5715654"/>
                  <a:ext cx="232670" cy="274996"/>
                </a:xfrm>
                <a:prstGeom prst="rect">
                  <a:avLst/>
                </a:prstGeom>
                <a:ln w="9525">
                  <a:solidFill>
                    <a:schemeClr val="bg1">
                      <a:lumMod val="50000"/>
                    </a:schemeClr>
                  </a:solidFill>
                </a:ln>
              </p:spPr>
            </p:pic>
            <p:sp>
              <p:nvSpPr>
                <p:cNvPr id="32" name="L-vorm 98"/>
                <p:cNvSpPr/>
                <p:nvPr userDrawn="1"/>
              </p:nvSpPr>
              <p:spPr>
                <a:xfrm rot="5400000">
                  <a:off x="13595124" y="5921907"/>
                  <a:ext cx="129272" cy="151588"/>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a:solidFill>
                      <a:schemeClr val="accent4"/>
                    </a:solidFill>
                    <a:latin typeface="Segoe UI Light" panose="020B0502040204020203" pitchFamily="34" charset="0"/>
                    <a:cs typeface="Segoe UI Light" panose="020B0502040204020203" pitchFamily="34" charset="0"/>
                  </a:endParaRPr>
                </a:p>
              </p:txBody>
            </p:sp>
            <p:sp>
              <p:nvSpPr>
                <p:cNvPr id="33" name="L-vorm 99"/>
                <p:cNvSpPr/>
                <p:nvPr userDrawn="1"/>
              </p:nvSpPr>
              <p:spPr>
                <a:xfrm rot="5400000" flipH="1" flipV="1">
                  <a:off x="13571035" y="5895465"/>
                  <a:ext cx="129272" cy="152763"/>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a:solidFill>
                      <a:schemeClr val="accent4"/>
                    </a:solidFill>
                    <a:latin typeface="Segoe UI Light" panose="020B0502040204020203" pitchFamily="34" charset="0"/>
                    <a:cs typeface="Segoe UI Light" panose="020B0502040204020203" pitchFamily="34" charset="0"/>
                  </a:endParaRPr>
                </a:p>
              </p:txBody>
            </p:sp>
          </p:grpSp>
          <p:sp>
            <p:nvSpPr>
              <p:cNvPr id="28" name="Tekstvak 76"/>
              <p:cNvSpPr txBox="1"/>
              <p:nvPr userDrawn="1"/>
            </p:nvSpPr>
            <p:spPr>
              <a:xfrm>
                <a:off x="13142411" y="6165573"/>
                <a:ext cx="779474" cy="261963"/>
              </a:xfrm>
              <a:prstGeom prst="rect">
                <a:avLst/>
              </a:prstGeom>
              <a:noFill/>
            </p:spPr>
            <p:txBody>
              <a:bodyPr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50" b="1" kern="0" dirty="0" smtClean="0">
                    <a:effectLst>
                      <a:outerShdw blurRad="25400" algn="ctr" rotWithShape="0">
                        <a:prstClr val="white"/>
                      </a:outerShdw>
                    </a:effectLst>
                    <a:latin typeface="Segoe UI Light" panose="020B0502040204020203" pitchFamily="34" charset="0"/>
                    <a:cs typeface="Segoe UI Light" panose="020B0502040204020203" pitchFamily="34" charset="0"/>
                  </a:rPr>
                  <a:t>Crop</a:t>
                </a:r>
              </a:p>
            </p:txBody>
          </p:sp>
          <p:sp>
            <p:nvSpPr>
              <p:cNvPr id="29" name="Rechthoekige driehoek 95"/>
              <p:cNvSpPr/>
              <p:nvPr userDrawn="1"/>
            </p:nvSpPr>
            <p:spPr>
              <a:xfrm rot="18900000">
                <a:off x="13498016" y="6418010"/>
                <a:ext cx="68264" cy="6668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a:solidFill>
                    <a:schemeClr val="accent4"/>
                  </a:solidFill>
                  <a:latin typeface="Segoe UI Light" panose="020B0502040204020203" pitchFamily="34" charset="0"/>
                  <a:cs typeface="Segoe UI Light" panose="020B0502040204020203" pitchFamily="34" charset="0"/>
                </a:endParaRPr>
              </a:p>
            </p:txBody>
          </p:sp>
        </p:grpSp>
        <p:grpSp>
          <p:nvGrpSpPr>
            <p:cNvPr id="21" name="Groep 88"/>
            <p:cNvGrpSpPr>
              <a:grpSpLocks/>
            </p:cNvGrpSpPr>
            <p:nvPr/>
          </p:nvGrpSpPr>
          <p:grpSpPr bwMode="auto">
            <a:xfrm>
              <a:off x="12491729" y="3471416"/>
              <a:ext cx="1114138" cy="297656"/>
              <a:chOff x="13560784" y="3471416"/>
              <a:chExt cx="1114138" cy="297656"/>
            </a:xfrm>
          </p:grpSpPr>
          <p:sp>
            <p:nvSpPr>
              <p:cNvPr id="22" name="Afgeronde rechthoek 89"/>
              <p:cNvSpPr/>
              <p:nvPr/>
            </p:nvSpPr>
            <p:spPr>
              <a:xfrm>
                <a:off x="13561063" y="3471872"/>
                <a:ext cx="1114441" cy="296890"/>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Tekstvak 81"/>
              <p:cNvSpPr txBox="1"/>
              <p:nvPr/>
            </p:nvSpPr>
            <p:spPr>
              <a:xfrm>
                <a:off x="13573763" y="3509976"/>
                <a:ext cx="889013" cy="230209"/>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25" name="Rechte verbindingslijn 91"/>
              <p:cNvCxnSpPr/>
              <p:nvPr/>
            </p:nvCxnSpPr>
            <p:spPr>
              <a:xfrm>
                <a:off x="14462776" y="3506800"/>
                <a:ext cx="0" cy="223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Gelijkbenige driehoek 92"/>
              <p:cNvSpPr/>
              <p:nvPr/>
            </p:nvSpPr>
            <p:spPr>
              <a:xfrm rot="10800000">
                <a:off x="14518340" y="3600471"/>
                <a:ext cx="106364" cy="571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36" name="Tijdelijke aanduiding voor media 35"/>
          <p:cNvSpPr>
            <a:spLocks noGrp="1"/>
          </p:cNvSpPr>
          <p:nvPr>
            <p:ph type="media" sz="quarter" idx="13"/>
          </p:nvPr>
        </p:nvSpPr>
        <p:spPr>
          <a:xfrm>
            <a:off x="3974542" y="1494799"/>
            <a:ext cx="5472112" cy="3412791"/>
          </a:xfrm>
          <a:solidFill>
            <a:schemeClr val="bg2">
              <a:lumMod val="20000"/>
              <a:lumOff val="80000"/>
            </a:schemeClr>
          </a:solidFill>
        </p:spPr>
        <p:txBody>
          <a:bodyPr anchor="ctr"/>
          <a:lstStyle>
            <a:lvl1pPr marL="0" indent="0" algn="ctr">
              <a:buNone/>
              <a:defRPr baseline="0">
                <a:solidFill>
                  <a:schemeClr val="tx2"/>
                </a:solidFill>
              </a:defRPr>
            </a:lvl1pPr>
          </a:lstStyle>
          <a:p>
            <a:pPr lvl="0"/>
            <a:r>
              <a:rPr lang="en-US" noProof="0" dirty="0" smtClean="0"/>
              <a:t>Click icon to add media</a:t>
            </a:r>
            <a:endParaRPr lang="nl-NL" noProof="0" dirty="0" smtClean="0"/>
          </a:p>
        </p:txBody>
      </p:sp>
      <p:sp>
        <p:nvSpPr>
          <p:cNvPr id="49"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7EF35AF0-4644-4B35-A722-3451FFA7F43D}" type="datetime1">
              <a:rPr lang="en-GB" smtClean="0"/>
              <a:pPr/>
              <a:t>24/08/2015</a:t>
            </a:fld>
            <a:endParaRPr lang="en-GB"/>
          </a:p>
        </p:txBody>
      </p:sp>
      <p:sp>
        <p:nvSpPr>
          <p:cNvPr id="50"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51"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422751038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50% &amp; photo slide">
    <p:spTree>
      <p:nvGrpSpPr>
        <p:cNvPr id="1" name=""/>
        <p:cNvGrpSpPr/>
        <p:nvPr/>
      </p:nvGrpSpPr>
      <p:grpSpPr>
        <a:xfrm>
          <a:off x="0" y="0"/>
          <a:ext cx="0" cy="0"/>
          <a:chOff x="0" y="0"/>
          <a:chExt cx="0" cy="0"/>
        </a:xfrm>
      </p:grpSpPr>
      <p:sp>
        <p:nvSpPr>
          <p:cNvPr id="22" name="Tijdelijke aanduiding voor afbeelding 21"/>
          <p:cNvSpPr>
            <a:spLocks noGrp="1"/>
          </p:cNvSpPr>
          <p:nvPr>
            <p:ph type="pic" sz="quarter" idx="13"/>
          </p:nvPr>
        </p:nvSpPr>
        <p:spPr>
          <a:xfrm>
            <a:off x="4442991" y="938213"/>
            <a:ext cx="7752184" cy="5097462"/>
          </a:xfrm>
        </p:spPr>
        <p:txBody>
          <a:bodyPr/>
          <a:lstStyle/>
          <a:p>
            <a:pPr lvl="0"/>
            <a:endParaRPr lang="en-GB" noProof="0"/>
          </a:p>
        </p:txBody>
      </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p>
            <a:r>
              <a:rPr lang="nl-NL" dirty="0" smtClean="0"/>
              <a:t>Klik om de stijl te bewerken</a:t>
            </a:r>
            <a:endParaRPr lang="en-GB" dirty="0"/>
          </a:p>
        </p:txBody>
      </p:sp>
      <p:sp>
        <p:nvSpPr>
          <p:cNvPr id="8" name="Tijdelijke aanduiding voor verticale tekst 2"/>
          <p:cNvSpPr>
            <a:spLocks noGrp="1"/>
          </p:cNvSpPr>
          <p:nvPr>
            <p:ph type="body" orient="vert" idx="1"/>
          </p:nvPr>
        </p:nvSpPr>
        <p:spPr>
          <a:xfrm>
            <a:off x="311000" y="1295420"/>
            <a:ext cx="2686138" cy="4685676"/>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9"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447DF30-D884-4C37-85BF-511143812FB0}" type="datetime1">
              <a:rPr lang="en-GB" smtClean="0"/>
              <a:pPr/>
              <a:t>24/08/2015</a:t>
            </a:fld>
            <a:endParaRPr lang="en-GB"/>
          </a:p>
        </p:txBody>
      </p:sp>
      <p:sp>
        <p:nvSpPr>
          <p:cNvPr id="10"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11"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7124244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ample sl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Click to add a title</a:t>
            </a:r>
            <a:endParaRPr lang="en-GB" dirty="0"/>
          </a:p>
        </p:txBody>
      </p:sp>
      <p:sp>
        <p:nvSpPr>
          <p:cNvPr id="42" name="Tekstvak 41"/>
          <p:cNvSpPr txBox="1"/>
          <p:nvPr userDrawn="1"/>
        </p:nvSpPr>
        <p:spPr>
          <a:xfrm>
            <a:off x="8691463" y="-537817"/>
            <a:ext cx="3494695" cy="461665"/>
          </a:xfrm>
          <a:prstGeom prst="rect">
            <a:avLst/>
          </a:prstGeom>
          <a:noFill/>
        </p:spPr>
        <p:txBody>
          <a:bodyPr wrap="square" rtlCol="0">
            <a:spAutoFit/>
          </a:bodyPr>
          <a:lstStyle/>
          <a:p>
            <a:pPr algn="r"/>
            <a:r>
              <a:rPr lang="nl-NL" sz="2400" dirty="0" smtClean="0">
                <a:solidFill>
                  <a:schemeClr val="tx2"/>
                </a:solidFill>
                <a:latin typeface="Georgia" panose="02040502050405020303" pitchFamily="18" charset="0"/>
              </a:rPr>
              <a:t>Sample slide</a:t>
            </a:r>
            <a:endParaRPr lang="en-GB" sz="2400" dirty="0">
              <a:solidFill>
                <a:schemeClr val="tx2"/>
              </a:solidFill>
              <a:latin typeface="Georgia" panose="02040502050405020303" pitchFamily="18" charset="0"/>
            </a:endParaRPr>
          </a:p>
        </p:txBody>
      </p:sp>
      <p:sp>
        <p:nvSpPr>
          <p:cNvPr id="11" name="Tijdelijke aanduiding voor afbeelding 10"/>
          <p:cNvSpPr>
            <a:spLocks noGrp="1"/>
          </p:cNvSpPr>
          <p:nvPr>
            <p:ph type="pic" sz="quarter" idx="13" hasCustomPrompt="1"/>
          </p:nvPr>
        </p:nvSpPr>
        <p:spPr>
          <a:xfrm>
            <a:off x="411163" y="1349375"/>
            <a:ext cx="2697162" cy="2871788"/>
          </a:xfrm>
          <a:solidFill>
            <a:schemeClr val="bg2">
              <a:lumMod val="20000"/>
              <a:lumOff val="80000"/>
            </a:schemeClr>
          </a:solidFill>
        </p:spPr>
        <p:txBody>
          <a:bodyPr anchor="ctr"/>
          <a:lstStyle>
            <a:lvl1pPr marL="0" indent="0" algn="ctr">
              <a:buNone/>
              <a:defRPr baseline="0">
                <a:solidFill>
                  <a:schemeClr val="tx2"/>
                </a:solidFill>
              </a:defRPr>
            </a:lvl1pPr>
          </a:lstStyle>
          <a:p>
            <a:r>
              <a:rPr lang="nl-NL" dirty="0" smtClean="0"/>
              <a:t>Click to add </a:t>
            </a:r>
            <a:br>
              <a:rPr lang="nl-NL" dirty="0" smtClean="0"/>
            </a:br>
            <a:r>
              <a:rPr lang="nl-NL" dirty="0" smtClean="0"/>
              <a:t/>
            </a:r>
            <a:br>
              <a:rPr lang="nl-NL" dirty="0" smtClean="0"/>
            </a:br>
            <a:r>
              <a:rPr lang="nl-NL" dirty="0" smtClean="0"/>
              <a:t/>
            </a:r>
            <a:br>
              <a:rPr lang="nl-NL" dirty="0" smtClean="0"/>
            </a:br>
            <a:r>
              <a:rPr lang="nl-NL" dirty="0" smtClean="0"/>
              <a:t>an image</a:t>
            </a:r>
            <a:endParaRPr lang="en-GB" dirty="0"/>
          </a:p>
        </p:txBody>
      </p:sp>
      <p:sp>
        <p:nvSpPr>
          <p:cNvPr id="13" name="Tijdelijke aanduiding voor afbeelding 10"/>
          <p:cNvSpPr>
            <a:spLocks noGrp="1"/>
          </p:cNvSpPr>
          <p:nvPr>
            <p:ph type="pic" sz="quarter" idx="14" hasCustomPrompt="1"/>
          </p:nvPr>
        </p:nvSpPr>
        <p:spPr>
          <a:xfrm>
            <a:off x="3303588" y="1349375"/>
            <a:ext cx="2697162" cy="2871788"/>
          </a:xfrm>
          <a:solidFill>
            <a:schemeClr val="bg2">
              <a:lumMod val="20000"/>
              <a:lumOff val="80000"/>
            </a:schemeClr>
          </a:solidFill>
        </p:spPr>
        <p:txBody>
          <a:bodyPr anchor="ctr"/>
          <a:lstStyle>
            <a:lvl1pPr marL="0" indent="0" algn="ctr">
              <a:buNone/>
              <a:defRPr>
                <a:solidFill>
                  <a:schemeClr val="tx2"/>
                </a:solidFill>
              </a:defRPr>
            </a:lvl1pPr>
          </a:lstStyle>
          <a:p>
            <a:r>
              <a:rPr lang="nl-NL" dirty="0" smtClean="0"/>
              <a:t>Click to add </a:t>
            </a:r>
            <a:br>
              <a:rPr lang="nl-NL" dirty="0" smtClean="0"/>
            </a:br>
            <a:r>
              <a:rPr lang="nl-NL" dirty="0" smtClean="0"/>
              <a:t/>
            </a:r>
            <a:br>
              <a:rPr lang="nl-NL" dirty="0" smtClean="0"/>
            </a:br>
            <a:r>
              <a:rPr lang="nl-NL" dirty="0" smtClean="0"/>
              <a:t/>
            </a:r>
            <a:br>
              <a:rPr lang="nl-NL" dirty="0" smtClean="0"/>
            </a:br>
            <a:r>
              <a:rPr lang="nl-NL" dirty="0" smtClean="0"/>
              <a:t>an image</a:t>
            </a:r>
            <a:endParaRPr lang="en-GB" dirty="0"/>
          </a:p>
        </p:txBody>
      </p:sp>
      <p:sp>
        <p:nvSpPr>
          <p:cNvPr id="14" name="Tijdelijke aanduiding voor afbeelding 10"/>
          <p:cNvSpPr>
            <a:spLocks noGrp="1"/>
          </p:cNvSpPr>
          <p:nvPr>
            <p:ph type="pic" sz="quarter" idx="15" hasCustomPrompt="1"/>
          </p:nvPr>
        </p:nvSpPr>
        <p:spPr>
          <a:xfrm>
            <a:off x="6193576" y="1349375"/>
            <a:ext cx="2697162" cy="2871788"/>
          </a:xfrm>
          <a:solidFill>
            <a:schemeClr val="bg2">
              <a:lumMod val="20000"/>
              <a:lumOff val="80000"/>
            </a:schemeClr>
          </a:solidFill>
        </p:spPr>
        <p:txBody>
          <a:bodyPr anchor="ctr"/>
          <a:lstStyle>
            <a:lvl1pPr marL="0" indent="0" algn="ctr">
              <a:buNone/>
              <a:defRPr>
                <a:solidFill>
                  <a:schemeClr val="tx2"/>
                </a:solidFill>
              </a:defRPr>
            </a:lvl1pPr>
          </a:lstStyle>
          <a:p>
            <a:r>
              <a:rPr lang="nl-NL" dirty="0" smtClean="0"/>
              <a:t>Click to add </a:t>
            </a:r>
            <a:br>
              <a:rPr lang="nl-NL" dirty="0" smtClean="0"/>
            </a:br>
            <a:r>
              <a:rPr lang="nl-NL" dirty="0" smtClean="0"/>
              <a:t/>
            </a:r>
            <a:br>
              <a:rPr lang="nl-NL" dirty="0" smtClean="0"/>
            </a:br>
            <a:r>
              <a:rPr lang="nl-NL" dirty="0" smtClean="0"/>
              <a:t/>
            </a:r>
            <a:br>
              <a:rPr lang="nl-NL" dirty="0" smtClean="0"/>
            </a:br>
            <a:r>
              <a:rPr lang="nl-NL" dirty="0" smtClean="0"/>
              <a:t>an image</a:t>
            </a:r>
            <a:endParaRPr lang="en-GB" dirty="0"/>
          </a:p>
        </p:txBody>
      </p:sp>
      <p:sp>
        <p:nvSpPr>
          <p:cNvPr id="15" name="Tijdelijke aanduiding voor afbeelding 10"/>
          <p:cNvSpPr>
            <a:spLocks noGrp="1"/>
          </p:cNvSpPr>
          <p:nvPr>
            <p:ph type="pic" sz="quarter" idx="16" hasCustomPrompt="1"/>
          </p:nvPr>
        </p:nvSpPr>
        <p:spPr>
          <a:xfrm>
            <a:off x="9085262" y="1349375"/>
            <a:ext cx="2697162" cy="2871788"/>
          </a:xfrm>
          <a:solidFill>
            <a:schemeClr val="bg2">
              <a:lumMod val="20000"/>
              <a:lumOff val="80000"/>
            </a:schemeClr>
          </a:solidFill>
        </p:spPr>
        <p:txBody>
          <a:bodyPr anchor="ctr"/>
          <a:lstStyle>
            <a:lvl1pPr marL="0" indent="0" algn="ctr">
              <a:buNone/>
              <a:defRPr>
                <a:solidFill>
                  <a:schemeClr val="tx2"/>
                </a:solidFill>
              </a:defRPr>
            </a:lvl1pPr>
          </a:lstStyle>
          <a:p>
            <a:r>
              <a:rPr lang="nl-NL" dirty="0" smtClean="0"/>
              <a:t>Click to add </a:t>
            </a:r>
            <a:br>
              <a:rPr lang="nl-NL" dirty="0" smtClean="0"/>
            </a:br>
            <a:r>
              <a:rPr lang="nl-NL" dirty="0" smtClean="0"/>
              <a:t/>
            </a:r>
            <a:br>
              <a:rPr lang="nl-NL" dirty="0" smtClean="0"/>
            </a:br>
            <a:r>
              <a:rPr lang="nl-NL" dirty="0" smtClean="0"/>
              <a:t/>
            </a:r>
            <a:br>
              <a:rPr lang="nl-NL" dirty="0" smtClean="0"/>
            </a:br>
            <a:r>
              <a:rPr lang="nl-NL" dirty="0" smtClean="0"/>
              <a:t>an image</a:t>
            </a:r>
            <a:endParaRPr lang="en-GB" dirty="0"/>
          </a:p>
        </p:txBody>
      </p:sp>
      <p:sp>
        <p:nvSpPr>
          <p:cNvPr id="12"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DDBF1198-89B8-4B50-90C0-D6A7D7318ACA}" type="datetime1">
              <a:rPr lang="en-GB" smtClean="0"/>
              <a:pPr/>
              <a:t>24/08/2015</a:t>
            </a:fld>
            <a:endParaRPr lang="en-GB"/>
          </a:p>
        </p:txBody>
      </p:sp>
      <p:sp>
        <p:nvSpPr>
          <p:cNvPr id="16"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17"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188429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2444413" y="5421313"/>
            <a:ext cx="14509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4"/>
          <p:cNvSpPr/>
          <p:nvPr userDrawn="1"/>
        </p:nvSpPr>
        <p:spPr>
          <a:xfrm>
            <a:off x="9986963" y="0"/>
            <a:ext cx="2211387"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nvGrpSpPr>
          <p:cNvPr id="10" name="Groep 3"/>
          <p:cNvGrpSpPr>
            <a:grpSpLocks/>
          </p:cNvGrpSpPr>
          <p:nvPr userDrawn="1"/>
        </p:nvGrpSpPr>
        <p:grpSpPr bwMode="auto">
          <a:xfrm>
            <a:off x="12298363" y="-100013"/>
            <a:ext cx="2154237" cy="6961188"/>
            <a:chOff x="12271747" y="-100346"/>
            <a:chExt cx="2154510" cy="6962037"/>
          </a:xfrm>
        </p:grpSpPr>
        <p:sp>
          <p:nvSpPr>
            <p:cNvPr id="11" name="Rechthoek 5"/>
            <p:cNvSpPr/>
            <p:nvPr/>
          </p:nvSpPr>
          <p:spPr>
            <a:xfrm>
              <a:off x="12271747" y="-100346"/>
              <a:ext cx="2154510" cy="315952"/>
            </a:xfrm>
            <a:prstGeom prst="rect">
              <a:avLst/>
            </a:prstGeom>
            <a:noFill/>
            <a:ln w="25400" cap="flat" cmpd="sng" algn="ctr">
              <a:noFill/>
              <a:prstDash val="solid"/>
            </a:ln>
            <a:effectLst/>
          </p:spPr>
          <p:txBody>
            <a:bodyPr lIns="180000" rIns="18000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GB" sz="1600" b="1" kern="0" cap="all" dirty="0" smtClean="0">
                  <a:solidFill>
                    <a:schemeClr val="tx2"/>
                  </a:solidFill>
                  <a:latin typeface="Arial" panose="020B0604020202020204" pitchFamily="34" charset="0"/>
                  <a:cs typeface="Arial" panose="020B0604020202020204" pitchFamily="34" charset="0"/>
                </a:rPr>
                <a:t>Insert Image</a:t>
              </a:r>
            </a:p>
          </p:txBody>
        </p:sp>
        <p:sp>
          <p:nvSpPr>
            <p:cNvPr id="12" name="Tekstvak 33"/>
            <p:cNvSpPr txBox="1"/>
            <p:nvPr/>
          </p:nvSpPr>
          <p:spPr>
            <a:xfrm>
              <a:off x="12457508" y="888788"/>
              <a:ext cx="1687727" cy="485834"/>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GB" sz="1200" kern="0" dirty="0" smtClean="0">
                  <a:latin typeface="Arial" panose="020B0604020202020204" pitchFamily="34" charset="0"/>
                  <a:cs typeface="Arial" panose="020B0604020202020204" pitchFamily="34" charset="0"/>
                </a:rPr>
                <a:t>Click on the icon to insert an image</a:t>
              </a:r>
            </a:p>
          </p:txBody>
        </p:sp>
        <p:sp>
          <p:nvSpPr>
            <p:cNvPr id="13" name="Tekstvak 33"/>
            <p:cNvSpPr txBox="1"/>
            <p:nvPr/>
          </p:nvSpPr>
          <p:spPr>
            <a:xfrm>
              <a:off x="12457508" y="2792433"/>
              <a:ext cx="1687727" cy="604911"/>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GB" sz="1200" kern="0" dirty="0" smtClean="0">
                  <a:latin typeface="Arial" panose="020B0604020202020204" pitchFamily="34" charset="0"/>
                  <a:cs typeface="Arial" panose="020B0604020202020204" pitchFamily="34" charset="0"/>
                </a:rPr>
                <a:t>Select the image you want to use and click on </a:t>
              </a:r>
              <a:r>
                <a:rPr lang="en-GB" sz="1200" b="1" kern="0" dirty="0" smtClean="0">
                  <a:latin typeface="Arial" panose="020B0604020202020204" pitchFamily="34" charset="0"/>
                  <a:cs typeface="Arial" panose="020B0604020202020204" pitchFamily="34" charset="0"/>
                </a:rPr>
                <a:t>‘I</a:t>
              </a:r>
              <a:r>
                <a:rPr lang="en-GB" sz="1200" b="1" kern="0" dirty="0" err="1" smtClean="0">
                  <a:latin typeface="Arial" panose="020B0604020202020204" pitchFamily="34" charset="0"/>
                  <a:cs typeface="Arial" panose="020B0604020202020204" pitchFamily="34" charset="0"/>
                </a:rPr>
                <a:t>nsert</a:t>
              </a:r>
              <a:r>
                <a:rPr lang="en-GB" sz="1200" b="1" kern="0" dirty="0" smtClean="0">
                  <a:latin typeface="Arial" panose="020B0604020202020204" pitchFamily="34" charset="0"/>
                  <a:cs typeface="Arial" panose="020B0604020202020204" pitchFamily="34" charset="0"/>
                </a:rPr>
                <a:t>’</a:t>
              </a:r>
            </a:p>
          </p:txBody>
        </p:sp>
        <p:sp>
          <p:nvSpPr>
            <p:cNvPr id="14" name="Ovaal 8"/>
            <p:cNvSpPr/>
            <p:nvPr/>
          </p:nvSpPr>
          <p:spPr>
            <a:xfrm>
              <a:off x="12460683" y="429945"/>
              <a:ext cx="360409" cy="360406"/>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GB" sz="1400" kern="0" dirty="0" smtClean="0">
                  <a:solidFill>
                    <a:schemeClr val="bg1"/>
                  </a:solidFill>
                  <a:latin typeface="Segoe UI Light" panose="020B0502040204020203" pitchFamily="34" charset="0"/>
                  <a:cs typeface="Segoe UI Light" panose="020B0502040204020203" pitchFamily="34" charset="0"/>
                </a:rPr>
                <a:t>1</a:t>
              </a:r>
            </a:p>
          </p:txBody>
        </p:sp>
        <p:sp>
          <p:nvSpPr>
            <p:cNvPr id="15" name="Ovaal 9"/>
            <p:cNvSpPr/>
            <p:nvPr/>
          </p:nvSpPr>
          <p:spPr>
            <a:xfrm>
              <a:off x="12460683" y="2325651"/>
              <a:ext cx="360409" cy="35881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GB" sz="1400" kern="0" dirty="0" smtClean="0">
                  <a:solidFill>
                    <a:schemeClr val="bg1"/>
                  </a:solidFill>
                  <a:latin typeface="Segoe UI Light" panose="020B0502040204020203" pitchFamily="34" charset="0"/>
                  <a:cs typeface="Segoe UI Light" panose="020B0502040204020203" pitchFamily="34" charset="0"/>
                </a:rPr>
                <a:t>2</a:t>
              </a:r>
            </a:p>
          </p:txBody>
        </p:sp>
        <p:cxnSp>
          <p:nvCxnSpPr>
            <p:cNvPr id="16" name="Rechte verbindingslijn 10"/>
            <p:cNvCxnSpPr>
              <a:cxnSpLocks noChangeShapeType="1"/>
            </p:cNvCxnSpPr>
            <p:nvPr/>
          </p:nvCxnSpPr>
          <p:spPr bwMode="auto">
            <a:xfrm>
              <a:off x="12458971" y="288269"/>
              <a:ext cx="1685768"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7" name="Rechte verbindingslijn 11"/>
            <p:cNvCxnSpPr>
              <a:cxnSpLocks noChangeShapeType="1"/>
            </p:cNvCxnSpPr>
            <p:nvPr/>
          </p:nvCxnSpPr>
          <p:spPr bwMode="auto">
            <a:xfrm>
              <a:off x="12458632" y="2167521"/>
              <a:ext cx="1686107"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8" name="Rechte verbindingslijn 12"/>
            <p:cNvCxnSpPr>
              <a:cxnSpLocks noChangeShapeType="1"/>
            </p:cNvCxnSpPr>
            <p:nvPr/>
          </p:nvCxnSpPr>
          <p:spPr bwMode="auto">
            <a:xfrm>
              <a:off x="12458971" y="4022832"/>
              <a:ext cx="1685768"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pic>
          <p:nvPicPr>
            <p:cNvPr id="19" name="Icoontje afbeeldi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54811" y="1460178"/>
              <a:ext cx="521075" cy="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ep 14"/>
            <p:cNvGrpSpPr>
              <a:grpSpLocks/>
            </p:cNvGrpSpPr>
            <p:nvPr/>
          </p:nvGrpSpPr>
          <p:grpSpPr bwMode="auto">
            <a:xfrm>
              <a:off x="12454034" y="3471416"/>
              <a:ext cx="1114138" cy="297656"/>
              <a:chOff x="13560784" y="3471416"/>
              <a:chExt cx="1114138" cy="297656"/>
            </a:xfrm>
          </p:grpSpPr>
          <p:sp>
            <p:nvSpPr>
              <p:cNvPr id="40" name="Afgeronde rechthoek 35"/>
              <p:cNvSpPr/>
              <p:nvPr/>
            </p:nvSpPr>
            <p:spPr>
              <a:xfrm>
                <a:off x="13561082" y="3471966"/>
                <a:ext cx="1114566" cy="296898"/>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 name="Tekstvak 81"/>
              <p:cNvSpPr txBox="1"/>
              <p:nvPr/>
            </p:nvSpPr>
            <p:spPr>
              <a:xfrm>
                <a:off x="13573784" y="3510071"/>
                <a:ext cx="889113" cy="230215"/>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GB" dirty="0" smtClean="0"/>
                  <a:t>Insert</a:t>
                </a:r>
                <a:endParaRPr lang="en-GB" dirty="0"/>
              </a:p>
            </p:txBody>
          </p:sp>
          <p:cxnSp>
            <p:nvCxnSpPr>
              <p:cNvPr id="42" name="Rechte verbindingslijn 37"/>
              <p:cNvCxnSpPr/>
              <p:nvPr/>
            </p:nvCxnSpPr>
            <p:spPr>
              <a:xfrm>
                <a:off x="14462896" y="3506895"/>
                <a:ext cx="0" cy="223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Gelijkbenige driehoek 38"/>
              <p:cNvSpPr/>
              <p:nvPr/>
            </p:nvSpPr>
            <p:spPr>
              <a:xfrm rot="10800000">
                <a:off x="14518466" y="3600569"/>
                <a:ext cx="106375"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sp>
          <p:nvSpPr>
            <p:cNvPr id="21" name="Tekstvak 33"/>
            <p:cNvSpPr txBox="1"/>
            <p:nvPr userDrawn="1"/>
          </p:nvSpPr>
          <p:spPr>
            <a:xfrm>
              <a:off x="12457508" y="4581763"/>
              <a:ext cx="1582939" cy="738278"/>
            </a:xfrm>
            <a:prstGeom prst="rect">
              <a:avLst/>
            </a:prstGeom>
            <a:noFill/>
          </p:spPr>
          <p:txBody>
            <a:bodyPr lIns="0" tIns="0" rIns="0" bIns="0"/>
            <a:lstStyle>
              <a:defPPr>
                <a:defRPr lang="en-US"/>
              </a:defPPr>
              <a:lvl1pPr marR="0" lvl="0" indent="0" defTabSz="91440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marL="457200" fontAlgn="base">
                <a:spcBef>
                  <a:spcPct val="0"/>
                </a:spcBef>
                <a:spcAft>
                  <a:spcPct val="0"/>
                </a:spcAft>
                <a:defRPr>
                  <a:latin typeface="Arial" charset="0"/>
                  <a:cs typeface="Arial" charset="0"/>
                </a:defRPr>
              </a:lvl2pPr>
              <a:lvl3pPr marL="914400" fontAlgn="base">
                <a:spcBef>
                  <a:spcPct val="0"/>
                </a:spcBef>
                <a:spcAft>
                  <a:spcPct val="0"/>
                </a:spcAft>
                <a:defRPr>
                  <a:latin typeface="Arial" charset="0"/>
                  <a:cs typeface="Arial" charset="0"/>
                </a:defRPr>
              </a:lvl3pPr>
              <a:lvl4pPr marL="1371600" fontAlgn="base">
                <a:spcBef>
                  <a:spcPct val="0"/>
                </a:spcBef>
                <a:spcAft>
                  <a:spcPct val="0"/>
                </a:spcAft>
                <a:defRPr>
                  <a:latin typeface="Arial" charset="0"/>
                  <a:cs typeface="Arial" charset="0"/>
                </a:defRPr>
              </a:lvl4pPr>
              <a:lvl5pPr marL="1828800" fontAlgn="base">
                <a:spcBef>
                  <a:spcPct val="0"/>
                </a:spcBef>
                <a:spcAft>
                  <a:spcPct val="0"/>
                </a:spcAft>
                <a:defRPr>
                  <a:latin typeface="Arial" charset="0"/>
                  <a:cs typeface="Arial" charset="0"/>
                </a:defRPr>
              </a:lvl5pPr>
              <a:lvl6pPr marL="2286000" defTabSz="914400">
                <a:defRPr>
                  <a:latin typeface="Arial" charset="0"/>
                  <a:cs typeface="Arial" charset="0"/>
                </a:defRPr>
              </a:lvl6pPr>
              <a:lvl7pPr marL="2743200" defTabSz="914400">
                <a:defRPr>
                  <a:latin typeface="Arial" charset="0"/>
                  <a:cs typeface="Arial" charset="0"/>
                </a:defRPr>
              </a:lvl7pPr>
              <a:lvl8pPr marL="3200400" defTabSz="914400">
                <a:defRPr>
                  <a:latin typeface="Arial" charset="0"/>
                  <a:cs typeface="Arial" charset="0"/>
                </a:defRPr>
              </a:lvl8pPr>
              <a:lvl9pPr marL="3657600" defTabSz="914400">
                <a:defRPr>
                  <a:latin typeface="Arial" charset="0"/>
                  <a:cs typeface="Arial" charset="0"/>
                </a:defRPr>
              </a:lvl9pPr>
            </a:lstStyle>
            <a:p>
              <a:pPr>
                <a:defRPr/>
              </a:pPr>
              <a:r>
                <a:rPr lang="en-GB" dirty="0" smtClean="0">
                  <a:latin typeface="Arial" panose="020B0604020202020204" pitchFamily="34" charset="0"/>
                  <a:cs typeface="Arial" panose="020B0604020202020204" pitchFamily="34" charset="0"/>
                </a:rPr>
                <a:t>Select the miniature slide, click on the right mouse button and choose </a:t>
              </a:r>
              <a:r>
                <a:rPr lang="en-GB" b="1" dirty="0" smtClean="0">
                  <a:latin typeface="Arial" panose="020B0604020202020204" pitchFamily="34" charset="0"/>
                  <a:cs typeface="Arial" panose="020B0604020202020204" pitchFamily="34" charset="0"/>
                </a:rPr>
                <a:t>‘Reset slide’</a:t>
              </a:r>
              <a:endParaRPr lang="en-GB" dirty="0" smtClean="0">
                <a:latin typeface="Arial" panose="020B0604020202020204" pitchFamily="34" charset="0"/>
                <a:cs typeface="Arial" panose="020B0604020202020204" pitchFamily="34" charset="0"/>
              </a:endParaRPr>
            </a:p>
          </p:txBody>
        </p:sp>
        <p:sp>
          <p:nvSpPr>
            <p:cNvPr id="23" name="Ovaal 16"/>
            <p:cNvSpPr/>
            <p:nvPr userDrawn="1"/>
          </p:nvSpPr>
          <p:spPr>
            <a:xfrm>
              <a:off x="12460683" y="4149910"/>
              <a:ext cx="360409" cy="360407"/>
            </a:xfrm>
            <a:prstGeom prst="ellipse">
              <a:avLst/>
            </a:prstGeom>
            <a:solidFill>
              <a:schemeClr val="tx2"/>
            </a:solidFill>
            <a:ln w="25400" cap="flat" cmpd="sng" algn="ctr">
              <a:noFill/>
              <a:prstDash val="solid"/>
            </a:ln>
            <a:effectLst/>
          </p:spPr>
          <p:txBody>
            <a:bodyPr lIns="0" tIns="36000" rIns="0" bIns="43200" anchor="ctr"/>
            <a:lstStyle/>
            <a:p>
              <a:pPr algn="ctr" fontAlgn="auto">
                <a:spcBef>
                  <a:spcPts val="0"/>
                </a:spcBef>
                <a:spcAft>
                  <a:spcPts val="0"/>
                </a:spcAft>
                <a:defRPr/>
              </a:pPr>
              <a:r>
                <a:rPr lang="en-GB" sz="1400" kern="0" dirty="0">
                  <a:solidFill>
                    <a:schemeClr val="bg1"/>
                  </a:solidFill>
                  <a:latin typeface="Segoe UI Light" panose="020B0502040204020203" pitchFamily="34" charset="0"/>
                  <a:cs typeface="Segoe UI Light" panose="020B0502040204020203" pitchFamily="34" charset="0"/>
                </a:rPr>
                <a:t>3</a:t>
              </a:r>
            </a:p>
          </p:txBody>
        </p:sp>
        <p:cxnSp>
          <p:nvCxnSpPr>
            <p:cNvPr id="24" name="Rechte verbindingslijn 18"/>
            <p:cNvCxnSpPr>
              <a:cxnSpLocks noChangeShapeType="1"/>
            </p:cNvCxnSpPr>
            <p:nvPr userDrawn="1"/>
          </p:nvCxnSpPr>
          <p:spPr bwMode="auto">
            <a:xfrm>
              <a:off x="12458971" y="6861691"/>
              <a:ext cx="1685768"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25" name="Groep 19"/>
            <p:cNvGrpSpPr>
              <a:grpSpLocks/>
            </p:cNvGrpSpPr>
            <p:nvPr userDrawn="1"/>
          </p:nvGrpSpPr>
          <p:grpSpPr bwMode="auto">
            <a:xfrm>
              <a:off x="12674123" y="6146223"/>
              <a:ext cx="1394395" cy="497884"/>
              <a:chOff x="13169332" y="6047703"/>
              <a:chExt cx="1969277" cy="703152"/>
            </a:xfrm>
          </p:grpSpPr>
          <p:sp>
            <p:nvSpPr>
              <p:cNvPr id="26" name="Rechthoek 20"/>
              <p:cNvSpPr/>
              <p:nvPr/>
            </p:nvSpPr>
            <p:spPr>
              <a:xfrm>
                <a:off x="13172845" y="6053608"/>
                <a:ext cx="1959753" cy="53814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grpSp>
            <p:nvGrpSpPr>
              <p:cNvPr id="27" name="Groep 22"/>
              <p:cNvGrpSpPr>
                <a:grpSpLocks/>
              </p:cNvGrpSpPr>
              <p:nvPr/>
            </p:nvGrpSpPr>
            <p:grpSpPr bwMode="auto">
              <a:xfrm>
                <a:off x="13169332" y="6047703"/>
                <a:ext cx="1969277" cy="565207"/>
                <a:chOff x="13164976" y="6047703"/>
                <a:chExt cx="1969277" cy="565207"/>
              </a:xfrm>
            </p:grpSpPr>
            <p:sp>
              <p:nvSpPr>
                <p:cNvPr id="30" name="Rechthoek 25"/>
                <p:cNvSpPr/>
                <p:nvPr/>
              </p:nvSpPr>
              <p:spPr>
                <a:xfrm>
                  <a:off x="13164004" y="6069305"/>
                  <a:ext cx="1970965" cy="542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grpSp>
              <p:nvGrpSpPr>
                <p:cNvPr id="31" name="Groep 26"/>
                <p:cNvGrpSpPr>
                  <a:grpSpLocks/>
                </p:cNvGrpSpPr>
                <p:nvPr/>
              </p:nvGrpSpPr>
              <p:grpSpPr bwMode="auto">
                <a:xfrm>
                  <a:off x="13214777" y="6112607"/>
                  <a:ext cx="145227" cy="129517"/>
                  <a:chOff x="12287399" y="5999447"/>
                  <a:chExt cx="194830" cy="173755"/>
                </a:xfrm>
              </p:grpSpPr>
              <p:sp>
                <p:nvSpPr>
                  <p:cNvPr id="34" name="Afgeronde rechthoek 29"/>
                  <p:cNvSpPr/>
                  <p:nvPr/>
                </p:nvSpPr>
                <p:spPr>
                  <a:xfrm>
                    <a:off x="12285464" y="5998509"/>
                    <a:ext cx="195531" cy="174471"/>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sp>
                <p:nvSpPr>
                  <p:cNvPr id="35" name="Rechthoek 30"/>
                  <p:cNvSpPr/>
                  <p:nvPr/>
                </p:nvSpPr>
                <p:spPr>
                  <a:xfrm>
                    <a:off x="12309530" y="6064688"/>
                    <a:ext cx="66179" cy="872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sp>
                <p:nvSpPr>
                  <p:cNvPr id="36" name="Rechthoek 31"/>
                  <p:cNvSpPr/>
                  <p:nvPr/>
                </p:nvSpPr>
                <p:spPr>
                  <a:xfrm>
                    <a:off x="12309530" y="6025583"/>
                    <a:ext cx="144392" cy="180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sp>
                <p:nvSpPr>
                  <p:cNvPr id="37" name="Rechthoek 32"/>
                  <p:cNvSpPr/>
                  <p:nvPr/>
                </p:nvSpPr>
                <p:spPr>
                  <a:xfrm>
                    <a:off x="12393758" y="6067697"/>
                    <a:ext cx="60163" cy="120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sp>
                <p:nvSpPr>
                  <p:cNvPr id="38" name="Rechthoek 33"/>
                  <p:cNvSpPr/>
                  <p:nvPr/>
                </p:nvSpPr>
                <p:spPr>
                  <a:xfrm>
                    <a:off x="12396767" y="6097778"/>
                    <a:ext cx="42114" cy="15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sp>
                <p:nvSpPr>
                  <p:cNvPr id="39" name="Rechthoek 34"/>
                  <p:cNvSpPr/>
                  <p:nvPr/>
                </p:nvSpPr>
                <p:spPr>
                  <a:xfrm>
                    <a:off x="12393758" y="6133876"/>
                    <a:ext cx="60163" cy="120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grpSp>
            <p:sp>
              <p:nvSpPr>
                <p:cNvPr id="32" name="Rechthoek 27"/>
                <p:cNvSpPr/>
                <p:nvPr/>
              </p:nvSpPr>
              <p:spPr>
                <a:xfrm>
                  <a:off x="13516043" y="6046882"/>
                  <a:ext cx="706318" cy="325128"/>
                </a:xfrm>
                <a:prstGeom prst="rect">
                  <a:avLst/>
                </a:prstGeom>
              </p:spPr>
              <p:txBody>
                <a:bodyPr wrap="none">
                  <a:spAutoFit/>
                </a:bodyPr>
                <a:lstStyle/>
                <a:p>
                  <a:pPr fontAlgn="auto">
                    <a:spcBef>
                      <a:spcPts val="0"/>
                    </a:spcBef>
                    <a:spcAft>
                      <a:spcPts val="0"/>
                    </a:spcAft>
                    <a:defRPr/>
                  </a:pPr>
                  <a:r>
                    <a:rPr lang="en-GB" sz="900" dirty="0">
                      <a:latin typeface="+mn-lt"/>
                      <a:cs typeface="+mn-cs"/>
                    </a:rPr>
                    <a:t>Layout</a:t>
                  </a:r>
                </a:p>
              </p:txBody>
            </p:sp>
            <p:sp>
              <p:nvSpPr>
                <p:cNvPr id="33" name="Gelijkbenige driehoek 28"/>
                <p:cNvSpPr/>
                <p:nvPr/>
              </p:nvSpPr>
              <p:spPr>
                <a:xfrm rot="5400000">
                  <a:off x="14953345" y="6165722"/>
                  <a:ext cx="105386" cy="560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400" dirty="0"/>
                </a:p>
              </p:txBody>
            </p:sp>
          </p:grpSp>
          <p:sp>
            <p:nvSpPr>
              <p:cNvPr id="28" name="Afgeronde rechthoek 23"/>
              <p:cNvSpPr/>
              <p:nvPr/>
            </p:nvSpPr>
            <p:spPr>
              <a:xfrm>
                <a:off x="13172845" y="6338378"/>
                <a:ext cx="1959753" cy="269072"/>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324000" anchor="ctr"/>
              <a:lstStyle/>
              <a:p>
                <a:pPr fontAlgn="auto">
                  <a:spcBef>
                    <a:spcPts val="0"/>
                  </a:spcBef>
                  <a:spcAft>
                    <a:spcPts val="0"/>
                  </a:spcAft>
                  <a:defRPr/>
                </a:pPr>
                <a:r>
                  <a:rPr lang="en-GB" sz="900" dirty="0">
                    <a:solidFill>
                      <a:schemeClr val="tx1"/>
                    </a:solidFill>
                  </a:rPr>
                  <a:t>Reset slide</a:t>
                </a:r>
              </a:p>
            </p:txBody>
          </p:sp>
          <p:pic>
            <p:nvPicPr>
              <p:cNvPr id="2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920174" y="6462373"/>
                <a:ext cx="178436" cy="28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4" name="Groep 90"/>
          <p:cNvGrpSpPr>
            <a:grpSpLocks/>
          </p:cNvGrpSpPr>
          <p:nvPr userDrawn="1"/>
        </p:nvGrpSpPr>
        <p:grpSpPr bwMode="auto">
          <a:xfrm>
            <a:off x="0" y="804863"/>
            <a:ext cx="40808275" cy="133350"/>
            <a:chOff x="0" y="822556"/>
            <a:chExt cx="40808138" cy="98819"/>
          </a:xfrm>
        </p:grpSpPr>
        <p:sp>
          <p:nvSpPr>
            <p:cNvPr id="45" name="Rechthoek 91"/>
            <p:cNvSpPr/>
            <p:nvPr/>
          </p:nvSpPr>
          <p:spPr>
            <a:xfrm>
              <a:off x="0" y="822556"/>
              <a:ext cx="12198309" cy="98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 name="Rechthoek 92"/>
            <p:cNvSpPr/>
            <p:nvPr/>
          </p:nvSpPr>
          <p:spPr>
            <a:xfrm>
              <a:off x="0" y="822556"/>
              <a:ext cx="2138356" cy="988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Rechthoek 93"/>
            <p:cNvSpPr/>
            <p:nvPr/>
          </p:nvSpPr>
          <p:spPr>
            <a:xfrm>
              <a:off x="12195134" y="822556"/>
              <a:ext cx="2138356" cy="988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Rechthoek 94"/>
            <p:cNvSpPr/>
            <p:nvPr/>
          </p:nvSpPr>
          <p:spPr>
            <a:xfrm>
              <a:off x="14328727" y="822556"/>
              <a:ext cx="4703747" cy="98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Rechthoek 95"/>
            <p:cNvSpPr/>
            <p:nvPr/>
          </p:nvSpPr>
          <p:spPr>
            <a:xfrm>
              <a:off x="19032474" y="822556"/>
              <a:ext cx="2138355" cy="988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Rechthoek 96"/>
            <p:cNvSpPr/>
            <p:nvPr/>
          </p:nvSpPr>
          <p:spPr>
            <a:xfrm>
              <a:off x="21174004" y="822556"/>
              <a:ext cx="2138356" cy="98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Rechthoek 97"/>
            <p:cNvSpPr/>
            <p:nvPr/>
          </p:nvSpPr>
          <p:spPr>
            <a:xfrm>
              <a:off x="23204410" y="822556"/>
              <a:ext cx="2139943" cy="98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Rechthoek 98"/>
            <p:cNvSpPr/>
            <p:nvPr/>
          </p:nvSpPr>
          <p:spPr>
            <a:xfrm>
              <a:off x="25344353" y="822556"/>
              <a:ext cx="4702159" cy="98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Rechthoek 99"/>
            <p:cNvSpPr/>
            <p:nvPr/>
          </p:nvSpPr>
          <p:spPr>
            <a:xfrm>
              <a:off x="30046512" y="822556"/>
              <a:ext cx="2138355" cy="988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Rechthoek 100"/>
            <p:cNvSpPr/>
            <p:nvPr/>
          </p:nvSpPr>
          <p:spPr>
            <a:xfrm>
              <a:off x="32184867" y="822556"/>
              <a:ext cx="4703747" cy="98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Rechthoek 101"/>
            <p:cNvSpPr/>
            <p:nvPr/>
          </p:nvSpPr>
          <p:spPr>
            <a:xfrm>
              <a:off x="36861626" y="822556"/>
              <a:ext cx="1308096" cy="98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Rechthoek 102"/>
            <p:cNvSpPr/>
            <p:nvPr/>
          </p:nvSpPr>
          <p:spPr>
            <a:xfrm>
              <a:off x="38158610" y="822556"/>
              <a:ext cx="1308096" cy="98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Rechthoek 103"/>
            <p:cNvSpPr/>
            <p:nvPr/>
          </p:nvSpPr>
          <p:spPr>
            <a:xfrm>
              <a:off x="39500042" y="822556"/>
              <a:ext cx="1308096" cy="988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58" name="Tekstvak 104"/>
          <p:cNvSpPr txBox="1"/>
          <p:nvPr userDrawn="1"/>
        </p:nvSpPr>
        <p:spPr>
          <a:xfrm>
            <a:off x="8691563" y="-538163"/>
            <a:ext cx="3494087"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Title slide</a:t>
            </a:r>
            <a:endParaRPr lang="en-GB" sz="2400" dirty="0">
              <a:solidFill>
                <a:schemeClr val="tx2"/>
              </a:solidFill>
              <a:latin typeface="Georgia" panose="02040502050405020303" pitchFamily="18" charset="0"/>
              <a:cs typeface="+mn-cs"/>
            </a:endParaRPr>
          </a:p>
        </p:txBody>
      </p:sp>
      <p:sp>
        <p:nvSpPr>
          <p:cNvPr id="22" name="Tijdelijke aanduiding voor afbeelding 21"/>
          <p:cNvSpPr>
            <a:spLocks noGrp="1"/>
          </p:cNvSpPr>
          <p:nvPr>
            <p:ph type="pic" sz="quarter" idx="13"/>
          </p:nvPr>
        </p:nvSpPr>
        <p:spPr>
          <a:xfrm>
            <a:off x="0" y="938212"/>
            <a:ext cx="12195175" cy="5919787"/>
          </a:xfrm>
          <a:solidFill>
            <a:schemeClr val="bg2">
              <a:lumMod val="20000"/>
              <a:lumOff val="80000"/>
            </a:schemeClr>
          </a:solidFill>
        </p:spPr>
        <p:txBody>
          <a:bodyPr anchor="ctr"/>
          <a:lstStyle>
            <a:lvl1pPr marL="0" indent="0" algn="ctr">
              <a:buNone/>
              <a:defRPr>
                <a:solidFill>
                  <a:schemeClr val="tx2"/>
                </a:solidFill>
              </a:defRPr>
            </a:lvl1pPr>
          </a:lstStyle>
          <a:p>
            <a:pPr lvl="0"/>
            <a:r>
              <a:rPr lang="en-US" noProof="0" dirty="0" smtClean="0"/>
              <a:t>Click icon to add picture</a:t>
            </a:r>
            <a:endParaRPr lang="en-GB" noProof="0" dirty="0"/>
          </a:p>
        </p:txBody>
      </p:sp>
      <p:sp>
        <p:nvSpPr>
          <p:cNvPr id="89" name="Tijdelijke aanduiding voor tekst 65"/>
          <p:cNvSpPr>
            <a:spLocks noGrp="1"/>
          </p:cNvSpPr>
          <p:nvPr>
            <p:ph type="body" sz="quarter" idx="16"/>
          </p:nvPr>
        </p:nvSpPr>
        <p:spPr>
          <a:xfrm>
            <a:off x="7827367" y="940388"/>
            <a:ext cx="4370983" cy="2907213"/>
          </a:xfrm>
          <a:gradFill flip="none" rotWithShape="1">
            <a:gsLst>
              <a:gs pos="89000">
                <a:schemeClr val="tx2"/>
              </a:gs>
              <a:gs pos="65826">
                <a:srgbClr val="E1A36C">
                  <a:alpha val="36000"/>
                </a:srgbClr>
              </a:gs>
              <a:gs pos="76000">
                <a:schemeClr val="tx2">
                  <a:alpha val="56000"/>
                </a:schemeClr>
              </a:gs>
              <a:gs pos="56000">
                <a:schemeClr val="accent1">
                  <a:shade val="100000"/>
                  <a:satMod val="115000"/>
                  <a:alpha val="0"/>
                </a:schemeClr>
              </a:gs>
            </a:gsLst>
            <a:path path="circle">
              <a:fillToRect t="100000" r="100000"/>
            </a:path>
            <a:tileRect l="-100000" b="-100000"/>
          </a:gradFill>
        </p:spPr>
        <p:txBody>
          <a:bodyPr/>
          <a:lstStyle>
            <a:lvl1pPr marL="0" indent="0" algn="r">
              <a:buNone/>
              <a:defRPr baseline="0">
                <a:solidFill>
                  <a:schemeClr val="bg1">
                    <a:lumMod val="50000"/>
                  </a:schemeClr>
                </a:solidFill>
              </a:defRPr>
            </a:lvl1pPr>
          </a:lstStyle>
          <a:p>
            <a:pPr lvl="0"/>
            <a:r>
              <a:rPr lang="en-US" dirty="0" smtClean="0"/>
              <a:t>Click to edit Master text styles</a:t>
            </a:r>
          </a:p>
        </p:txBody>
      </p:sp>
      <p:sp>
        <p:nvSpPr>
          <p:cNvPr id="66" name="Tijdelijke aanduiding voor tekst 65"/>
          <p:cNvSpPr>
            <a:spLocks noGrp="1"/>
          </p:cNvSpPr>
          <p:nvPr>
            <p:ph type="body" sz="quarter" idx="14"/>
          </p:nvPr>
        </p:nvSpPr>
        <p:spPr>
          <a:xfrm>
            <a:off x="0" y="3095094"/>
            <a:ext cx="4082951" cy="3762907"/>
          </a:xfrm>
          <a:gradFill flip="none" rotWithShape="1">
            <a:gsLst>
              <a:gs pos="0">
                <a:schemeClr val="tx2"/>
              </a:gs>
              <a:gs pos="18000">
                <a:schemeClr val="tx2">
                  <a:alpha val="24000"/>
                </a:schemeClr>
              </a:gs>
              <a:gs pos="26000">
                <a:schemeClr val="accent1">
                  <a:shade val="100000"/>
                  <a:satMod val="115000"/>
                  <a:alpha val="0"/>
                </a:schemeClr>
              </a:gs>
            </a:gsLst>
            <a:path path="circle">
              <a:fillToRect t="100000" r="100000"/>
            </a:path>
            <a:tileRect l="-100000" b="-100000"/>
          </a:gradFill>
        </p:spPr>
        <p:txBody>
          <a:bodyPr anchor="b"/>
          <a:lstStyle>
            <a:lvl1pPr marL="0" indent="0">
              <a:buNone/>
              <a:defRPr baseline="0">
                <a:solidFill>
                  <a:schemeClr val="bg1">
                    <a:lumMod val="50000"/>
                  </a:schemeClr>
                </a:solidFill>
              </a:defRPr>
            </a:lvl1pPr>
          </a:lstStyle>
          <a:p>
            <a:pPr lvl="0"/>
            <a:r>
              <a:rPr lang="en-US" dirty="0" smtClean="0"/>
              <a:t>Click to edit Master text styles</a:t>
            </a:r>
          </a:p>
        </p:txBody>
      </p:sp>
      <p:sp>
        <p:nvSpPr>
          <p:cNvPr id="90" name="Tijdelijke aanduiding voor tekst 65"/>
          <p:cNvSpPr>
            <a:spLocks noGrp="1"/>
          </p:cNvSpPr>
          <p:nvPr>
            <p:ph type="body" sz="quarter" idx="17"/>
          </p:nvPr>
        </p:nvSpPr>
        <p:spPr>
          <a:xfrm>
            <a:off x="7827367" y="3847601"/>
            <a:ext cx="4370983" cy="3014090"/>
          </a:xfrm>
          <a:gradFill flip="none" rotWithShape="1">
            <a:gsLst>
              <a:gs pos="89000">
                <a:schemeClr val="tx2"/>
              </a:gs>
              <a:gs pos="65826">
                <a:srgbClr val="E1A36C">
                  <a:alpha val="36000"/>
                </a:srgbClr>
              </a:gs>
              <a:gs pos="76000">
                <a:schemeClr val="tx2">
                  <a:alpha val="56000"/>
                </a:schemeClr>
              </a:gs>
              <a:gs pos="56000">
                <a:schemeClr val="accent1">
                  <a:shade val="100000"/>
                  <a:satMod val="115000"/>
                  <a:alpha val="0"/>
                </a:schemeClr>
              </a:gs>
            </a:gsLst>
            <a:path path="circle">
              <a:fillToRect r="100000" b="100000"/>
            </a:path>
            <a:tileRect l="-100000" t="-100000"/>
          </a:gradFill>
        </p:spPr>
        <p:txBody>
          <a:bodyPr anchor="b"/>
          <a:lstStyle>
            <a:lvl1pPr marL="0" indent="0" algn="r">
              <a:buNone/>
              <a:defRPr baseline="0">
                <a:solidFill>
                  <a:schemeClr val="bg1">
                    <a:lumMod val="50000"/>
                  </a:schemeClr>
                </a:solidFill>
              </a:defRPr>
            </a:lvl1pPr>
          </a:lstStyle>
          <a:p>
            <a:pPr lvl="0"/>
            <a:r>
              <a:rPr lang="en-US" dirty="0" smtClean="0"/>
              <a:t>Click to edit Master text styles</a:t>
            </a:r>
          </a:p>
        </p:txBody>
      </p:sp>
      <p:sp>
        <p:nvSpPr>
          <p:cNvPr id="139" name="Tijdelijke aanduiding voor tekst 138"/>
          <p:cNvSpPr>
            <a:spLocks noGrp="1"/>
          </p:cNvSpPr>
          <p:nvPr>
            <p:ph type="body" sz="quarter" idx="18"/>
          </p:nvPr>
        </p:nvSpPr>
        <p:spPr>
          <a:xfrm>
            <a:off x="424864" y="3069877"/>
            <a:ext cx="3237871" cy="3239443"/>
          </a:xfrm>
          <a:prstGeom prst="ellipse">
            <a:avLst/>
          </a:prstGeom>
          <a:solidFill>
            <a:srgbClr val="FE7500"/>
          </a:solidFill>
        </p:spPr>
        <p:txBody>
          <a:bodyPr lIns="36000" tIns="36000" rIns="36000" bIns="36000" anchor="ctr">
            <a:normAutofit/>
          </a:bodyPr>
          <a:lstStyle>
            <a:lvl1pPr marL="0" indent="0" algn="ctr">
              <a:buNone/>
              <a:defRPr sz="2800" b="1" i="0" baseline="0">
                <a:solidFill>
                  <a:schemeClr val="bg1"/>
                </a:solidFill>
                <a:latin typeface="+mj-lt"/>
              </a:defRPr>
            </a:lvl1pPr>
          </a:lstStyle>
          <a:p>
            <a:pPr lvl="0"/>
            <a:r>
              <a:rPr lang="en-US" dirty="0" smtClean="0"/>
              <a:t>Click to edit Master text styles</a:t>
            </a:r>
          </a:p>
        </p:txBody>
      </p:sp>
      <p:sp>
        <p:nvSpPr>
          <p:cNvPr id="141" name="Tijdelijke aanduiding voor afbeelding 140"/>
          <p:cNvSpPr>
            <a:spLocks noGrp="1"/>
          </p:cNvSpPr>
          <p:nvPr>
            <p:ph type="pic" sz="quarter" idx="19"/>
          </p:nvPr>
        </p:nvSpPr>
        <p:spPr>
          <a:xfrm>
            <a:off x="2365036" y="1638806"/>
            <a:ext cx="2468563" cy="2468563"/>
          </a:xfrm>
          <a:prstGeom prst="ellipse">
            <a:avLst/>
          </a:prstGeom>
          <a:solidFill>
            <a:schemeClr val="bg1"/>
          </a:solidFill>
        </p:spPr>
        <p:txBody>
          <a:bodyPr anchor="ctr"/>
          <a:lstStyle>
            <a:lvl1pPr marL="0" indent="0" algn="ctr">
              <a:buNone/>
              <a:defRPr sz="1600" baseline="0">
                <a:solidFill>
                  <a:schemeClr val="tx2"/>
                </a:solidFill>
              </a:defRPr>
            </a:lvl1pPr>
          </a:lstStyle>
          <a:p>
            <a:pPr lvl="0"/>
            <a:r>
              <a:rPr lang="en-US" noProof="0" dirty="0" smtClean="0"/>
              <a:t>Click icon to add picture</a:t>
            </a:r>
            <a:endParaRPr lang="en-GB" noProof="0" dirty="0"/>
          </a:p>
        </p:txBody>
      </p:sp>
      <p:sp>
        <p:nvSpPr>
          <p:cNvPr id="59"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image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Tree>
    <p:extLst>
      <p:ext uri="{BB962C8B-B14F-4D97-AF65-F5344CB8AC3E}">
        <p14:creationId xmlns:p14="http://schemas.microsoft.com/office/powerpoint/2010/main" val="858042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utoRev="1" fill="hold" nodeType="withEffect">
                                  <p:stCondLst>
                                    <p:cond delay="0"/>
                                  </p:stCondLst>
                                  <p:childTnLst>
                                    <p:animMotion origin="layout" path="M 1.68646E-6 -3.33333E-6 L -2.69195 0.00093 " pathEditMode="relative" rAng="0" ptsTypes="AA">
                                      <p:cBhvr>
                                        <p:cTn id="6" dur="30000" fill="hold"/>
                                        <p:tgtEl>
                                          <p:spTgt spid="44"/>
                                        </p:tgtEl>
                                        <p:attrNameLst>
                                          <p:attrName>ppt_x</p:attrName>
                                          <p:attrName>ppt_y</p:attrName>
                                        </p:attrNameLst>
                                      </p:cBhvr>
                                      <p:rCtr x="-134604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ustom slide">
    <p:spTree>
      <p:nvGrpSpPr>
        <p:cNvPr id="1" name=""/>
        <p:cNvGrpSpPr/>
        <p:nvPr/>
      </p:nvGrpSpPr>
      <p:grpSpPr>
        <a:xfrm>
          <a:off x="0" y="0"/>
          <a:ext cx="0" cy="0"/>
          <a:chOff x="0" y="0"/>
          <a:chExt cx="0" cy="0"/>
        </a:xfrm>
      </p:grpSpPr>
      <p:sp>
        <p:nvSpPr>
          <p:cNvPr id="3" name="Tekstvak 41"/>
          <p:cNvSpPr txBox="1"/>
          <p:nvPr userDrawn="1"/>
        </p:nvSpPr>
        <p:spPr>
          <a:xfrm>
            <a:off x="8691563" y="-538163"/>
            <a:ext cx="3494087"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Custom slide</a:t>
            </a:r>
            <a:endParaRPr lang="en-GB" sz="2400" dirty="0">
              <a:solidFill>
                <a:schemeClr val="tx2"/>
              </a:solidFill>
              <a:latin typeface="Georgia" panose="02040502050405020303" pitchFamily="18" charset="0"/>
              <a:cs typeface="+mn-cs"/>
            </a:endParaRPr>
          </a:p>
        </p:txBody>
      </p:sp>
      <p:sp>
        <p:nvSpPr>
          <p:cNvPr id="2" name="Titel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7"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0A9B5B0A-D05E-4757-B5BB-DB1970155D71}" type="datetime1">
              <a:rPr lang="en-GB" smtClean="0"/>
              <a:pPr/>
              <a:t>24/08/2015</a:t>
            </a:fld>
            <a:endParaRPr lang="en-GB"/>
          </a:p>
        </p:txBody>
      </p:sp>
      <p:sp>
        <p:nvSpPr>
          <p:cNvPr id="9"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cxnSp>
        <p:nvCxnSpPr>
          <p:cNvPr id="10" name="Rechte verbindingslijn 9"/>
          <p:cNvCxnSpPr/>
          <p:nvPr userDrawn="1"/>
        </p:nvCxnSpPr>
        <p:spPr>
          <a:xfrm>
            <a:off x="411478" y="6446643"/>
            <a:ext cx="113781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11309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grpSp>
        <p:nvGrpSpPr>
          <p:cNvPr id="4" name="Groep 6"/>
          <p:cNvGrpSpPr>
            <a:grpSpLocks/>
          </p:cNvGrpSpPr>
          <p:nvPr userDrawn="1"/>
        </p:nvGrpSpPr>
        <p:grpSpPr bwMode="auto">
          <a:xfrm>
            <a:off x="12292013" y="-100013"/>
            <a:ext cx="1881187" cy="6956426"/>
            <a:chOff x="9186754" y="-100346"/>
            <a:chExt cx="1881907" cy="6957092"/>
          </a:xfrm>
        </p:grpSpPr>
        <p:grpSp>
          <p:nvGrpSpPr>
            <p:cNvPr id="5" name="bijsnijden"/>
            <p:cNvGrpSpPr>
              <a:grpSpLocks/>
            </p:cNvGrpSpPr>
            <p:nvPr userDrawn="1"/>
          </p:nvGrpSpPr>
          <p:grpSpPr bwMode="auto">
            <a:xfrm>
              <a:off x="9249294" y="5786672"/>
              <a:ext cx="779464" cy="828260"/>
              <a:chOff x="13143038" y="5655940"/>
              <a:chExt cx="779464" cy="828260"/>
            </a:xfrm>
          </p:grpSpPr>
          <p:grpSp>
            <p:nvGrpSpPr>
              <p:cNvPr id="23" name="Groep 26"/>
              <p:cNvGrpSpPr>
                <a:grpSpLocks/>
              </p:cNvGrpSpPr>
              <p:nvPr userDrawn="1"/>
            </p:nvGrpSpPr>
            <p:grpSpPr bwMode="auto">
              <a:xfrm>
                <a:off x="13284702" y="5655940"/>
                <a:ext cx="518384" cy="468745"/>
                <a:chOff x="13352037" y="5715656"/>
                <a:chExt cx="383714" cy="346970"/>
              </a:xfrm>
            </p:grpSpPr>
            <p:sp>
              <p:nvSpPr>
                <p:cNvPr id="27" name="Rechthoek 29"/>
                <p:cNvSpPr/>
                <p:nvPr userDrawn="1"/>
              </p:nvSpPr>
              <p:spPr>
                <a:xfrm>
                  <a:off x="13377213" y="5716829"/>
                  <a:ext cx="325623" cy="270295"/>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28" name="Afbeelding 3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51351" y="5715654"/>
                  <a:ext cx="232756" cy="274996"/>
                </a:xfrm>
                <a:prstGeom prst="rect">
                  <a:avLst/>
                </a:prstGeom>
                <a:ln w="9525">
                  <a:solidFill>
                    <a:schemeClr val="bg1">
                      <a:lumMod val="50000"/>
                    </a:schemeClr>
                  </a:solidFill>
                </a:ln>
              </p:spPr>
            </p:pic>
            <p:sp>
              <p:nvSpPr>
                <p:cNvPr id="29" name="L-vorm 31"/>
                <p:cNvSpPr/>
                <p:nvPr userDrawn="1"/>
              </p:nvSpPr>
              <p:spPr>
                <a:xfrm rot="5400000">
                  <a:off x="13595293" y="5921879"/>
                  <a:ext cx="129272" cy="151644"/>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30" name="L-vorm 32"/>
                <p:cNvSpPr/>
                <p:nvPr userDrawn="1"/>
              </p:nvSpPr>
              <p:spPr>
                <a:xfrm rot="5400000" flipH="1" flipV="1">
                  <a:off x="13571195" y="5895437"/>
                  <a:ext cx="129272" cy="15282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25" name="Tekstvak 76"/>
              <p:cNvSpPr txBox="1"/>
              <p:nvPr userDrawn="1"/>
            </p:nvSpPr>
            <p:spPr>
              <a:xfrm>
                <a:off x="13142434" y="6165573"/>
                <a:ext cx="779761" cy="261963"/>
              </a:xfrm>
              <a:prstGeom prst="rect">
                <a:avLst/>
              </a:prstGeom>
              <a:noFill/>
            </p:spPr>
            <p:txBody>
              <a:bodyPr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50" b="1" kern="0" dirty="0" smtClean="0">
                    <a:effectLst>
                      <a:outerShdw blurRad="25400" algn="ctr" rotWithShape="0">
                        <a:prstClr val="white"/>
                      </a:outerShdw>
                    </a:effectLst>
                    <a:latin typeface="Segoe UI Light" panose="020B0502040204020203" pitchFamily="34" charset="0"/>
                    <a:cs typeface="Segoe UI Light" panose="020B0502040204020203" pitchFamily="34" charset="0"/>
                  </a:rPr>
                  <a:t>Crop</a:t>
                </a:r>
              </a:p>
            </p:txBody>
          </p:sp>
          <p:sp>
            <p:nvSpPr>
              <p:cNvPr id="26" name="Rechthoekige driehoek 28"/>
              <p:cNvSpPr/>
              <p:nvPr userDrawn="1"/>
            </p:nvSpPr>
            <p:spPr>
              <a:xfrm rot="18900000">
                <a:off x="13498170" y="6418010"/>
                <a:ext cx="68289" cy="6668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6" name="Rechthoek 8"/>
            <p:cNvSpPr/>
            <p:nvPr/>
          </p:nvSpPr>
          <p:spPr>
            <a:xfrm>
              <a:off x="9186754" y="-100346"/>
              <a:ext cx="1881907" cy="315943"/>
            </a:xfrm>
            <a:prstGeom prst="rect">
              <a:avLst/>
            </a:prstGeom>
            <a:noFill/>
            <a:ln w="25400" cap="flat" cmpd="sng" algn="ctr">
              <a:noFill/>
              <a:prstDash val="solid"/>
            </a:ln>
            <a:effectLst/>
          </p:spPr>
          <p:txBody>
            <a:bodyPr lIns="180000" rIns="18000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600" b="1" kern="0" cap="all" dirty="0" smtClean="0">
                  <a:solidFill>
                    <a:schemeClr val="tx2"/>
                  </a:solidFill>
                  <a:latin typeface="Arial" panose="020B0604020202020204" pitchFamily="34" charset="0"/>
                  <a:cs typeface="Arial" panose="020B0604020202020204" pitchFamily="34" charset="0"/>
                </a:rPr>
                <a:t>INSERT IMAGE</a:t>
              </a:r>
            </a:p>
          </p:txBody>
        </p:sp>
        <p:sp>
          <p:nvSpPr>
            <p:cNvPr id="7" name="Tekstvak 33"/>
            <p:cNvSpPr txBox="1"/>
            <p:nvPr/>
          </p:nvSpPr>
          <p:spPr>
            <a:xfrm>
              <a:off x="9372562" y="888762"/>
              <a:ext cx="1696099" cy="48582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Click on the icon to insert an image</a:t>
              </a:r>
            </a:p>
          </p:txBody>
        </p:sp>
        <p:sp>
          <p:nvSpPr>
            <p:cNvPr id="8" name="Tekstvak 33"/>
            <p:cNvSpPr txBox="1"/>
            <p:nvPr/>
          </p:nvSpPr>
          <p:spPr>
            <a:xfrm>
              <a:off x="9372562" y="2792357"/>
              <a:ext cx="1696099" cy="604895"/>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Select the image you want to use and click on </a:t>
              </a:r>
              <a:r>
                <a:rPr lang="en-US" sz="1200" b="1" kern="0" dirty="0" smtClean="0">
                  <a:latin typeface="Arial" panose="020B0604020202020204" pitchFamily="34" charset="0"/>
                  <a:cs typeface="Arial" panose="020B0604020202020204" pitchFamily="34" charset="0"/>
                </a:rPr>
                <a:t>‘Insert’</a:t>
              </a:r>
            </a:p>
          </p:txBody>
        </p:sp>
        <p:sp>
          <p:nvSpPr>
            <p:cNvPr id="9" name="Ovaal 11"/>
            <p:cNvSpPr/>
            <p:nvPr/>
          </p:nvSpPr>
          <p:spPr>
            <a:xfrm>
              <a:off x="9375738" y="429931"/>
              <a:ext cx="360501" cy="360397"/>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1</a:t>
              </a:r>
            </a:p>
          </p:txBody>
        </p:sp>
        <p:sp>
          <p:nvSpPr>
            <p:cNvPr id="10" name="Ovaal 12"/>
            <p:cNvSpPr/>
            <p:nvPr/>
          </p:nvSpPr>
          <p:spPr>
            <a:xfrm>
              <a:off x="9375738" y="2325587"/>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2</a:t>
              </a:r>
            </a:p>
          </p:txBody>
        </p:sp>
        <p:cxnSp>
          <p:nvCxnSpPr>
            <p:cNvPr id="11" name="Rechte verbindingslijn 13"/>
            <p:cNvCxnSpPr>
              <a:cxnSpLocks noChangeShapeType="1"/>
            </p:cNvCxnSpPr>
            <p:nvPr/>
          </p:nvCxnSpPr>
          <p:spPr bwMode="auto">
            <a:xfrm>
              <a:off x="9373977" y="288269"/>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2" name="Rechte verbindingslijn 14"/>
            <p:cNvCxnSpPr>
              <a:cxnSpLocks noChangeShapeType="1"/>
            </p:cNvCxnSpPr>
            <p:nvPr/>
          </p:nvCxnSpPr>
          <p:spPr bwMode="auto">
            <a:xfrm>
              <a:off x="9373638" y="2167521"/>
              <a:ext cx="1695023"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3" name="Rechte verbindingslijn 15"/>
            <p:cNvCxnSpPr>
              <a:cxnSpLocks noChangeShapeType="1"/>
            </p:cNvCxnSpPr>
            <p:nvPr/>
          </p:nvCxnSpPr>
          <p:spPr bwMode="auto">
            <a:xfrm>
              <a:off x="9373977" y="4022832"/>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14" name="Tekstvak 33"/>
            <p:cNvSpPr txBox="1"/>
            <p:nvPr/>
          </p:nvSpPr>
          <p:spPr>
            <a:xfrm>
              <a:off x="9372562" y="4699126"/>
              <a:ext cx="1696099" cy="72238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If you want to scale or drag the image go to </a:t>
              </a:r>
              <a:r>
                <a:rPr lang="en-US" sz="1200" b="1" kern="0" dirty="0" smtClean="0">
                  <a:latin typeface="Arial" panose="020B0604020202020204" pitchFamily="34" charset="0"/>
                  <a:cs typeface="Arial" panose="020B0604020202020204" pitchFamily="34" charset="0"/>
                </a:rPr>
                <a:t>‘Picture Tools’ </a:t>
              </a:r>
              <a:r>
                <a:rPr lang="en-US" sz="1200" kern="0" dirty="0" smtClean="0">
                  <a:latin typeface="Arial" panose="020B0604020202020204" pitchFamily="34" charset="0"/>
                  <a:cs typeface="Arial" panose="020B0604020202020204" pitchFamily="34" charset="0"/>
                </a:rPr>
                <a:t>and click on </a:t>
              </a:r>
              <a:r>
                <a:rPr lang="en-US" sz="1200" b="1" kern="0" dirty="0" smtClean="0">
                  <a:latin typeface="Arial" panose="020B0604020202020204" pitchFamily="34" charset="0"/>
                  <a:cs typeface="Arial" panose="020B0604020202020204" pitchFamily="34" charset="0"/>
                </a:rPr>
                <a:t>‘Crop’</a:t>
              </a:r>
              <a:endParaRPr lang="en-US" sz="1200" b="1" kern="0" dirty="0">
                <a:latin typeface="Arial" panose="020B0604020202020204" pitchFamily="34" charset="0"/>
                <a:cs typeface="Arial" panose="020B0604020202020204" pitchFamily="34" charset="0"/>
              </a:endParaRPr>
            </a:p>
          </p:txBody>
        </p:sp>
        <p:sp>
          <p:nvSpPr>
            <p:cNvPr id="15" name="Ovaal 17"/>
            <p:cNvSpPr/>
            <p:nvPr/>
          </p:nvSpPr>
          <p:spPr>
            <a:xfrm>
              <a:off x="9375738" y="4183140"/>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3</a:t>
              </a:r>
            </a:p>
          </p:txBody>
        </p:sp>
        <p:cxnSp>
          <p:nvCxnSpPr>
            <p:cNvPr id="16" name="Rechte verbindingslijn 18"/>
            <p:cNvCxnSpPr>
              <a:cxnSpLocks noChangeShapeType="1"/>
            </p:cNvCxnSpPr>
            <p:nvPr/>
          </p:nvCxnSpPr>
          <p:spPr bwMode="auto">
            <a:xfrm>
              <a:off x="9373977" y="6856746"/>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7" name="Groep 19"/>
            <p:cNvGrpSpPr>
              <a:grpSpLocks/>
            </p:cNvGrpSpPr>
            <p:nvPr/>
          </p:nvGrpSpPr>
          <p:grpSpPr bwMode="auto">
            <a:xfrm>
              <a:off x="9369040" y="3471416"/>
              <a:ext cx="1114138" cy="297656"/>
              <a:chOff x="13560784" y="3471416"/>
              <a:chExt cx="1114138" cy="297656"/>
            </a:xfrm>
          </p:grpSpPr>
          <p:sp>
            <p:nvSpPr>
              <p:cNvPr id="18" name="Afgeronde rechthoek 20"/>
              <p:cNvSpPr/>
              <p:nvPr/>
            </p:nvSpPr>
            <p:spPr>
              <a:xfrm>
                <a:off x="13561130" y="3471872"/>
                <a:ext cx="1113264" cy="296890"/>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kstvak 81"/>
              <p:cNvSpPr txBox="1"/>
              <p:nvPr/>
            </p:nvSpPr>
            <p:spPr>
              <a:xfrm>
                <a:off x="13573835" y="3509976"/>
                <a:ext cx="887752" cy="230209"/>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20" name="Rechte verbindingslijn 24"/>
              <p:cNvCxnSpPr/>
              <p:nvPr/>
            </p:nvCxnSpPr>
            <p:spPr>
              <a:xfrm>
                <a:off x="14461587" y="3506800"/>
                <a:ext cx="0" cy="223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Gelijkbenige driehoek 25"/>
              <p:cNvSpPr/>
              <p:nvPr/>
            </p:nvSpPr>
            <p:spPr>
              <a:xfrm rot="10800000">
                <a:off x="14518759" y="3600471"/>
                <a:ext cx="104815" cy="571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pic>
        <p:nvPicPr>
          <p:cNvPr id="31" name="Icoontje afbeeldi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kstvak 34"/>
          <p:cNvSpPr txBox="1"/>
          <p:nvPr userDrawn="1"/>
        </p:nvSpPr>
        <p:spPr>
          <a:xfrm>
            <a:off x="8691563" y="-538163"/>
            <a:ext cx="3494087"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Full image slide</a:t>
            </a:r>
            <a:endParaRPr lang="en-GB" sz="2400" dirty="0">
              <a:solidFill>
                <a:schemeClr val="tx2"/>
              </a:solidFill>
              <a:latin typeface="Georgia" panose="02040502050405020303" pitchFamily="18" charset="0"/>
              <a:cs typeface="+mn-cs"/>
            </a:endParaRPr>
          </a:p>
        </p:txBody>
      </p:sp>
      <p:sp>
        <p:nvSpPr>
          <p:cNvPr id="22" name="Tijdelijke aanduiding voor afbeelding 21"/>
          <p:cNvSpPr>
            <a:spLocks noGrp="1"/>
          </p:cNvSpPr>
          <p:nvPr>
            <p:ph type="pic" sz="quarter" idx="13"/>
          </p:nvPr>
        </p:nvSpPr>
        <p:spPr>
          <a:xfrm>
            <a:off x="0" y="938213"/>
            <a:ext cx="12195175" cy="5097462"/>
          </a:xfrm>
          <a:solidFill>
            <a:schemeClr val="bg2">
              <a:lumMod val="20000"/>
              <a:lumOff val="80000"/>
            </a:schemeClr>
          </a:solidFill>
        </p:spPr>
        <p:txBody>
          <a:bodyPr anchor="ctr"/>
          <a:lstStyle>
            <a:lvl1pPr marL="0" indent="0" algn="ctr">
              <a:buNone/>
              <a:defRPr>
                <a:solidFill>
                  <a:schemeClr val="tx2"/>
                </a:solidFill>
              </a:defRPr>
            </a:lvl1pPr>
          </a:lstStyle>
          <a:p>
            <a:pPr lvl="0"/>
            <a:r>
              <a:rPr lang="en-US" noProof="0" dirty="0" smtClean="0"/>
              <a:t>Click icon to add picture</a:t>
            </a:r>
            <a:endParaRPr lang="en-GB" noProof="0" dirty="0"/>
          </a:p>
        </p:txBody>
      </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36"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image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37"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756B41B9-8007-43AB-9FAC-DFEC807D6EF8}" type="datetime1">
              <a:rPr lang="en-GB" smtClean="0"/>
              <a:pPr/>
              <a:t>24/08/2015</a:t>
            </a:fld>
            <a:endParaRPr lang="en-GB"/>
          </a:p>
        </p:txBody>
      </p:sp>
      <p:sp>
        <p:nvSpPr>
          <p:cNvPr id="38"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39"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215544722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amp; photo slide">
    <p:spTree>
      <p:nvGrpSpPr>
        <p:cNvPr id="1" name=""/>
        <p:cNvGrpSpPr/>
        <p:nvPr/>
      </p:nvGrpSpPr>
      <p:grpSpPr>
        <a:xfrm>
          <a:off x="0" y="0"/>
          <a:ext cx="0" cy="0"/>
          <a:chOff x="0" y="0"/>
          <a:chExt cx="0" cy="0"/>
        </a:xfrm>
      </p:grpSpPr>
      <p:grpSp>
        <p:nvGrpSpPr>
          <p:cNvPr id="4" name="Groep 6"/>
          <p:cNvGrpSpPr>
            <a:grpSpLocks/>
          </p:cNvGrpSpPr>
          <p:nvPr userDrawn="1"/>
        </p:nvGrpSpPr>
        <p:grpSpPr bwMode="auto">
          <a:xfrm>
            <a:off x="12292013" y="-100013"/>
            <a:ext cx="1881187" cy="6956426"/>
            <a:chOff x="9186754" y="-100346"/>
            <a:chExt cx="1881907" cy="6957092"/>
          </a:xfrm>
        </p:grpSpPr>
        <p:grpSp>
          <p:nvGrpSpPr>
            <p:cNvPr id="5" name="bijsnijden"/>
            <p:cNvGrpSpPr>
              <a:grpSpLocks/>
            </p:cNvGrpSpPr>
            <p:nvPr userDrawn="1"/>
          </p:nvGrpSpPr>
          <p:grpSpPr bwMode="auto">
            <a:xfrm>
              <a:off x="9249294" y="5786672"/>
              <a:ext cx="779464" cy="828260"/>
              <a:chOff x="13143038" y="5655940"/>
              <a:chExt cx="779464" cy="828260"/>
            </a:xfrm>
          </p:grpSpPr>
          <p:grpSp>
            <p:nvGrpSpPr>
              <p:cNvPr id="23" name="Groep 26"/>
              <p:cNvGrpSpPr>
                <a:grpSpLocks/>
              </p:cNvGrpSpPr>
              <p:nvPr userDrawn="1"/>
            </p:nvGrpSpPr>
            <p:grpSpPr bwMode="auto">
              <a:xfrm>
                <a:off x="13284702" y="5655940"/>
                <a:ext cx="518384" cy="468745"/>
                <a:chOff x="13352037" y="5715656"/>
                <a:chExt cx="383714" cy="346970"/>
              </a:xfrm>
            </p:grpSpPr>
            <p:sp>
              <p:nvSpPr>
                <p:cNvPr id="27" name="Rechthoek 29"/>
                <p:cNvSpPr/>
                <p:nvPr userDrawn="1"/>
              </p:nvSpPr>
              <p:spPr>
                <a:xfrm>
                  <a:off x="13377213" y="5716829"/>
                  <a:ext cx="325623" cy="270295"/>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28" name="Afbeelding 3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51351" y="5715654"/>
                  <a:ext cx="232756" cy="274996"/>
                </a:xfrm>
                <a:prstGeom prst="rect">
                  <a:avLst/>
                </a:prstGeom>
                <a:ln w="9525">
                  <a:solidFill>
                    <a:schemeClr val="bg1">
                      <a:lumMod val="50000"/>
                    </a:schemeClr>
                  </a:solidFill>
                </a:ln>
              </p:spPr>
            </p:pic>
            <p:sp>
              <p:nvSpPr>
                <p:cNvPr id="29" name="L-vorm 31"/>
                <p:cNvSpPr/>
                <p:nvPr userDrawn="1"/>
              </p:nvSpPr>
              <p:spPr>
                <a:xfrm rot="5400000">
                  <a:off x="13595293" y="5921879"/>
                  <a:ext cx="129272" cy="151644"/>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30" name="L-vorm 32"/>
                <p:cNvSpPr/>
                <p:nvPr userDrawn="1"/>
              </p:nvSpPr>
              <p:spPr>
                <a:xfrm rot="5400000" flipH="1" flipV="1">
                  <a:off x="13571195" y="5895437"/>
                  <a:ext cx="129272" cy="15282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25" name="Tekstvak 76"/>
              <p:cNvSpPr txBox="1"/>
              <p:nvPr userDrawn="1"/>
            </p:nvSpPr>
            <p:spPr>
              <a:xfrm>
                <a:off x="13142434" y="6165573"/>
                <a:ext cx="779761" cy="261963"/>
              </a:xfrm>
              <a:prstGeom prst="rect">
                <a:avLst/>
              </a:prstGeom>
              <a:noFill/>
            </p:spPr>
            <p:txBody>
              <a:bodyPr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50" b="1" kern="0" dirty="0" smtClean="0">
                    <a:effectLst>
                      <a:outerShdw blurRad="25400" algn="ctr" rotWithShape="0">
                        <a:prstClr val="white"/>
                      </a:outerShdw>
                    </a:effectLst>
                    <a:latin typeface="Segoe UI Light" panose="020B0502040204020203" pitchFamily="34" charset="0"/>
                    <a:cs typeface="Segoe UI Light" panose="020B0502040204020203" pitchFamily="34" charset="0"/>
                  </a:rPr>
                  <a:t>Crop</a:t>
                </a:r>
              </a:p>
            </p:txBody>
          </p:sp>
          <p:sp>
            <p:nvSpPr>
              <p:cNvPr id="26" name="Rechthoekige driehoek 28"/>
              <p:cNvSpPr/>
              <p:nvPr userDrawn="1"/>
            </p:nvSpPr>
            <p:spPr>
              <a:xfrm rot="18900000">
                <a:off x="13498170" y="6418010"/>
                <a:ext cx="68289" cy="6668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6" name="Rechthoek 8"/>
            <p:cNvSpPr/>
            <p:nvPr/>
          </p:nvSpPr>
          <p:spPr>
            <a:xfrm>
              <a:off x="9186754" y="-100346"/>
              <a:ext cx="1881907" cy="315943"/>
            </a:xfrm>
            <a:prstGeom prst="rect">
              <a:avLst/>
            </a:prstGeom>
            <a:noFill/>
            <a:ln w="25400" cap="flat" cmpd="sng" algn="ctr">
              <a:noFill/>
              <a:prstDash val="solid"/>
            </a:ln>
            <a:effectLst/>
          </p:spPr>
          <p:txBody>
            <a:bodyPr lIns="180000" rIns="18000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600" b="1" kern="0" cap="all" dirty="0" smtClean="0">
                  <a:solidFill>
                    <a:schemeClr val="tx2"/>
                  </a:solidFill>
                  <a:latin typeface="Arial" panose="020B0604020202020204" pitchFamily="34" charset="0"/>
                  <a:cs typeface="Arial" panose="020B0604020202020204" pitchFamily="34" charset="0"/>
                </a:rPr>
                <a:t>INSERT IMAGE</a:t>
              </a:r>
            </a:p>
          </p:txBody>
        </p:sp>
        <p:sp>
          <p:nvSpPr>
            <p:cNvPr id="7" name="Tekstvak 33"/>
            <p:cNvSpPr txBox="1"/>
            <p:nvPr/>
          </p:nvSpPr>
          <p:spPr>
            <a:xfrm>
              <a:off x="9372562" y="888762"/>
              <a:ext cx="1696099" cy="48582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Click on the icon to insert an image</a:t>
              </a:r>
            </a:p>
          </p:txBody>
        </p:sp>
        <p:sp>
          <p:nvSpPr>
            <p:cNvPr id="8" name="Tekstvak 33"/>
            <p:cNvSpPr txBox="1"/>
            <p:nvPr/>
          </p:nvSpPr>
          <p:spPr>
            <a:xfrm>
              <a:off x="9372562" y="2792357"/>
              <a:ext cx="1696099" cy="604895"/>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Select the image you want to use and click on </a:t>
              </a:r>
              <a:r>
                <a:rPr lang="en-US" sz="1200" b="1" kern="0" dirty="0" smtClean="0">
                  <a:latin typeface="Arial" panose="020B0604020202020204" pitchFamily="34" charset="0"/>
                  <a:cs typeface="Arial" panose="020B0604020202020204" pitchFamily="34" charset="0"/>
                </a:rPr>
                <a:t>‘Insert’</a:t>
              </a:r>
            </a:p>
          </p:txBody>
        </p:sp>
        <p:sp>
          <p:nvSpPr>
            <p:cNvPr id="9" name="Ovaal 11"/>
            <p:cNvSpPr/>
            <p:nvPr/>
          </p:nvSpPr>
          <p:spPr>
            <a:xfrm>
              <a:off x="9375738" y="429931"/>
              <a:ext cx="360501" cy="360397"/>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1</a:t>
              </a:r>
            </a:p>
          </p:txBody>
        </p:sp>
        <p:sp>
          <p:nvSpPr>
            <p:cNvPr id="10" name="Ovaal 12"/>
            <p:cNvSpPr/>
            <p:nvPr/>
          </p:nvSpPr>
          <p:spPr>
            <a:xfrm>
              <a:off x="9375738" y="2325587"/>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2</a:t>
              </a:r>
            </a:p>
          </p:txBody>
        </p:sp>
        <p:cxnSp>
          <p:nvCxnSpPr>
            <p:cNvPr id="11" name="Rechte verbindingslijn 13"/>
            <p:cNvCxnSpPr>
              <a:cxnSpLocks noChangeShapeType="1"/>
            </p:cNvCxnSpPr>
            <p:nvPr/>
          </p:nvCxnSpPr>
          <p:spPr bwMode="auto">
            <a:xfrm>
              <a:off x="9373977" y="288269"/>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2" name="Rechte verbindingslijn 14"/>
            <p:cNvCxnSpPr>
              <a:cxnSpLocks noChangeShapeType="1"/>
            </p:cNvCxnSpPr>
            <p:nvPr/>
          </p:nvCxnSpPr>
          <p:spPr bwMode="auto">
            <a:xfrm>
              <a:off x="9373638" y="2167521"/>
              <a:ext cx="1695023"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3" name="Rechte verbindingslijn 15"/>
            <p:cNvCxnSpPr>
              <a:cxnSpLocks noChangeShapeType="1"/>
            </p:cNvCxnSpPr>
            <p:nvPr/>
          </p:nvCxnSpPr>
          <p:spPr bwMode="auto">
            <a:xfrm>
              <a:off x="9373977" y="4022832"/>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14" name="Tekstvak 33"/>
            <p:cNvSpPr txBox="1"/>
            <p:nvPr/>
          </p:nvSpPr>
          <p:spPr>
            <a:xfrm>
              <a:off x="9372562" y="4699126"/>
              <a:ext cx="1696099" cy="72238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If you want to scale or drag the image go to </a:t>
              </a:r>
              <a:r>
                <a:rPr lang="en-US" sz="1200" b="1" kern="0" dirty="0" smtClean="0">
                  <a:latin typeface="Arial" panose="020B0604020202020204" pitchFamily="34" charset="0"/>
                  <a:cs typeface="Arial" panose="020B0604020202020204" pitchFamily="34" charset="0"/>
                </a:rPr>
                <a:t>‘Picture Tools’ </a:t>
              </a:r>
              <a:r>
                <a:rPr lang="en-US" sz="1200" kern="0" dirty="0" smtClean="0">
                  <a:latin typeface="Arial" panose="020B0604020202020204" pitchFamily="34" charset="0"/>
                  <a:cs typeface="Arial" panose="020B0604020202020204" pitchFamily="34" charset="0"/>
                </a:rPr>
                <a:t>and click on </a:t>
              </a:r>
              <a:r>
                <a:rPr lang="en-US" sz="1200" b="1" kern="0" dirty="0" smtClean="0">
                  <a:latin typeface="Arial" panose="020B0604020202020204" pitchFamily="34" charset="0"/>
                  <a:cs typeface="Arial" panose="020B0604020202020204" pitchFamily="34" charset="0"/>
                </a:rPr>
                <a:t>‘Crop’</a:t>
              </a:r>
              <a:endParaRPr lang="en-US" sz="1200" b="1" kern="0" dirty="0">
                <a:latin typeface="Arial" panose="020B0604020202020204" pitchFamily="34" charset="0"/>
                <a:cs typeface="Arial" panose="020B0604020202020204" pitchFamily="34" charset="0"/>
              </a:endParaRPr>
            </a:p>
          </p:txBody>
        </p:sp>
        <p:sp>
          <p:nvSpPr>
            <p:cNvPr id="15" name="Ovaal 17"/>
            <p:cNvSpPr/>
            <p:nvPr/>
          </p:nvSpPr>
          <p:spPr>
            <a:xfrm>
              <a:off x="9375738" y="4183140"/>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3</a:t>
              </a:r>
            </a:p>
          </p:txBody>
        </p:sp>
        <p:cxnSp>
          <p:nvCxnSpPr>
            <p:cNvPr id="16" name="Rechte verbindingslijn 18"/>
            <p:cNvCxnSpPr>
              <a:cxnSpLocks noChangeShapeType="1"/>
            </p:cNvCxnSpPr>
            <p:nvPr/>
          </p:nvCxnSpPr>
          <p:spPr bwMode="auto">
            <a:xfrm>
              <a:off x="9373977" y="6856746"/>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7" name="Groep 19"/>
            <p:cNvGrpSpPr>
              <a:grpSpLocks/>
            </p:cNvGrpSpPr>
            <p:nvPr/>
          </p:nvGrpSpPr>
          <p:grpSpPr bwMode="auto">
            <a:xfrm>
              <a:off x="9369040" y="3471416"/>
              <a:ext cx="1114138" cy="297656"/>
              <a:chOff x="13560784" y="3471416"/>
              <a:chExt cx="1114138" cy="297656"/>
            </a:xfrm>
          </p:grpSpPr>
          <p:sp>
            <p:nvSpPr>
              <p:cNvPr id="18" name="Afgeronde rechthoek 20"/>
              <p:cNvSpPr/>
              <p:nvPr/>
            </p:nvSpPr>
            <p:spPr>
              <a:xfrm>
                <a:off x="13561130" y="3471872"/>
                <a:ext cx="1113264" cy="296890"/>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kstvak 81"/>
              <p:cNvSpPr txBox="1"/>
              <p:nvPr/>
            </p:nvSpPr>
            <p:spPr>
              <a:xfrm>
                <a:off x="13573835" y="3509976"/>
                <a:ext cx="887752" cy="230209"/>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20" name="Rechte verbindingslijn 24"/>
              <p:cNvCxnSpPr/>
              <p:nvPr/>
            </p:nvCxnSpPr>
            <p:spPr>
              <a:xfrm>
                <a:off x="14461587" y="3506800"/>
                <a:ext cx="0" cy="223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Gelijkbenige driehoek 25"/>
              <p:cNvSpPr/>
              <p:nvPr/>
            </p:nvSpPr>
            <p:spPr>
              <a:xfrm rot="10800000">
                <a:off x="14518759" y="3600471"/>
                <a:ext cx="104815" cy="571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pic>
        <p:nvPicPr>
          <p:cNvPr id="31" name="Icoontje afbeeldi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kstvak 34"/>
          <p:cNvSpPr txBox="1"/>
          <p:nvPr userDrawn="1"/>
        </p:nvSpPr>
        <p:spPr>
          <a:xfrm>
            <a:off x="8691563" y="-538163"/>
            <a:ext cx="3494087"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Custom &amp; Image slide</a:t>
            </a:r>
            <a:endParaRPr lang="en-GB" sz="2400" dirty="0">
              <a:solidFill>
                <a:schemeClr val="tx2"/>
              </a:solidFill>
              <a:latin typeface="Georgia" panose="02040502050405020303" pitchFamily="18" charset="0"/>
              <a:cs typeface="+mn-cs"/>
            </a:endParaRPr>
          </a:p>
        </p:txBody>
      </p:sp>
      <p:sp>
        <p:nvSpPr>
          <p:cNvPr id="22" name="Tijdelijke aanduiding voor afbeelding 21"/>
          <p:cNvSpPr>
            <a:spLocks noGrp="1"/>
          </p:cNvSpPr>
          <p:nvPr>
            <p:ph type="pic" sz="quarter" idx="13"/>
          </p:nvPr>
        </p:nvSpPr>
        <p:spPr>
          <a:xfrm>
            <a:off x="6194467" y="938213"/>
            <a:ext cx="6000708" cy="5097462"/>
          </a:xfrm>
          <a:solidFill>
            <a:schemeClr val="bg2">
              <a:lumMod val="20000"/>
              <a:lumOff val="80000"/>
            </a:schemeClr>
          </a:solidFill>
        </p:spPr>
        <p:txBody>
          <a:bodyPr anchor="ctr"/>
          <a:lstStyle>
            <a:lvl1pPr marL="0" indent="0" algn="ctr">
              <a:buNone/>
              <a:defRPr>
                <a:solidFill>
                  <a:schemeClr val="tx2"/>
                </a:solidFill>
              </a:defRPr>
            </a:lvl1pPr>
          </a:lstStyle>
          <a:p>
            <a:pPr lvl="0"/>
            <a:r>
              <a:rPr lang="en-US" noProof="0" dirty="0" smtClean="0"/>
              <a:t>Click icon to add picture</a:t>
            </a:r>
            <a:endParaRPr lang="en-GB" noProof="0" dirty="0"/>
          </a:p>
        </p:txBody>
      </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36"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image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37"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6A9B4659-72AC-44AD-B65C-F43DBB9F363B}" type="datetime1">
              <a:rPr lang="en-GB" smtClean="0"/>
              <a:pPr/>
              <a:t>24/08/2015</a:t>
            </a:fld>
            <a:endParaRPr lang="en-GB"/>
          </a:p>
        </p:txBody>
      </p:sp>
      <p:sp>
        <p:nvSpPr>
          <p:cNvPr id="38"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39"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426897375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0" name="Rechthoek 6"/>
          <p:cNvSpPr/>
          <p:nvPr userDrawn="1"/>
        </p:nvSpPr>
        <p:spPr>
          <a:xfrm>
            <a:off x="411163" y="1349375"/>
            <a:ext cx="5589587" cy="460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Rechthoek 7"/>
          <p:cNvSpPr/>
          <p:nvPr userDrawn="1"/>
        </p:nvSpPr>
        <p:spPr>
          <a:xfrm>
            <a:off x="411163" y="5986463"/>
            <a:ext cx="5589587"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2" name="Rechte verbindingslijn 8"/>
          <p:cNvCxnSpPr/>
          <p:nvPr userDrawn="1"/>
        </p:nvCxnSpPr>
        <p:spPr>
          <a:xfrm>
            <a:off x="411163" y="2160588"/>
            <a:ext cx="55895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9"/>
          <p:cNvCxnSpPr/>
          <p:nvPr userDrawn="1"/>
        </p:nvCxnSpPr>
        <p:spPr>
          <a:xfrm>
            <a:off x="411163" y="2925763"/>
            <a:ext cx="55895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0"/>
          <p:cNvCxnSpPr/>
          <p:nvPr userDrawn="1"/>
        </p:nvCxnSpPr>
        <p:spPr>
          <a:xfrm>
            <a:off x="411163" y="3690938"/>
            <a:ext cx="55895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1"/>
          <p:cNvCxnSpPr/>
          <p:nvPr userDrawn="1"/>
        </p:nvCxnSpPr>
        <p:spPr>
          <a:xfrm>
            <a:off x="411163" y="4456113"/>
            <a:ext cx="55895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2"/>
          <p:cNvCxnSpPr/>
          <p:nvPr userDrawn="1"/>
        </p:nvCxnSpPr>
        <p:spPr>
          <a:xfrm>
            <a:off x="411163" y="5221288"/>
            <a:ext cx="55895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kstvak 13"/>
          <p:cNvSpPr txBox="1"/>
          <p:nvPr userDrawn="1"/>
        </p:nvSpPr>
        <p:spPr>
          <a:xfrm>
            <a:off x="9975850" y="-538163"/>
            <a:ext cx="2209800"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Agenda slide</a:t>
            </a:r>
            <a:endParaRPr lang="en-GB" sz="2400" dirty="0">
              <a:solidFill>
                <a:schemeClr val="tx2"/>
              </a:solidFill>
              <a:latin typeface="Georgia" panose="02040502050405020303" pitchFamily="18" charset="0"/>
              <a:cs typeface="+mn-cs"/>
            </a:endParaRPr>
          </a:p>
        </p:txBody>
      </p:sp>
      <p:grpSp>
        <p:nvGrpSpPr>
          <p:cNvPr id="18" name="Groep 14"/>
          <p:cNvGrpSpPr>
            <a:grpSpLocks/>
          </p:cNvGrpSpPr>
          <p:nvPr userDrawn="1"/>
        </p:nvGrpSpPr>
        <p:grpSpPr bwMode="auto">
          <a:xfrm>
            <a:off x="12292013" y="-100013"/>
            <a:ext cx="1881187" cy="6956426"/>
            <a:chOff x="9186754" y="-100346"/>
            <a:chExt cx="1881907" cy="6957092"/>
          </a:xfrm>
        </p:grpSpPr>
        <p:grpSp>
          <p:nvGrpSpPr>
            <p:cNvPr id="19" name="bijsnijden"/>
            <p:cNvGrpSpPr>
              <a:grpSpLocks/>
            </p:cNvGrpSpPr>
            <p:nvPr userDrawn="1"/>
          </p:nvGrpSpPr>
          <p:grpSpPr bwMode="auto">
            <a:xfrm>
              <a:off x="9249294" y="5786672"/>
              <a:ext cx="779464" cy="828260"/>
              <a:chOff x="13143038" y="5655940"/>
              <a:chExt cx="779464" cy="828260"/>
            </a:xfrm>
          </p:grpSpPr>
          <p:grpSp>
            <p:nvGrpSpPr>
              <p:cNvPr id="38" name="Groep 34"/>
              <p:cNvGrpSpPr>
                <a:grpSpLocks/>
              </p:cNvGrpSpPr>
              <p:nvPr userDrawn="1"/>
            </p:nvGrpSpPr>
            <p:grpSpPr bwMode="auto">
              <a:xfrm>
                <a:off x="13284702" y="5655940"/>
                <a:ext cx="518384" cy="468745"/>
                <a:chOff x="13352037" y="5715656"/>
                <a:chExt cx="383714" cy="346970"/>
              </a:xfrm>
            </p:grpSpPr>
            <p:sp>
              <p:nvSpPr>
                <p:cNvPr id="41" name="Rechthoek 37"/>
                <p:cNvSpPr/>
                <p:nvPr userDrawn="1"/>
              </p:nvSpPr>
              <p:spPr>
                <a:xfrm>
                  <a:off x="13377213" y="5716829"/>
                  <a:ext cx="325623" cy="270295"/>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42" name="Afbeelding 3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51351" y="5715654"/>
                  <a:ext cx="232756" cy="274996"/>
                </a:xfrm>
                <a:prstGeom prst="rect">
                  <a:avLst/>
                </a:prstGeom>
                <a:ln w="9525">
                  <a:solidFill>
                    <a:schemeClr val="bg1">
                      <a:lumMod val="50000"/>
                    </a:schemeClr>
                  </a:solidFill>
                </a:ln>
              </p:spPr>
            </p:pic>
            <p:sp>
              <p:nvSpPr>
                <p:cNvPr id="48" name="L-vorm 39"/>
                <p:cNvSpPr/>
                <p:nvPr userDrawn="1"/>
              </p:nvSpPr>
              <p:spPr>
                <a:xfrm rot="5400000">
                  <a:off x="13595293" y="5921879"/>
                  <a:ext cx="129272" cy="151644"/>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49" name="L-vorm 40"/>
                <p:cNvSpPr/>
                <p:nvPr userDrawn="1"/>
              </p:nvSpPr>
              <p:spPr>
                <a:xfrm rot="5400000" flipH="1" flipV="1">
                  <a:off x="13571195" y="5895437"/>
                  <a:ext cx="129272" cy="15282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39" name="Tekstvak 76"/>
              <p:cNvSpPr txBox="1"/>
              <p:nvPr userDrawn="1"/>
            </p:nvSpPr>
            <p:spPr>
              <a:xfrm>
                <a:off x="13142434" y="6165573"/>
                <a:ext cx="779761" cy="261963"/>
              </a:xfrm>
              <a:prstGeom prst="rect">
                <a:avLst/>
              </a:prstGeom>
              <a:noFill/>
            </p:spPr>
            <p:txBody>
              <a:bodyPr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50" b="1" kern="0" dirty="0" smtClean="0">
                    <a:effectLst>
                      <a:outerShdw blurRad="25400" algn="ctr" rotWithShape="0">
                        <a:prstClr val="white"/>
                      </a:outerShdw>
                    </a:effectLst>
                    <a:latin typeface="Segoe UI Light" panose="020B0502040204020203" pitchFamily="34" charset="0"/>
                    <a:cs typeface="Segoe UI Light" panose="020B0502040204020203" pitchFamily="34" charset="0"/>
                  </a:rPr>
                  <a:t>Crop</a:t>
                </a:r>
              </a:p>
            </p:txBody>
          </p:sp>
          <p:sp>
            <p:nvSpPr>
              <p:cNvPr id="40" name="Rechthoekige driehoek 36"/>
              <p:cNvSpPr/>
              <p:nvPr userDrawn="1"/>
            </p:nvSpPr>
            <p:spPr>
              <a:xfrm rot="18900000">
                <a:off x="13498170" y="6418010"/>
                <a:ext cx="68289" cy="6668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20" name="Rechthoek 16"/>
            <p:cNvSpPr/>
            <p:nvPr/>
          </p:nvSpPr>
          <p:spPr>
            <a:xfrm>
              <a:off x="9186754" y="-100346"/>
              <a:ext cx="1881907" cy="315943"/>
            </a:xfrm>
            <a:prstGeom prst="rect">
              <a:avLst/>
            </a:prstGeom>
            <a:noFill/>
            <a:ln w="25400" cap="flat" cmpd="sng" algn="ctr">
              <a:noFill/>
              <a:prstDash val="solid"/>
            </a:ln>
            <a:effectLst/>
          </p:spPr>
          <p:txBody>
            <a:bodyPr lIns="180000" rIns="18000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600" b="1" kern="0" cap="all" dirty="0" smtClean="0">
                  <a:solidFill>
                    <a:schemeClr val="tx2"/>
                  </a:solidFill>
                  <a:latin typeface="Arial" panose="020B0604020202020204" pitchFamily="34" charset="0"/>
                  <a:cs typeface="Arial" panose="020B0604020202020204" pitchFamily="34" charset="0"/>
                </a:rPr>
                <a:t>INSERT IMAGE</a:t>
              </a:r>
            </a:p>
          </p:txBody>
        </p:sp>
        <p:sp>
          <p:nvSpPr>
            <p:cNvPr id="21" name="Tekstvak 33"/>
            <p:cNvSpPr txBox="1"/>
            <p:nvPr/>
          </p:nvSpPr>
          <p:spPr>
            <a:xfrm>
              <a:off x="9372562" y="888762"/>
              <a:ext cx="1696099" cy="48582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Click on the icon to insert an image</a:t>
              </a:r>
            </a:p>
          </p:txBody>
        </p:sp>
        <p:sp>
          <p:nvSpPr>
            <p:cNvPr id="23" name="Tekstvak 33"/>
            <p:cNvSpPr txBox="1"/>
            <p:nvPr/>
          </p:nvSpPr>
          <p:spPr>
            <a:xfrm>
              <a:off x="9372562" y="2792357"/>
              <a:ext cx="1696099" cy="604895"/>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Select the image you want to use and click on </a:t>
              </a:r>
              <a:r>
                <a:rPr lang="en-US" sz="1200" b="1" kern="0" dirty="0" smtClean="0">
                  <a:latin typeface="Arial" panose="020B0604020202020204" pitchFamily="34" charset="0"/>
                  <a:cs typeface="Arial" panose="020B0604020202020204" pitchFamily="34" charset="0"/>
                </a:rPr>
                <a:t>‘Insert’</a:t>
              </a:r>
            </a:p>
          </p:txBody>
        </p:sp>
        <p:sp>
          <p:nvSpPr>
            <p:cNvPr id="25" name="Ovaal 19"/>
            <p:cNvSpPr/>
            <p:nvPr/>
          </p:nvSpPr>
          <p:spPr>
            <a:xfrm>
              <a:off x="9375738" y="429931"/>
              <a:ext cx="360501" cy="360397"/>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1</a:t>
              </a:r>
            </a:p>
          </p:txBody>
        </p:sp>
        <p:sp>
          <p:nvSpPr>
            <p:cNvPr id="26" name="Ovaal 20"/>
            <p:cNvSpPr/>
            <p:nvPr/>
          </p:nvSpPr>
          <p:spPr>
            <a:xfrm>
              <a:off x="9375738" y="2325587"/>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2</a:t>
              </a:r>
            </a:p>
          </p:txBody>
        </p:sp>
        <p:cxnSp>
          <p:nvCxnSpPr>
            <p:cNvPr id="27" name="Rechte verbindingslijn 22"/>
            <p:cNvCxnSpPr>
              <a:cxnSpLocks noChangeShapeType="1"/>
            </p:cNvCxnSpPr>
            <p:nvPr/>
          </p:nvCxnSpPr>
          <p:spPr bwMode="auto">
            <a:xfrm>
              <a:off x="9373977" y="288269"/>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28" name="Rechte verbindingslijn 24"/>
            <p:cNvCxnSpPr>
              <a:cxnSpLocks noChangeShapeType="1"/>
            </p:cNvCxnSpPr>
            <p:nvPr/>
          </p:nvCxnSpPr>
          <p:spPr bwMode="auto">
            <a:xfrm>
              <a:off x="9373638" y="2167521"/>
              <a:ext cx="1695023"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29" name="Rechte verbindingslijn 25"/>
            <p:cNvCxnSpPr>
              <a:cxnSpLocks noChangeShapeType="1"/>
            </p:cNvCxnSpPr>
            <p:nvPr/>
          </p:nvCxnSpPr>
          <p:spPr bwMode="auto">
            <a:xfrm>
              <a:off x="9373977" y="4022832"/>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30" name="Tekstvak 33"/>
            <p:cNvSpPr txBox="1"/>
            <p:nvPr/>
          </p:nvSpPr>
          <p:spPr>
            <a:xfrm>
              <a:off x="9372562" y="4699126"/>
              <a:ext cx="1696099" cy="72238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If you want to scale or drag the image go to </a:t>
              </a:r>
              <a:r>
                <a:rPr lang="en-US" sz="1200" b="1" kern="0" dirty="0" smtClean="0">
                  <a:latin typeface="Arial" panose="020B0604020202020204" pitchFamily="34" charset="0"/>
                  <a:cs typeface="Arial" panose="020B0604020202020204" pitchFamily="34" charset="0"/>
                </a:rPr>
                <a:t>‘Picture Tools’ </a:t>
              </a:r>
              <a:r>
                <a:rPr lang="en-US" sz="1200" kern="0" dirty="0" smtClean="0">
                  <a:latin typeface="Arial" panose="020B0604020202020204" pitchFamily="34" charset="0"/>
                  <a:cs typeface="Arial" panose="020B0604020202020204" pitchFamily="34" charset="0"/>
                </a:rPr>
                <a:t>and click on </a:t>
              </a:r>
              <a:r>
                <a:rPr lang="en-US" sz="1200" b="1" kern="0" dirty="0" smtClean="0">
                  <a:latin typeface="Arial" panose="020B0604020202020204" pitchFamily="34" charset="0"/>
                  <a:cs typeface="Arial" panose="020B0604020202020204" pitchFamily="34" charset="0"/>
                </a:rPr>
                <a:t>‘Crop’</a:t>
              </a:r>
              <a:endParaRPr lang="en-US" sz="1200" b="1" kern="0" dirty="0">
                <a:latin typeface="Arial" panose="020B0604020202020204" pitchFamily="34" charset="0"/>
                <a:cs typeface="Arial" panose="020B0604020202020204" pitchFamily="34" charset="0"/>
              </a:endParaRPr>
            </a:p>
          </p:txBody>
        </p:sp>
        <p:sp>
          <p:nvSpPr>
            <p:cNvPr id="31" name="Ovaal 27"/>
            <p:cNvSpPr/>
            <p:nvPr/>
          </p:nvSpPr>
          <p:spPr>
            <a:xfrm>
              <a:off x="9375738" y="4183140"/>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3</a:t>
              </a:r>
            </a:p>
          </p:txBody>
        </p:sp>
        <p:cxnSp>
          <p:nvCxnSpPr>
            <p:cNvPr id="32" name="Rechte verbindingslijn 28"/>
            <p:cNvCxnSpPr>
              <a:cxnSpLocks noChangeShapeType="1"/>
            </p:cNvCxnSpPr>
            <p:nvPr/>
          </p:nvCxnSpPr>
          <p:spPr bwMode="auto">
            <a:xfrm>
              <a:off x="9373977" y="6856746"/>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33" name="Groep 29"/>
            <p:cNvGrpSpPr>
              <a:grpSpLocks/>
            </p:cNvGrpSpPr>
            <p:nvPr/>
          </p:nvGrpSpPr>
          <p:grpSpPr bwMode="auto">
            <a:xfrm>
              <a:off x="9369040" y="3471416"/>
              <a:ext cx="1114138" cy="297656"/>
              <a:chOff x="13560784" y="3471416"/>
              <a:chExt cx="1114138" cy="297656"/>
            </a:xfrm>
          </p:grpSpPr>
          <p:sp>
            <p:nvSpPr>
              <p:cNvPr id="34" name="Afgeronde rechthoek 30"/>
              <p:cNvSpPr/>
              <p:nvPr/>
            </p:nvSpPr>
            <p:spPr>
              <a:xfrm>
                <a:off x="13561130" y="3471872"/>
                <a:ext cx="1113264" cy="296890"/>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Tekstvak 81"/>
              <p:cNvSpPr txBox="1"/>
              <p:nvPr/>
            </p:nvSpPr>
            <p:spPr>
              <a:xfrm>
                <a:off x="13573835" y="3509976"/>
                <a:ext cx="887752" cy="230209"/>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36" name="Rechte verbindingslijn 32"/>
              <p:cNvCxnSpPr/>
              <p:nvPr/>
            </p:nvCxnSpPr>
            <p:spPr>
              <a:xfrm>
                <a:off x="14461587" y="3506800"/>
                <a:ext cx="0" cy="223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Gelijkbenige driehoek 33"/>
              <p:cNvSpPr/>
              <p:nvPr/>
            </p:nvSpPr>
            <p:spPr>
              <a:xfrm rot="10800000">
                <a:off x="14518759" y="3600471"/>
                <a:ext cx="104815" cy="571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pic>
        <p:nvPicPr>
          <p:cNvPr id="50" name="Icoontje afbeeldi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jdelijke aanduiding voor afbeelding 21"/>
          <p:cNvSpPr>
            <a:spLocks noGrp="1"/>
          </p:cNvSpPr>
          <p:nvPr>
            <p:ph type="pic" sz="quarter" idx="13"/>
          </p:nvPr>
        </p:nvSpPr>
        <p:spPr>
          <a:xfrm>
            <a:off x="6194467" y="938213"/>
            <a:ext cx="6000708" cy="5097462"/>
          </a:xfrm>
          <a:solidFill>
            <a:schemeClr val="bg2">
              <a:lumMod val="20000"/>
              <a:lumOff val="80000"/>
            </a:schemeClr>
          </a:solidFill>
        </p:spPr>
        <p:txBody>
          <a:bodyPr anchor="ctr"/>
          <a:lstStyle>
            <a:lvl1pPr marL="0" indent="0" algn="ctr">
              <a:buNone/>
              <a:defRPr baseline="0">
                <a:solidFill>
                  <a:schemeClr val="tx2"/>
                </a:solidFill>
              </a:defRPr>
            </a:lvl1pPr>
          </a:lstStyle>
          <a:p>
            <a:pPr lvl="0"/>
            <a:r>
              <a:rPr lang="en-US" noProof="0" dirty="0" smtClean="0"/>
              <a:t>Click icon to add picture</a:t>
            </a:r>
            <a:endParaRPr lang="en-GB" noProof="0" dirty="0"/>
          </a:p>
        </p:txBody>
      </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6" name="Tijdelijke aanduiding voor tekst 5"/>
          <p:cNvSpPr>
            <a:spLocks noGrp="1"/>
          </p:cNvSpPr>
          <p:nvPr>
            <p:ph type="body" sz="quarter" idx="14"/>
          </p:nvPr>
        </p:nvSpPr>
        <p:spPr>
          <a:xfrm>
            <a:off x="411163" y="1395139"/>
            <a:ext cx="5589587" cy="773442"/>
          </a:xfrm>
        </p:spPr>
        <p:txBody>
          <a:bodyPr anchor="ctr"/>
          <a:lstStyle>
            <a:lvl1pPr marL="0" indent="0">
              <a:buNone/>
              <a:defRPr sz="2000" baseline="0"/>
            </a:lvl1pPr>
          </a:lstStyle>
          <a:p>
            <a:pPr lvl="0"/>
            <a:r>
              <a:rPr lang="en-US" dirty="0" smtClean="0"/>
              <a:t>Click to edit Master text styles</a:t>
            </a:r>
          </a:p>
        </p:txBody>
      </p:sp>
      <p:sp>
        <p:nvSpPr>
          <p:cNvPr id="43" name="Tijdelijke aanduiding voor tekst 5"/>
          <p:cNvSpPr>
            <a:spLocks noGrp="1"/>
          </p:cNvSpPr>
          <p:nvPr>
            <p:ph type="body" sz="quarter" idx="15"/>
          </p:nvPr>
        </p:nvSpPr>
        <p:spPr>
          <a:xfrm>
            <a:off x="411163" y="2187304"/>
            <a:ext cx="5589587" cy="750695"/>
          </a:xfrm>
        </p:spPr>
        <p:txBody>
          <a:bodyPr anchor="ctr"/>
          <a:lstStyle>
            <a:lvl1pPr marL="0" indent="0">
              <a:buNone/>
              <a:defRPr sz="2000"/>
            </a:lvl1pPr>
          </a:lstStyle>
          <a:p>
            <a:pPr lvl="0"/>
            <a:r>
              <a:rPr lang="en-US" dirty="0" smtClean="0"/>
              <a:t>Click to edit Master text styles</a:t>
            </a:r>
          </a:p>
        </p:txBody>
      </p:sp>
      <p:sp>
        <p:nvSpPr>
          <p:cNvPr id="44" name="Tijdelijke aanduiding voor tekst 5"/>
          <p:cNvSpPr>
            <a:spLocks noGrp="1"/>
          </p:cNvSpPr>
          <p:nvPr>
            <p:ph type="body" sz="quarter" idx="16"/>
          </p:nvPr>
        </p:nvSpPr>
        <p:spPr>
          <a:xfrm>
            <a:off x="411163" y="2951259"/>
            <a:ext cx="5589587" cy="735903"/>
          </a:xfrm>
        </p:spPr>
        <p:txBody>
          <a:bodyPr anchor="ctr"/>
          <a:lstStyle>
            <a:lvl1pPr marL="0" indent="0">
              <a:buNone/>
              <a:defRPr sz="2000" baseline="0"/>
            </a:lvl1pPr>
          </a:lstStyle>
          <a:p>
            <a:pPr lvl="0"/>
            <a:r>
              <a:rPr lang="en-US" dirty="0" smtClean="0"/>
              <a:t>Click to edit Master text styles</a:t>
            </a:r>
          </a:p>
        </p:txBody>
      </p:sp>
      <p:sp>
        <p:nvSpPr>
          <p:cNvPr id="45" name="Tijdelijke aanduiding voor tekst 5"/>
          <p:cNvSpPr>
            <a:spLocks noGrp="1"/>
          </p:cNvSpPr>
          <p:nvPr>
            <p:ph type="body" sz="quarter" idx="17"/>
          </p:nvPr>
        </p:nvSpPr>
        <p:spPr>
          <a:xfrm>
            <a:off x="411163" y="3719927"/>
            <a:ext cx="5589587" cy="728617"/>
          </a:xfrm>
        </p:spPr>
        <p:txBody>
          <a:bodyPr anchor="ctr"/>
          <a:lstStyle>
            <a:lvl1pPr marL="0" indent="0">
              <a:buNone/>
              <a:defRPr sz="2000"/>
            </a:lvl1pPr>
          </a:lstStyle>
          <a:p>
            <a:pPr lvl="0"/>
            <a:r>
              <a:rPr lang="en-US" dirty="0" smtClean="0"/>
              <a:t>Click to edit Master text styles</a:t>
            </a:r>
          </a:p>
        </p:txBody>
      </p:sp>
      <p:sp>
        <p:nvSpPr>
          <p:cNvPr id="46" name="Tijdelijke aanduiding voor tekst 5"/>
          <p:cNvSpPr>
            <a:spLocks noGrp="1"/>
          </p:cNvSpPr>
          <p:nvPr>
            <p:ph type="body" sz="quarter" idx="18"/>
          </p:nvPr>
        </p:nvSpPr>
        <p:spPr>
          <a:xfrm>
            <a:off x="411163" y="4480635"/>
            <a:ext cx="5589587" cy="721403"/>
          </a:xfrm>
        </p:spPr>
        <p:txBody>
          <a:bodyPr anchor="ctr"/>
          <a:lstStyle>
            <a:lvl1pPr marL="0" indent="0">
              <a:buNone/>
              <a:defRPr sz="2000"/>
            </a:lvl1pPr>
          </a:lstStyle>
          <a:p>
            <a:pPr lvl="0"/>
            <a:r>
              <a:rPr lang="en-US" dirty="0" smtClean="0"/>
              <a:t>Click to edit Master text styles</a:t>
            </a:r>
          </a:p>
        </p:txBody>
      </p:sp>
      <p:sp>
        <p:nvSpPr>
          <p:cNvPr id="47" name="Tijdelijke aanduiding voor tekst 5"/>
          <p:cNvSpPr>
            <a:spLocks noGrp="1"/>
          </p:cNvSpPr>
          <p:nvPr>
            <p:ph type="body" sz="quarter" idx="19"/>
          </p:nvPr>
        </p:nvSpPr>
        <p:spPr>
          <a:xfrm>
            <a:off x="411163" y="5233403"/>
            <a:ext cx="5589587" cy="721403"/>
          </a:xfrm>
        </p:spPr>
        <p:txBody>
          <a:bodyPr anchor="ctr"/>
          <a:lstStyle>
            <a:lvl1pPr marL="0" indent="0">
              <a:buNone/>
              <a:defRPr sz="2000"/>
            </a:lvl1pPr>
          </a:lstStyle>
          <a:p>
            <a:pPr lvl="0"/>
            <a:r>
              <a:rPr lang="en-US" dirty="0" smtClean="0"/>
              <a:t>Click to edit Master text styles</a:t>
            </a:r>
          </a:p>
        </p:txBody>
      </p:sp>
      <p:sp>
        <p:nvSpPr>
          <p:cNvPr id="54"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image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55"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38751572-2A17-47B8-AE05-08C100424A75}" type="datetime1">
              <a:rPr lang="en-GB" smtClean="0"/>
              <a:pPr/>
              <a:t>24/08/2015</a:t>
            </a:fld>
            <a:endParaRPr lang="en-GB"/>
          </a:p>
        </p:txBody>
      </p:sp>
      <p:sp>
        <p:nvSpPr>
          <p:cNvPr id="56"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57"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2703079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5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2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30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50% &amp; photo slide">
    <p:spTree>
      <p:nvGrpSpPr>
        <p:cNvPr id="1" name=""/>
        <p:cNvGrpSpPr/>
        <p:nvPr/>
      </p:nvGrpSpPr>
      <p:grpSpPr>
        <a:xfrm>
          <a:off x="0" y="0"/>
          <a:ext cx="0" cy="0"/>
          <a:chOff x="0" y="0"/>
          <a:chExt cx="0" cy="0"/>
        </a:xfrm>
      </p:grpSpPr>
      <p:grpSp>
        <p:nvGrpSpPr>
          <p:cNvPr id="5" name="Groep 109"/>
          <p:cNvGrpSpPr>
            <a:grpSpLocks/>
          </p:cNvGrpSpPr>
          <p:nvPr userDrawn="1"/>
        </p:nvGrpSpPr>
        <p:grpSpPr bwMode="auto">
          <a:xfrm>
            <a:off x="12292013" y="-100013"/>
            <a:ext cx="1881187" cy="6956426"/>
            <a:chOff x="9186754" y="-100346"/>
            <a:chExt cx="1881907" cy="6957092"/>
          </a:xfrm>
        </p:grpSpPr>
        <p:grpSp>
          <p:nvGrpSpPr>
            <p:cNvPr id="6" name="bijsnijden"/>
            <p:cNvGrpSpPr>
              <a:grpSpLocks/>
            </p:cNvGrpSpPr>
            <p:nvPr userDrawn="1"/>
          </p:nvGrpSpPr>
          <p:grpSpPr bwMode="auto">
            <a:xfrm>
              <a:off x="9249294" y="5786672"/>
              <a:ext cx="779464" cy="828260"/>
              <a:chOff x="13143038" y="5655940"/>
              <a:chExt cx="779464" cy="828260"/>
            </a:xfrm>
          </p:grpSpPr>
          <p:grpSp>
            <p:nvGrpSpPr>
              <p:cNvPr id="26" name="Groep 127"/>
              <p:cNvGrpSpPr>
                <a:grpSpLocks/>
              </p:cNvGrpSpPr>
              <p:nvPr userDrawn="1"/>
            </p:nvGrpSpPr>
            <p:grpSpPr bwMode="auto">
              <a:xfrm>
                <a:off x="13284702" y="5655940"/>
                <a:ext cx="518384" cy="468745"/>
                <a:chOff x="13352037" y="5715656"/>
                <a:chExt cx="383714" cy="346970"/>
              </a:xfrm>
            </p:grpSpPr>
            <p:sp>
              <p:nvSpPr>
                <p:cNvPr id="29" name="Rechthoek 130"/>
                <p:cNvSpPr/>
                <p:nvPr userDrawn="1"/>
              </p:nvSpPr>
              <p:spPr>
                <a:xfrm>
                  <a:off x="13377213" y="5716829"/>
                  <a:ext cx="325623" cy="270295"/>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30" name="Afbeelding 13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51351" y="5715654"/>
                  <a:ext cx="232756" cy="274996"/>
                </a:xfrm>
                <a:prstGeom prst="rect">
                  <a:avLst/>
                </a:prstGeom>
                <a:ln w="9525">
                  <a:solidFill>
                    <a:schemeClr val="bg1">
                      <a:lumMod val="50000"/>
                    </a:schemeClr>
                  </a:solidFill>
                </a:ln>
              </p:spPr>
            </p:pic>
            <p:sp>
              <p:nvSpPr>
                <p:cNvPr id="31" name="L-vorm 132"/>
                <p:cNvSpPr/>
                <p:nvPr userDrawn="1"/>
              </p:nvSpPr>
              <p:spPr>
                <a:xfrm rot="5400000">
                  <a:off x="13595293" y="5921879"/>
                  <a:ext cx="129272" cy="151644"/>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32" name="L-vorm 133"/>
                <p:cNvSpPr/>
                <p:nvPr userDrawn="1"/>
              </p:nvSpPr>
              <p:spPr>
                <a:xfrm rot="5400000" flipH="1" flipV="1">
                  <a:off x="13571195" y="5895437"/>
                  <a:ext cx="129272" cy="15282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27" name="Tekstvak 76"/>
              <p:cNvSpPr txBox="1"/>
              <p:nvPr userDrawn="1"/>
            </p:nvSpPr>
            <p:spPr>
              <a:xfrm>
                <a:off x="13142434" y="6165573"/>
                <a:ext cx="779761" cy="261963"/>
              </a:xfrm>
              <a:prstGeom prst="rect">
                <a:avLst/>
              </a:prstGeom>
              <a:noFill/>
            </p:spPr>
            <p:txBody>
              <a:bodyPr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50" b="1" kern="0" dirty="0" smtClean="0">
                    <a:effectLst>
                      <a:outerShdw blurRad="25400" algn="ctr" rotWithShape="0">
                        <a:prstClr val="white"/>
                      </a:outerShdw>
                    </a:effectLst>
                    <a:latin typeface="Segoe UI Light" panose="020B0502040204020203" pitchFamily="34" charset="0"/>
                    <a:cs typeface="Segoe UI Light" panose="020B0502040204020203" pitchFamily="34" charset="0"/>
                  </a:rPr>
                  <a:t>Crop</a:t>
                </a:r>
              </a:p>
            </p:txBody>
          </p:sp>
          <p:sp>
            <p:nvSpPr>
              <p:cNvPr id="28" name="Rechthoekige driehoek 129"/>
              <p:cNvSpPr/>
              <p:nvPr userDrawn="1"/>
            </p:nvSpPr>
            <p:spPr>
              <a:xfrm rot="18900000">
                <a:off x="13498170" y="6418010"/>
                <a:ext cx="68289" cy="6668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7" name="Rechthoek 111"/>
            <p:cNvSpPr/>
            <p:nvPr/>
          </p:nvSpPr>
          <p:spPr>
            <a:xfrm>
              <a:off x="9186754" y="-100346"/>
              <a:ext cx="1881907" cy="315943"/>
            </a:xfrm>
            <a:prstGeom prst="rect">
              <a:avLst/>
            </a:prstGeom>
            <a:noFill/>
            <a:ln w="25400" cap="flat" cmpd="sng" algn="ctr">
              <a:noFill/>
              <a:prstDash val="solid"/>
            </a:ln>
            <a:effectLst/>
          </p:spPr>
          <p:txBody>
            <a:bodyPr lIns="180000" rIns="18000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600" b="1" kern="0" cap="all" dirty="0" smtClean="0">
                  <a:solidFill>
                    <a:schemeClr val="tx2"/>
                  </a:solidFill>
                  <a:latin typeface="Arial" panose="020B0604020202020204" pitchFamily="34" charset="0"/>
                  <a:cs typeface="Arial" panose="020B0604020202020204" pitchFamily="34" charset="0"/>
                </a:rPr>
                <a:t>INSERT IMAGE</a:t>
              </a:r>
            </a:p>
          </p:txBody>
        </p:sp>
        <p:sp>
          <p:nvSpPr>
            <p:cNvPr id="9" name="Tekstvak 33"/>
            <p:cNvSpPr txBox="1"/>
            <p:nvPr/>
          </p:nvSpPr>
          <p:spPr>
            <a:xfrm>
              <a:off x="9372562" y="888762"/>
              <a:ext cx="1696099" cy="48582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Click on the icon to insert an image</a:t>
              </a:r>
            </a:p>
          </p:txBody>
        </p:sp>
        <p:sp>
          <p:nvSpPr>
            <p:cNvPr id="10" name="Tekstvak 33"/>
            <p:cNvSpPr txBox="1"/>
            <p:nvPr/>
          </p:nvSpPr>
          <p:spPr>
            <a:xfrm>
              <a:off x="9372562" y="2792357"/>
              <a:ext cx="1696099" cy="604895"/>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Select the image you want to use and click on </a:t>
              </a:r>
              <a:r>
                <a:rPr lang="en-US" sz="1200" b="1" kern="0" dirty="0" smtClean="0">
                  <a:latin typeface="Arial" panose="020B0604020202020204" pitchFamily="34" charset="0"/>
                  <a:cs typeface="Arial" panose="020B0604020202020204" pitchFamily="34" charset="0"/>
                </a:rPr>
                <a:t>‘Insert’</a:t>
              </a:r>
            </a:p>
          </p:txBody>
        </p:sp>
        <p:sp>
          <p:nvSpPr>
            <p:cNvPr id="11" name="Ovaal 114"/>
            <p:cNvSpPr/>
            <p:nvPr/>
          </p:nvSpPr>
          <p:spPr>
            <a:xfrm>
              <a:off x="9375738" y="429931"/>
              <a:ext cx="360501" cy="360397"/>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1</a:t>
              </a:r>
            </a:p>
          </p:txBody>
        </p:sp>
        <p:sp>
          <p:nvSpPr>
            <p:cNvPr id="12" name="Ovaal 115"/>
            <p:cNvSpPr/>
            <p:nvPr/>
          </p:nvSpPr>
          <p:spPr>
            <a:xfrm>
              <a:off x="9375738" y="2325587"/>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2</a:t>
              </a:r>
            </a:p>
          </p:txBody>
        </p:sp>
        <p:cxnSp>
          <p:nvCxnSpPr>
            <p:cNvPr id="13" name="Rechte verbindingslijn 116"/>
            <p:cNvCxnSpPr>
              <a:cxnSpLocks noChangeShapeType="1"/>
            </p:cNvCxnSpPr>
            <p:nvPr/>
          </p:nvCxnSpPr>
          <p:spPr bwMode="auto">
            <a:xfrm>
              <a:off x="9373977" y="288269"/>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4" name="Rechte verbindingslijn 117"/>
            <p:cNvCxnSpPr>
              <a:cxnSpLocks noChangeShapeType="1"/>
            </p:cNvCxnSpPr>
            <p:nvPr/>
          </p:nvCxnSpPr>
          <p:spPr bwMode="auto">
            <a:xfrm>
              <a:off x="9373638" y="2167521"/>
              <a:ext cx="1695023"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5" name="Rechte verbindingslijn 118"/>
            <p:cNvCxnSpPr>
              <a:cxnSpLocks noChangeShapeType="1"/>
            </p:cNvCxnSpPr>
            <p:nvPr/>
          </p:nvCxnSpPr>
          <p:spPr bwMode="auto">
            <a:xfrm>
              <a:off x="9373977" y="4022832"/>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16" name="Tekstvak 33"/>
            <p:cNvSpPr txBox="1"/>
            <p:nvPr/>
          </p:nvSpPr>
          <p:spPr>
            <a:xfrm>
              <a:off x="9372562" y="4699126"/>
              <a:ext cx="1696099" cy="72238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If you want to scale or drag the image go to </a:t>
              </a:r>
              <a:r>
                <a:rPr lang="en-US" sz="1200" b="1" kern="0" dirty="0" smtClean="0">
                  <a:latin typeface="Arial" panose="020B0604020202020204" pitchFamily="34" charset="0"/>
                  <a:cs typeface="Arial" panose="020B0604020202020204" pitchFamily="34" charset="0"/>
                </a:rPr>
                <a:t>‘Picture Tools’ </a:t>
              </a:r>
              <a:r>
                <a:rPr lang="en-US" sz="1200" kern="0" dirty="0" smtClean="0">
                  <a:latin typeface="Arial" panose="020B0604020202020204" pitchFamily="34" charset="0"/>
                  <a:cs typeface="Arial" panose="020B0604020202020204" pitchFamily="34" charset="0"/>
                </a:rPr>
                <a:t>and click on </a:t>
              </a:r>
              <a:r>
                <a:rPr lang="en-US" sz="1200" b="1" kern="0" dirty="0" smtClean="0">
                  <a:latin typeface="Arial" panose="020B0604020202020204" pitchFamily="34" charset="0"/>
                  <a:cs typeface="Arial" panose="020B0604020202020204" pitchFamily="34" charset="0"/>
                </a:rPr>
                <a:t>‘Crop’</a:t>
              </a:r>
              <a:endParaRPr lang="en-US" sz="1200" b="1" kern="0" dirty="0">
                <a:latin typeface="Arial" panose="020B0604020202020204" pitchFamily="34" charset="0"/>
                <a:cs typeface="Arial" panose="020B0604020202020204" pitchFamily="34" charset="0"/>
              </a:endParaRPr>
            </a:p>
          </p:txBody>
        </p:sp>
        <p:sp>
          <p:nvSpPr>
            <p:cNvPr id="17" name="Ovaal 120"/>
            <p:cNvSpPr/>
            <p:nvPr/>
          </p:nvSpPr>
          <p:spPr>
            <a:xfrm>
              <a:off x="9375738" y="4183140"/>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3</a:t>
              </a:r>
            </a:p>
          </p:txBody>
        </p:sp>
        <p:cxnSp>
          <p:nvCxnSpPr>
            <p:cNvPr id="18" name="Rechte verbindingslijn 121"/>
            <p:cNvCxnSpPr>
              <a:cxnSpLocks noChangeShapeType="1"/>
            </p:cNvCxnSpPr>
            <p:nvPr/>
          </p:nvCxnSpPr>
          <p:spPr bwMode="auto">
            <a:xfrm>
              <a:off x="9373977" y="6856746"/>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9" name="Groep 122"/>
            <p:cNvGrpSpPr>
              <a:grpSpLocks/>
            </p:cNvGrpSpPr>
            <p:nvPr/>
          </p:nvGrpSpPr>
          <p:grpSpPr bwMode="auto">
            <a:xfrm>
              <a:off x="9369040" y="3471416"/>
              <a:ext cx="1114138" cy="297656"/>
              <a:chOff x="13560784" y="3471416"/>
              <a:chExt cx="1114138" cy="297656"/>
            </a:xfrm>
          </p:grpSpPr>
          <p:sp>
            <p:nvSpPr>
              <p:cNvPr id="20" name="Afgeronde rechthoek 123"/>
              <p:cNvSpPr/>
              <p:nvPr/>
            </p:nvSpPr>
            <p:spPr>
              <a:xfrm>
                <a:off x="13561130" y="3471872"/>
                <a:ext cx="1113264" cy="296890"/>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kstvak 81"/>
              <p:cNvSpPr txBox="1"/>
              <p:nvPr/>
            </p:nvSpPr>
            <p:spPr>
              <a:xfrm>
                <a:off x="13573835" y="3509976"/>
                <a:ext cx="887752" cy="230209"/>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23" name="Rechte verbindingslijn 125"/>
              <p:cNvCxnSpPr/>
              <p:nvPr/>
            </p:nvCxnSpPr>
            <p:spPr>
              <a:xfrm>
                <a:off x="14461587" y="3506800"/>
                <a:ext cx="0" cy="223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Gelijkbenige driehoek 126"/>
              <p:cNvSpPr/>
              <p:nvPr/>
            </p:nvSpPr>
            <p:spPr>
              <a:xfrm rot="10800000">
                <a:off x="14518759" y="3600471"/>
                <a:ext cx="104815" cy="571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pic>
        <p:nvPicPr>
          <p:cNvPr id="33" name="Icoontje afbeeldi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kstvak 135"/>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Text &amp; Image slide (50% - 50%)</a:t>
            </a:r>
            <a:endParaRPr lang="en-GB" sz="2400" dirty="0">
              <a:solidFill>
                <a:schemeClr val="tx2"/>
              </a:solidFill>
              <a:latin typeface="Georgia" panose="02040502050405020303" pitchFamily="18" charset="0"/>
              <a:cs typeface="+mn-cs"/>
            </a:endParaRPr>
          </a:p>
        </p:txBody>
      </p:sp>
      <p:grpSp>
        <p:nvGrpSpPr>
          <p:cNvPr id="35" name="Groep 136"/>
          <p:cNvGrpSpPr>
            <a:grpSpLocks/>
          </p:cNvGrpSpPr>
          <p:nvPr userDrawn="1"/>
        </p:nvGrpSpPr>
        <p:grpSpPr bwMode="auto">
          <a:xfrm>
            <a:off x="-2109788" y="-101600"/>
            <a:ext cx="1927225" cy="3530600"/>
            <a:chOff x="-1926780" y="-101600"/>
            <a:chExt cx="1926780" cy="3530600"/>
          </a:xfrm>
        </p:grpSpPr>
        <p:sp>
          <p:nvSpPr>
            <p:cNvPr id="36" name="Rechthoek 137"/>
            <p:cNvSpPr/>
            <p:nvPr userDrawn="1"/>
          </p:nvSpPr>
          <p:spPr>
            <a:xfrm>
              <a:off x="-1907734" y="-101600"/>
              <a:ext cx="1774415" cy="387350"/>
            </a:xfrm>
            <a:prstGeom prst="rect">
              <a:avLst/>
            </a:prstGeom>
            <a:noFill/>
            <a:ln w="25400" cap="flat" cmpd="sng" algn="ctr">
              <a:noFill/>
              <a:prstDash val="solid"/>
            </a:ln>
            <a:effectLst/>
          </p:spPr>
          <p:txBody>
            <a:bodyPr lIns="0" rIns="180000"/>
            <a:lstStyle/>
            <a:p>
              <a:pPr defTabSz="914309" fontAlgn="auto">
                <a:spcBef>
                  <a:spcPts val="0"/>
                </a:spcBef>
                <a:spcAft>
                  <a:spcPts val="0"/>
                </a:spcAft>
                <a:defRPr/>
              </a:pPr>
              <a:r>
                <a:rPr lang="en-US" sz="1601" b="1" kern="0" dirty="0">
                  <a:solidFill>
                    <a:schemeClr val="tx2"/>
                  </a:solidFill>
                </a:rPr>
                <a:t>TEXT LEVELS</a:t>
              </a:r>
            </a:p>
          </p:txBody>
        </p:sp>
        <p:sp>
          <p:nvSpPr>
            <p:cNvPr id="37" name="Textfield placeholder"/>
            <p:cNvSpPr txBox="1">
              <a:spLocks/>
            </p:cNvSpPr>
            <p:nvPr userDrawn="1"/>
          </p:nvSpPr>
          <p:spPr>
            <a:xfrm>
              <a:off x="-1604591" y="2378075"/>
              <a:ext cx="1431594"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050" dirty="0" smtClean="0">
                  <a:cs typeface="Arial" panose="020B0604020202020204" pitchFamily="34" charset="0"/>
                </a:rPr>
                <a:t>Plain text (18pt.)</a:t>
              </a:r>
            </a:p>
          </p:txBody>
        </p:sp>
        <p:sp>
          <p:nvSpPr>
            <p:cNvPr id="38" name="Ovaal 139"/>
            <p:cNvSpPr/>
            <p:nvPr userDrawn="1"/>
          </p:nvSpPr>
          <p:spPr>
            <a:xfrm>
              <a:off x="-1926780" y="165735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1</a:t>
              </a:r>
            </a:p>
          </p:txBody>
        </p:sp>
        <p:sp>
          <p:nvSpPr>
            <p:cNvPr id="39" name="Ovaal 140"/>
            <p:cNvSpPr/>
            <p:nvPr userDrawn="1"/>
          </p:nvSpPr>
          <p:spPr>
            <a:xfrm>
              <a:off x="-1926780" y="2011363"/>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2</a:t>
              </a:r>
            </a:p>
          </p:txBody>
        </p:sp>
        <p:sp>
          <p:nvSpPr>
            <p:cNvPr id="40" name="Ovaal 141"/>
            <p:cNvSpPr/>
            <p:nvPr userDrawn="1"/>
          </p:nvSpPr>
          <p:spPr>
            <a:xfrm>
              <a:off x="-1926780" y="2363788"/>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3</a:t>
              </a:r>
            </a:p>
          </p:txBody>
        </p:sp>
        <p:sp>
          <p:nvSpPr>
            <p:cNvPr id="41" name="Ovaal 142"/>
            <p:cNvSpPr/>
            <p:nvPr userDrawn="1"/>
          </p:nvSpPr>
          <p:spPr>
            <a:xfrm>
              <a:off x="-1926780" y="271780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4</a:t>
              </a:r>
            </a:p>
          </p:txBody>
        </p:sp>
        <p:sp>
          <p:nvSpPr>
            <p:cNvPr id="42" name="Textfield placeholder"/>
            <p:cNvSpPr txBox="1">
              <a:spLocks/>
            </p:cNvSpPr>
            <p:nvPr userDrawn="1"/>
          </p:nvSpPr>
          <p:spPr>
            <a:xfrm>
              <a:off x="-1591894" y="1668463"/>
              <a:ext cx="1388741"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7313" lvl="1" indent="-87313" defTabSz="1086907" fontAlgn="auto">
                <a:lnSpc>
                  <a:spcPts val="1799"/>
                </a:lnSpc>
                <a:buSzPct val="118000"/>
                <a:buFont typeface="Arial" panose="020B0604020202020204" pitchFamily="34" charset="0"/>
                <a:buChar char="•"/>
                <a:defRPr/>
              </a:pPr>
              <a:r>
                <a:rPr lang="en-US" sz="1050" dirty="0" smtClean="0">
                  <a:cs typeface="Arial" panose="020B0604020202020204" pitchFamily="34" charset="0"/>
                </a:rPr>
                <a:t>Bullet (18pt.)</a:t>
              </a:r>
            </a:p>
          </p:txBody>
        </p:sp>
        <p:sp>
          <p:nvSpPr>
            <p:cNvPr id="43" name="Textfield placeholder"/>
            <p:cNvSpPr txBox="1">
              <a:spLocks/>
            </p:cNvSpPr>
            <p:nvPr userDrawn="1"/>
          </p:nvSpPr>
          <p:spPr>
            <a:xfrm>
              <a:off x="-1591894" y="2022475"/>
              <a:ext cx="1388741"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4625" lvl="2" indent="-85725" defTabSz="914309" fontAlgn="auto">
                <a:lnSpc>
                  <a:spcPts val="1799"/>
                </a:lnSpc>
                <a:spcBef>
                  <a:spcPts val="600"/>
                </a:spcBef>
                <a:spcAft>
                  <a:spcPts val="600"/>
                </a:spcAft>
                <a:buClr>
                  <a:schemeClr val="accent3"/>
                </a:buClr>
                <a:buSzPct val="116000"/>
                <a:buFont typeface="Arial" panose="020B0604020202020204" pitchFamily="34" charset="0"/>
                <a:buChar char="•"/>
                <a:tabLst>
                  <a:tab pos="357188" algn="l"/>
                  <a:tab pos="4392613" algn="l"/>
                </a:tabLst>
                <a:defRPr/>
              </a:pPr>
              <a:r>
                <a:rPr lang="en-US" sz="1050" dirty="0" smtClean="0">
                  <a:cs typeface="Arial" panose="020B0604020202020204" pitchFamily="34" charset="0"/>
                </a:rPr>
                <a:t>Sub-bullet (18pt.)</a:t>
              </a:r>
            </a:p>
          </p:txBody>
        </p:sp>
        <p:sp>
          <p:nvSpPr>
            <p:cNvPr id="44" name="Textfield placeholder"/>
            <p:cNvSpPr txBox="1">
              <a:spLocks/>
            </p:cNvSpPr>
            <p:nvPr userDrawn="1"/>
          </p:nvSpPr>
          <p:spPr>
            <a:xfrm>
              <a:off x="-1591894" y="2741613"/>
              <a:ext cx="1591894"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tx2"/>
                  </a:solidFill>
                  <a:cs typeface="Arial" panose="020B0604020202020204" pitchFamily="34" charset="0"/>
                </a:rPr>
                <a:t>Subtitle Orange (20pt.)</a:t>
              </a:r>
            </a:p>
          </p:txBody>
        </p:sp>
        <p:cxnSp>
          <p:nvCxnSpPr>
            <p:cNvPr id="45" name="Rechte verbindingslijn 146"/>
            <p:cNvCxnSpPr>
              <a:cxnSpLocks noChangeShapeType="1"/>
            </p:cNvCxnSpPr>
            <p:nvPr userDrawn="1"/>
          </p:nvCxnSpPr>
          <p:spPr bwMode="auto">
            <a:xfrm>
              <a:off x="-1926780" y="2749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46" name="Rechte verbindingslijn 147"/>
            <p:cNvCxnSpPr>
              <a:cxnSpLocks noChangeShapeType="1"/>
            </p:cNvCxnSpPr>
            <p:nvPr userDrawn="1"/>
          </p:nvCxnSpPr>
          <p:spPr bwMode="auto">
            <a:xfrm>
              <a:off x="-1926780" y="1508733"/>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47" name="Rechte verbindingslijn 148"/>
            <p:cNvCxnSpPr>
              <a:cxnSpLocks noChangeShapeType="1"/>
            </p:cNvCxnSpPr>
            <p:nvPr userDrawn="1"/>
          </p:nvCxnSpPr>
          <p:spPr bwMode="auto">
            <a:xfrm>
              <a:off x="-1926780" y="34290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pic>
          <p:nvPicPr>
            <p:cNvPr id="48" name="Picture 3"/>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913380" y="865888"/>
              <a:ext cx="426021" cy="462110"/>
            </a:xfrm>
            <a:prstGeom prst="roundRect">
              <a:avLst>
                <a:gd name="adj" fmla="val 0"/>
              </a:avLst>
            </a:prstGeom>
            <a:noFill/>
            <a:ln>
              <a:noFill/>
            </a:ln>
            <a:effectLst>
              <a:outerShdw blurRad="50800" dist="38100" dir="2700000" algn="tl" rotWithShape="0">
                <a:prstClr val="black">
                  <a:alpha val="40000"/>
                </a:prstClr>
              </a:outerShdw>
            </a:effectLst>
            <a:extLst/>
          </p:spPr>
        </p:pic>
        <p:pic>
          <p:nvPicPr>
            <p:cNvPr id="49" name="Picture 4"/>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1918318" y="446789"/>
              <a:ext cx="429686" cy="338492"/>
            </a:xfrm>
            <a:prstGeom prst="roundRect">
              <a:avLst>
                <a:gd name="adj" fmla="val 8126"/>
              </a:avLst>
            </a:prstGeom>
            <a:noFill/>
            <a:ln>
              <a:noFill/>
            </a:ln>
            <a:effectLst/>
            <a:extLst/>
          </p:spPr>
        </p:pic>
        <p:grpSp>
          <p:nvGrpSpPr>
            <p:cNvPr id="50" name="Groep 151"/>
            <p:cNvGrpSpPr>
              <a:grpSpLocks/>
            </p:cNvGrpSpPr>
            <p:nvPr userDrawn="1"/>
          </p:nvGrpSpPr>
          <p:grpSpPr bwMode="auto">
            <a:xfrm>
              <a:off x="-1341289" y="446790"/>
              <a:ext cx="337397" cy="377428"/>
              <a:chOff x="-1085063" y="758027"/>
              <a:chExt cx="633799" cy="622540"/>
            </a:xfrm>
          </p:grpSpPr>
          <p:sp>
            <p:nvSpPr>
              <p:cNvPr id="71" name="Afgeronde rechthoek 174"/>
              <p:cNvSpPr/>
              <p:nvPr userDrawn="1"/>
            </p:nvSpPr>
            <p:spPr>
              <a:xfrm>
                <a:off x="-1084759" y="756869"/>
                <a:ext cx="632062" cy="623195"/>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72" name="Groep 175"/>
              <p:cNvGrpSpPr/>
              <p:nvPr userDrawn="1"/>
            </p:nvGrpSpPr>
            <p:grpSpPr>
              <a:xfrm>
                <a:off x="-977746" y="864082"/>
                <a:ext cx="419166" cy="410430"/>
                <a:chOff x="6366933" y="309013"/>
                <a:chExt cx="1901295" cy="1861668"/>
              </a:xfrm>
              <a:solidFill>
                <a:srgbClr val="000000"/>
              </a:solidFill>
            </p:grpSpPr>
            <p:sp>
              <p:nvSpPr>
                <p:cNvPr id="73" name="Rechthoek 176"/>
                <p:cNvSpPr/>
                <p:nvPr/>
              </p:nvSpPr>
              <p:spPr>
                <a:xfrm>
                  <a:off x="6608189"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4" name="Rechthoek 177"/>
                <p:cNvSpPr/>
                <p:nvPr/>
              </p:nvSpPr>
              <p:spPr>
                <a:xfrm>
                  <a:off x="6608189"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5" name="Rechthoek 178"/>
                <p:cNvSpPr/>
                <p:nvPr/>
              </p:nvSpPr>
              <p:spPr>
                <a:xfrm>
                  <a:off x="6608189"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6" name="Rechthoek 179"/>
                <p:cNvSpPr/>
                <p:nvPr/>
              </p:nvSpPr>
              <p:spPr>
                <a:xfrm>
                  <a:off x="7252238"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7" name="Rechthoek 180"/>
                <p:cNvSpPr/>
                <p:nvPr/>
              </p:nvSpPr>
              <p:spPr>
                <a:xfrm>
                  <a:off x="7252238"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8" name="Rechthoek 181"/>
                <p:cNvSpPr/>
                <p:nvPr/>
              </p:nvSpPr>
              <p:spPr>
                <a:xfrm>
                  <a:off x="7252238"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9" name="Rechthoek 182"/>
                <p:cNvSpPr/>
                <p:nvPr/>
              </p:nvSpPr>
              <p:spPr>
                <a:xfrm>
                  <a:off x="7252238"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0" name="Rechthoek 183"/>
                <p:cNvSpPr/>
                <p:nvPr/>
              </p:nvSpPr>
              <p:spPr>
                <a:xfrm>
                  <a:off x="7252238"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1" name="Rechthoek 184"/>
                <p:cNvSpPr/>
                <p:nvPr/>
              </p:nvSpPr>
              <p:spPr>
                <a:xfrm>
                  <a:off x="7252238"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2" name="Rechthoek 185"/>
                <p:cNvSpPr/>
                <p:nvPr/>
              </p:nvSpPr>
              <p:spPr>
                <a:xfrm>
                  <a:off x="7252238"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3" name="Vrije vorm 186"/>
                <p:cNvSpPr/>
                <p:nvPr/>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grpSp>
          <p:nvGrpSpPr>
            <p:cNvPr id="51" name="Groep 152"/>
            <p:cNvGrpSpPr>
              <a:grpSpLocks/>
            </p:cNvGrpSpPr>
            <p:nvPr userDrawn="1"/>
          </p:nvGrpSpPr>
          <p:grpSpPr bwMode="auto">
            <a:xfrm>
              <a:off x="-1337498" y="959625"/>
              <a:ext cx="337397" cy="368373"/>
              <a:chOff x="-1845083" y="758027"/>
              <a:chExt cx="633799" cy="622540"/>
            </a:xfrm>
          </p:grpSpPr>
          <p:sp>
            <p:nvSpPr>
              <p:cNvPr id="58" name="Afgeronde rechthoek 161"/>
              <p:cNvSpPr/>
              <p:nvPr userDrawn="1"/>
            </p:nvSpPr>
            <p:spPr>
              <a:xfrm>
                <a:off x="-1845938" y="756717"/>
                <a:ext cx="635042" cy="625100"/>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59" name="Groep 162"/>
              <p:cNvGrpSpPr/>
              <p:nvPr userDrawn="1"/>
            </p:nvGrpSpPr>
            <p:grpSpPr>
              <a:xfrm>
                <a:off x="-1737766" y="864082"/>
                <a:ext cx="419166" cy="410430"/>
                <a:chOff x="3708400" y="309013"/>
                <a:chExt cx="1901295" cy="1861668"/>
              </a:xfrm>
              <a:solidFill>
                <a:srgbClr val="000000"/>
              </a:solidFill>
            </p:grpSpPr>
            <p:sp>
              <p:nvSpPr>
                <p:cNvPr id="60" name="Rechthoek 163"/>
                <p:cNvSpPr/>
                <p:nvPr/>
              </p:nvSpPr>
              <p:spPr>
                <a:xfrm>
                  <a:off x="3949656"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1" name="Rechthoek 164"/>
                <p:cNvSpPr/>
                <p:nvPr/>
              </p:nvSpPr>
              <p:spPr>
                <a:xfrm>
                  <a:off x="3949656"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2" name="Rechthoek 165"/>
                <p:cNvSpPr/>
                <p:nvPr/>
              </p:nvSpPr>
              <p:spPr>
                <a:xfrm>
                  <a:off x="3949656"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3" name="Rechthoek 166"/>
                <p:cNvSpPr/>
                <p:nvPr/>
              </p:nvSpPr>
              <p:spPr>
                <a:xfrm>
                  <a:off x="4593705"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4" name="Rechthoek 167"/>
                <p:cNvSpPr/>
                <p:nvPr/>
              </p:nvSpPr>
              <p:spPr>
                <a:xfrm>
                  <a:off x="4593705"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5" name="Rechthoek 168"/>
                <p:cNvSpPr/>
                <p:nvPr/>
              </p:nvSpPr>
              <p:spPr>
                <a:xfrm>
                  <a:off x="4593705"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6" name="Rechthoek 169"/>
                <p:cNvSpPr/>
                <p:nvPr/>
              </p:nvSpPr>
              <p:spPr>
                <a:xfrm>
                  <a:off x="4593705"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7" name="Rechthoek 170"/>
                <p:cNvSpPr/>
                <p:nvPr/>
              </p:nvSpPr>
              <p:spPr>
                <a:xfrm>
                  <a:off x="4593705"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8" name="Rechthoek 171"/>
                <p:cNvSpPr/>
                <p:nvPr/>
              </p:nvSpPr>
              <p:spPr>
                <a:xfrm>
                  <a:off x="4593705"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9" name="Rechthoek 172"/>
                <p:cNvSpPr/>
                <p:nvPr/>
              </p:nvSpPr>
              <p:spPr>
                <a:xfrm>
                  <a:off x="4593705"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0" name="Vrije vorm 173"/>
                <p:cNvSpPr/>
                <p:nvPr/>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cxnSp>
          <p:nvCxnSpPr>
            <p:cNvPr id="52" name="Rechte verbindingslijn 153"/>
            <p:cNvCxnSpPr>
              <a:cxnSpLocks noChangeShapeType="1"/>
            </p:cNvCxnSpPr>
            <p:nvPr userDrawn="1"/>
          </p:nvCxnSpPr>
          <p:spPr bwMode="auto">
            <a:xfrm>
              <a:off x="-1772239" y="1018095"/>
              <a:ext cx="434741" cy="125717"/>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cxnSp>
          <p:nvCxnSpPr>
            <p:cNvPr id="53" name="Rechte verbindingslijn 154"/>
            <p:cNvCxnSpPr>
              <a:cxnSpLocks noChangeShapeType="1"/>
            </p:cNvCxnSpPr>
            <p:nvPr userDrawn="1"/>
          </p:nvCxnSpPr>
          <p:spPr bwMode="auto">
            <a:xfrm flipV="1">
              <a:off x="-1643888" y="635504"/>
              <a:ext cx="302599" cy="370064"/>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sp>
          <p:nvSpPr>
            <p:cNvPr id="54" name="Textfield placeholder"/>
            <p:cNvSpPr txBox="1">
              <a:spLocks/>
            </p:cNvSpPr>
            <p:nvPr userDrawn="1"/>
          </p:nvSpPr>
          <p:spPr>
            <a:xfrm>
              <a:off x="-877684" y="411163"/>
              <a:ext cx="742778" cy="4270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up</a:t>
              </a:r>
            </a:p>
          </p:txBody>
        </p:sp>
        <p:sp>
          <p:nvSpPr>
            <p:cNvPr id="55" name="Textfield placeholder"/>
            <p:cNvSpPr txBox="1">
              <a:spLocks/>
            </p:cNvSpPr>
            <p:nvPr userDrawn="1"/>
          </p:nvSpPr>
          <p:spPr>
            <a:xfrm>
              <a:off x="-876098" y="958850"/>
              <a:ext cx="752301" cy="4286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down</a:t>
              </a:r>
            </a:p>
          </p:txBody>
        </p:sp>
        <p:sp>
          <p:nvSpPr>
            <p:cNvPr id="56" name="Ovaal 157"/>
            <p:cNvSpPr/>
            <p:nvPr userDrawn="1"/>
          </p:nvSpPr>
          <p:spPr>
            <a:xfrm>
              <a:off x="-1926780" y="3071813"/>
              <a:ext cx="239658" cy="234950"/>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5</a:t>
              </a:r>
            </a:p>
          </p:txBody>
        </p:sp>
        <p:sp>
          <p:nvSpPr>
            <p:cNvPr id="57" name="Textfield placeholder"/>
            <p:cNvSpPr txBox="1">
              <a:spLocks/>
            </p:cNvSpPr>
            <p:nvPr userDrawn="1"/>
          </p:nvSpPr>
          <p:spPr>
            <a:xfrm>
              <a:off x="-1591894" y="3082925"/>
              <a:ext cx="1591894" cy="1873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accent3"/>
                  </a:solidFill>
                  <a:cs typeface="Arial" panose="020B0604020202020204" pitchFamily="34" charset="0"/>
                </a:rPr>
                <a:t>Subtitle Blue (20pt.)</a:t>
              </a:r>
            </a:p>
          </p:txBody>
        </p:sp>
      </p:grpSp>
      <p:sp>
        <p:nvSpPr>
          <p:cNvPr id="22" name="Tijdelijke aanduiding voor afbeelding 21"/>
          <p:cNvSpPr>
            <a:spLocks noGrp="1"/>
          </p:cNvSpPr>
          <p:nvPr>
            <p:ph type="pic" sz="quarter" idx="13"/>
          </p:nvPr>
        </p:nvSpPr>
        <p:spPr>
          <a:xfrm>
            <a:off x="6194467" y="938213"/>
            <a:ext cx="6000708" cy="5097462"/>
          </a:xfrm>
          <a:solidFill>
            <a:schemeClr val="bg2">
              <a:lumMod val="20000"/>
              <a:lumOff val="80000"/>
            </a:schemeClr>
          </a:solidFill>
        </p:spPr>
        <p:txBody>
          <a:bodyPr anchor="ctr"/>
          <a:lstStyle>
            <a:lvl1pPr marL="0" indent="0" algn="ctr">
              <a:buNone/>
              <a:defRPr>
                <a:solidFill>
                  <a:schemeClr val="tx2"/>
                </a:solidFill>
              </a:defRPr>
            </a:lvl1pPr>
          </a:lstStyle>
          <a:p>
            <a:pPr lvl="0"/>
            <a:r>
              <a:rPr lang="en-US" noProof="0" dirty="0" smtClean="0"/>
              <a:t>Click icon to add picture</a:t>
            </a:r>
            <a:endParaRPr lang="en-GB" noProof="0" dirty="0"/>
          </a:p>
        </p:txBody>
      </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8" name="Tijdelijke aanduiding voor verticale tekst 2"/>
          <p:cNvSpPr>
            <a:spLocks noGrp="1"/>
          </p:cNvSpPr>
          <p:nvPr>
            <p:ph type="body" orient="vert" idx="1"/>
          </p:nvPr>
        </p:nvSpPr>
        <p:spPr>
          <a:xfrm>
            <a:off x="311913" y="1279028"/>
            <a:ext cx="5581286" cy="4767177"/>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87"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image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88"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A148551C-53B4-4886-8742-C90199958EB5}" type="datetime1">
              <a:rPr lang="en-GB" smtClean="0"/>
              <a:pPr/>
              <a:t>24/08/2015</a:t>
            </a:fld>
            <a:endParaRPr lang="en-GB"/>
          </a:p>
        </p:txBody>
      </p:sp>
      <p:sp>
        <p:nvSpPr>
          <p:cNvPr id="89"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90"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199645922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mp; Image slide (25% - 75%)">
    <p:spTree>
      <p:nvGrpSpPr>
        <p:cNvPr id="1" name=""/>
        <p:cNvGrpSpPr/>
        <p:nvPr/>
      </p:nvGrpSpPr>
      <p:grpSpPr>
        <a:xfrm>
          <a:off x="0" y="0"/>
          <a:ext cx="0" cy="0"/>
          <a:chOff x="0" y="0"/>
          <a:chExt cx="0" cy="0"/>
        </a:xfrm>
      </p:grpSpPr>
      <p:grpSp>
        <p:nvGrpSpPr>
          <p:cNvPr id="5" name="Groep 109"/>
          <p:cNvGrpSpPr>
            <a:grpSpLocks/>
          </p:cNvGrpSpPr>
          <p:nvPr userDrawn="1"/>
        </p:nvGrpSpPr>
        <p:grpSpPr bwMode="auto">
          <a:xfrm>
            <a:off x="12292013" y="-100013"/>
            <a:ext cx="1881187" cy="6956426"/>
            <a:chOff x="9186754" y="-100346"/>
            <a:chExt cx="1881907" cy="6957092"/>
          </a:xfrm>
        </p:grpSpPr>
        <p:grpSp>
          <p:nvGrpSpPr>
            <p:cNvPr id="6" name="bijsnijden"/>
            <p:cNvGrpSpPr>
              <a:grpSpLocks/>
            </p:cNvGrpSpPr>
            <p:nvPr userDrawn="1"/>
          </p:nvGrpSpPr>
          <p:grpSpPr bwMode="auto">
            <a:xfrm>
              <a:off x="9249294" y="5786672"/>
              <a:ext cx="779464" cy="828260"/>
              <a:chOff x="13143038" y="5655940"/>
              <a:chExt cx="779464" cy="828260"/>
            </a:xfrm>
          </p:grpSpPr>
          <p:grpSp>
            <p:nvGrpSpPr>
              <p:cNvPr id="26" name="Groep 127"/>
              <p:cNvGrpSpPr>
                <a:grpSpLocks/>
              </p:cNvGrpSpPr>
              <p:nvPr userDrawn="1"/>
            </p:nvGrpSpPr>
            <p:grpSpPr bwMode="auto">
              <a:xfrm>
                <a:off x="13284702" y="5655940"/>
                <a:ext cx="518384" cy="468745"/>
                <a:chOff x="13352037" y="5715656"/>
                <a:chExt cx="383714" cy="346970"/>
              </a:xfrm>
            </p:grpSpPr>
            <p:sp>
              <p:nvSpPr>
                <p:cNvPr id="29" name="Rechthoek 130"/>
                <p:cNvSpPr/>
                <p:nvPr userDrawn="1"/>
              </p:nvSpPr>
              <p:spPr>
                <a:xfrm>
                  <a:off x="13377213" y="5716829"/>
                  <a:ext cx="325623" cy="270295"/>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30" name="Afbeelding 13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51351" y="5715654"/>
                  <a:ext cx="232756" cy="274996"/>
                </a:xfrm>
                <a:prstGeom prst="rect">
                  <a:avLst/>
                </a:prstGeom>
                <a:ln w="9525">
                  <a:solidFill>
                    <a:schemeClr val="bg1">
                      <a:lumMod val="50000"/>
                    </a:schemeClr>
                  </a:solidFill>
                </a:ln>
              </p:spPr>
            </p:pic>
            <p:sp>
              <p:nvSpPr>
                <p:cNvPr id="31" name="L-vorm 132"/>
                <p:cNvSpPr/>
                <p:nvPr userDrawn="1"/>
              </p:nvSpPr>
              <p:spPr>
                <a:xfrm rot="5400000">
                  <a:off x="13595293" y="5921879"/>
                  <a:ext cx="129272" cy="151644"/>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32" name="L-vorm 133"/>
                <p:cNvSpPr/>
                <p:nvPr userDrawn="1"/>
              </p:nvSpPr>
              <p:spPr>
                <a:xfrm rot="5400000" flipH="1" flipV="1">
                  <a:off x="13571195" y="5895437"/>
                  <a:ext cx="129272" cy="15282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27" name="Tekstvak 76"/>
              <p:cNvSpPr txBox="1"/>
              <p:nvPr userDrawn="1"/>
            </p:nvSpPr>
            <p:spPr>
              <a:xfrm>
                <a:off x="13142434" y="6165573"/>
                <a:ext cx="779761" cy="261963"/>
              </a:xfrm>
              <a:prstGeom prst="rect">
                <a:avLst/>
              </a:prstGeom>
              <a:noFill/>
            </p:spPr>
            <p:txBody>
              <a:bodyPr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050" b="1" kern="0" dirty="0" smtClean="0">
                    <a:effectLst>
                      <a:outerShdw blurRad="25400" algn="ctr" rotWithShape="0">
                        <a:prstClr val="white"/>
                      </a:outerShdw>
                    </a:effectLst>
                    <a:latin typeface="Segoe UI Light" panose="020B0502040204020203" pitchFamily="34" charset="0"/>
                    <a:cs typeface="Segoe UI Light" panose="020B0502040204020203" pitchFamily="34" charset="0"/>
                  </a:rPr>
                  <a:t>Crop</a:t>
                </a:r>
              </a:p>
            </p:txBody>
          </p:sp>
          <p:sp>
            <p:nvSpPr>
              <p:cNvPr id="28" name="Rechthoekige driehoek 129"/>
              <p:cNvSpPr/>
              <p:nvPr userDrawn="1"/>
            </p:nvSpPr>
            <p:spPr>
              <a:xfrm rot="18900000">
                <a:off x="13498170" y="6418010"/>
                <a:ext cx="68289" cy="6668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fontAlgn="auto">
                  <a:spcBef>
                    <a:spcPts val="350"/>
                  </a:spcBef>
                  <a:spcAft>
                    <a:spcPts val="350"/>
                  </a:spcAft>
                  <a:defRPr/>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7" name="Rechthoek 111"/>
            <p:cNvSpPr/>
            <p:nvPr/>
          </p:nvSpPr>
          <p:spPr>
            <a:xfrm>
              <a:off x="9186754" y="-100346"/>
              <a:ext cx="1881907" cy="315943"/>
            </a:xfrm>
            <a:prstGeom prst="rect">
              <a:avLst/>
            </a:prstGeom>
            <a:noFill/>
            <a:ln w="25400" cap="flat" cmpd="sng" algn="ctr">
              <a:noFill/>
              <a:prstDash val="solid"/>
            </a:ln>
            <a:effectLst/>
          </p:spPr>
          <p:txBody>
            <a:bodyPr lIns="180000" rIns="18000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600" b="1" kern="0" cap="all" dirty="0" smtClean="0">
                  <a:solidFill>
                    <a:schemeClr val="tx2"/>
                  </a:solidFill>
                  <a:latin typeface="Arial" panose="020B0604020202020204" pitchFamily="34" charset="0"/>
                  <a:cs typeface="Arial" panose="020B0604020202020204" pitchFamily="34" charset="0"/>
                </a:rPr>
                <a:t>INSERT IMAGE</a:t>
              </a:r>
            </a:p>
          </p:txBody>
        </p:sp>
        <p:sp>
          <p:nvSpPr>
            <p:cNvPr id="9" name="Tekstvak 33"/>
            <p:cNvSpPr txBox="1"/>
            <p:nvPr/>
          </p:nvSpPr>
          <p:spPr>
            <a:xfrm>
              <a:off x="9372562" y="888762"/>
              <a:ext cx="1696099" cy="48582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Click on the icon to insert an image</a:t>
              </a:r>
            </a:p>
          </p:txBody>
        </p:sp>
        <p:sp>
          <p:nvSpPr>
            <p:cNvPr id="10" name="Tekstvak 33"/>
            <p:cNvSpPr txBox="1"/>
            <p:nvPr/>
          </p:nvSpPr>
          <p:spPr>
            <a:xfrm>
              <a:off x="9372562" y="2792357"/>
              <a:ext cx="1696099" cy="604895"/>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Select the image you want to use and click on </a:t>
              </a:r>
              <a:r>
                <a:rPr lang="en-US" sz="1200" b="1" kern="0" dirty="0" smtClean="0">
                  <a:latin typeface="Arial" panose="020B0604020202020204" pitchFamily="34" charset="0"/>
                  <a:cs typeface="Arial" panose="020B0604020202020204" pitchFamily="34" charset="0"/>
                </a:rPr>
                <a:t>‘Insert’</a:t>
              </a:r>
            </a:p>
          </p:txBody>
        </p:sp>
        <p:sp>
          <p:nvSpPr>
            <p:cNvPr id="11" name="Ovaal 114"/>
            <p:cNvSpPr/>
            <p:nvPr/>
          </p:nvSpPr>
          <p:spPr>
            <a:xfrm>
              <a:off x="9375738" y="429931"/>
              <a:ext cx="360501" cy="360397"/>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1</a:t>
              </a:r>
            </a:p>
          </p:txBody>
        </p:sp>
        <p:sp>
          <p:nvSpPr>
            <p:cNvPr id="12" name="Ovaal 115"/>
            <p:cNvSpPr/>
            <p:nvPr/>
          </p:nvSpPr>
          <p:spPr>
            <a:xfrm>
              <a:off x="9375738" y="2325587"/>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2</a:t>
              </a:r>
            </a:p>
          </p:txBody>
        </p:sp>
        <p:cxnSp>
          <p:nvCxnSpPr>
            <p:cNvPr id="13" name="Rechte verbindingslijn 116"/>
            <p:cNvCxnSpPr>
              <a:cxnSpLocks noChangeShapeType="1"/>
            </p:cNvCxnSpPr>
            <p:nvPr/>
          </p:nvCxnSpPr>
          <p:spPr bwMode="auto">
            <a:xfrm>
              <a:off x="9373977" y="288269"/>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4" name="Rechte verbindingslijn 117"/>
            <p:cNvCxnSpPr>
              <a:cxnSpLocks noChangeShapeType="1"/>
            </p:cNvCxnSpPr>
            <p:nvPr/>
          </p:nvCxnSpPr>
          <p:spPr bwMode="auto">
            <a:xfrm>
              <a:off x="9373638" y="2167521"/>
              <a:ext cx="1695023"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5" name="Rechte verbindingslijn 118"/>
            <p:cNvCxnSpPr>
              <a:cxnSpLocks noChangeShapeType="1"/>
            </p:cNvCxnSpPr>
            <p:nvPr/>
          </p:nvCxnSpPr>
          <p:spPr bwMode="auto">
            <a:xfrm>
              <a:off x="9373977" y="4022832"/>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sp>
          <p:nvSpPr>
            <p:cNvPr id="16" name="Tekstvak 33"/>
            <p:cNvSpPr txBox="1"/>
            <p:nvPr/>
          </p:nvSpPr>
          <p:spPr>
            <a:xfrm>
              <a:off x="9372562" y="4699126"/>
              <a:ext cx="1696099" cy="722382"/>
            </a:xfrm>
            <a:prstGeom prst="rect">
              <a:avLst/>
            </a:prstGeom>
            <a:noFill/>
          </p:spPr>
          <p:txBody>
            <a:bodyPr lIns="0" tIns="0" rIns="0" bIns="0"/>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r>
                <a:rPr lang="en-US" sz="1200" kern="0" dirty="0" smtClean="0">
                  <a:latin typeface="Arial" panose="020B0604020202020204" pitchFamily="34" charset="0"/>
                  <a:cs typeface="Arial" panose="020B0604020202020204" pitchFamily="34" charset="0"/>
                </a:rPr>
                <a:t>If you want to scale or drag the image go to </a:t>
              </a:r>
              <a:r>
                <a:rPr lang="en-US" sz="1200" b="1" kern="0" dirty="0" smtClean="0">
                  <a:latin typeface="Arial" panose="020B0604020202020204" pitchFamily="34" charset="0"/>
                  <a:cs typeface="Arial" panose="020B0604020202020204" pitchFamily="34" charset="0"/>
                </a:rPr>
                <a:t>‘Picture Tools’ </a:t>
              </a:r>
              <a:r>
                <a:rPr lang="en-US" sz="1200" kern="0" dirty="0" smtClean="0">
                  <a:latin typeface="Arial" panose="020B0604020202020204" pitchFamily="34" charset="0"/>
                  <a:cs typeface="Arial" panose="020B0604020202020204" pitchFamily="34" charset="0"/>
                </a:rPr>
                <a:t>and click on </a:t>
              </a:r>
              <a:r>
                <a:rPr lang="en-US" sz="1200" b="1" kern="0" dirty="0" smtClean="0">
                  <a:latin typeface="Arial" panose="020B0604020202020204" pitchFamily="34" charset="0"/>
                  <a:cs typeface="Arial" panose="020B0604020202020204" pitchFamily="34" charset="0"/>
                </a:rPr>
                <a:t>‘Crop’</a:t>
              </a:r>
              <a:endParaRPr lang="en-US" sz="1200" b="1" kern="0" dirty="0">
                <a:latin typeface="Arial" panose="020B0604020202020204" pitchFamily="34" charset="0"/>
                <a:cs typeface="Arial" panose="020B0604020202020204" pitchFamily="34" charset="0"/>
              </a:endParaRPr>
            </a:p>
          </p:txBody>
        </p:sp>
        <p:sp>
          <p:nvSpPr>
            <p:cNvPr id="17" name="Ovaal 120"/>
            <p:cNvSpPr/>
            <p:nvPr/>
          </p:nvSpPr>
          <p:spPr>
            <a:xfrm>
              <a:off x="9375738" y="4183140"/>
              <a:ext cx="360501" cy="358809"/>
            </a:xfrm>
            <a:prstGeom prst="ellipse">
              <a:avLst/>
            </a:prstGeom>
            <a:solidFill>
              <a:schemeClr val="tx2"/>
            </a:solidFill>
            <a:ln w="25400" cap="flat" cmpd="sng" algn="ctr">
              <a:noFill/>
              <a:prstDash val="solid"/>
            </a:ln>
            <a:effectLst/>
          </p:spPr>
          <p:txBody>
            <a:bodyPr lIns="0" tIns="36000" rIns="0" bIns="4320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sz="1400" kern="0" dirty="0" smtClean="0">
                  <a:solidFill>
                    <a:schemeClr val="bg1"/>
                  </a:solidFill>
                  <a:latin typeface="Segoe UI Light" panose="020B0502040204020203" pitchFamily="34" charset="0"/>
                  <a:cs typeface="Segoe UI Light" panose="020B0502040204020203" pitchFamily="34" charset="0"/>
                </a:rPr>
                <a:t>3</a:t>
              </a:r>
            </a:p>
          </p:txBody>
        </p:sp>
        <p:cxnSp>
          <p:nvCxnSpPr>
            <p:cNvPr id="18" name="Rechte verbindingslijn 121"/>
            <p:cNvCxnSpPr>
              <a:cxnSpLocks noChangeShapeType="1"/>
            </p:cNvCxnSpPr>
            <p:nvPr/>
          </p:nvCxnSpPr>
          <p:spPr bwMode="auto">
            <a:xfrm>
              <a:off x="9373977" y="6856746"/>
              <a:ext cx="1694684"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grpSp>
          <p:nvGrpSpPr>
            <p:cNvPr id="19" name="Groep 122"/>
            <p:cNvGrpSpPr>
              <a:grpSpLocks/>
            </p:cNvGrpSpPr>
            <p:nvPr/>
          </p:nvGrpSpPr>
          <p:grpSpPr bwMode="auto">
            <a:xfrm>
              <a:off x="9369040" y="3471416"/>
              <a:ext cx="1114138" cy="297656"/>
              <a:chOff x="13560784" y="3471416"/>
              <a:chExt cx="1114138" cy="297656"/>
            </a:xfrm>
          </p:grpSpPr>
          <p:sp>
            <p:nvSpPr>
              <p:cNvPr id="20" name="Afgeronde rechthoek 123"/>
              <p:cNvSpPr/>
              <p:nvPr/>
            </p:nvSpPr>
            <p:spPr>
              <a:xfrm>
                <a:off x="13561130" y="3471872"/>
                <a:ext cx="1113264" cy="296890"/>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Tekstvak 81"/>
              <p:cNvSpPr txBox="1"/>
              <p:nvPr/>
            </p:nvSpPr>
            <p:spPr>
              <a:xfrm>
                <a:off x="13573835" y="3509976"/>
                <a:ext cx="887752" cy="230209"/>
              </a:xfrm>
              <a:prstGeom prst="rect">
                <a:avLst/>
              </a:prstGeom>
              <a:noFill/>
            </p:spPr>
            <p:txBody>
              <a:bodyPr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a:defRPr/>
                </a:pPr>
                <a:r>
                  <a:rPr lang="en-US" dirty="0" smtClean="0"/>
                  <a:t>Insert</a:t>
                </a:r>
                <a:endParaRPr lang="en-US" dirty="0"/>
              </a:p>
            </p:txBody>
          </p:sp>
          <p:cxnSp>
            <p:nvCxnSpPr>
              <p:cNvPr id="23" name="Rechte verbindingslijn 125"/>
              <p:cNvCxnSpPr/>
              <p:nvPr/>
            </p:nvCxnSpPr>
            <p:spPr>
              <a:xfrm>
                <a:off x="14461587" y="3506800"/>
                <a:ext cx="0" cy="223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Gelijkbenige driehoek 126"/>
              <p:cNvSpPr/>
              <p:nvPr/>
            </p:nvSpPr>
            <p:spPr>
              <a:xfrm rot="10800000">
                <a:off x="14518759" y="3600471"/>
                <a:ext cx="104815" cy="5715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pic>
        <p:nvPicPr>
          <p:cNvPr id="33" name="Icoontje afbeeldi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480925" y="1460500"/>
            <a:ext cx="52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kstvak 135"/>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tabLst>
                <a:tab pos="4127500" algn="l"/>
              </a:tabLst>
              <a:defRPr/>
            </a:pPr>
            <a:r>
              <a:rPr lang="nl-NL" sz="2400" dirty="0">
                <a:solidFill>
                  <a:schemeClr val="tx2"/>
                </a:solidFill>
                <a:latin typeface="Georgia" panose="02040502050405020303" pitchFamily="18" charset="0"/>
                <a:cs typeface="+mn-cs"/>
              </a:rPr>
              <a:t>Text &amp; Image slide (25% - 75%)</a:t>
            </a:r>
            <a:endParaRPr lang="en-GB" sz="2400" dirty="0">
              <a:solidFill>
                <a:schemeClr val="tx2"/>
              </a:solidFill>
              <a:latin typeface="Georgia" panose="02040502050405020303" pitchFamily="18" charset="0"/>
              <a:cs typeface="+mn-cs"/>
            </a:endParaRPr>
          </a:p>
        </p:txBody>
      </p:sp>
      <p:grpSp>
        <p:nvGrpSpPr>
          <p:cNvPr id="35" name="Groep 136"/>
          <p:cNvGrpSpPr>
            <a:grpSpLocks/>
          </p:cNvGrpSpPr>
          <p:nvPr userDrawn="1"/>
        </p:nvGrpSpPr>
        <p:grpSpPr bwMode="auto">
          <a:xfrm>
            <a:off x="-2109788" y="-101600"/>
            <a:ext cx="1927225" cy="3530600"/>
            <a:chOff x="-1926780" y="-101600"/>
            <a:chExt cx="1926780" cy="3530600"/>
          </a:xfrm>
        </p:grpSpPr>
        <p:sp>
          <p:nvSpPr>
            <p:cNvPr id="36" name="Rechthoek 137"/>
            <p:cNvSpPr/>
            <p:nvPr userDrawn="1"/>
          </p:nvSpPr>
          <p:spPr>
            <a:xfrm>
              <a:off x="-1907734" y="-101600"/>
              <a:ext cx="1774415" cy="387350"/>
            </a:xfrm>
            <a:prstGeom prst="rect">
              <a:avLst/>
            </a:prstGeom>
            <a:noFill/>
            <a:ln w="25400" cap="flat" cmpd="sng" algn="ctr">
              <a:noFill/>
              <a:prstDash val="solid"/>
            </a:ln>
            <a:effectLst/>
          </p:spPr>
          <p:txBody>
            <a:bodyPr lIns="0" rIns="180000"/>
            <a:lstStyle/>
            <a:p>
              <a:pPr defTabSz="914309" fontAlgn="auto">
                <a:spcBef>
                  <a:spcPts val="0"/>
                </a:spcBef>
                <a:spcAft>
                  <a:spcPts val="0"/>
                </a:spcAft>
                <a:defRPr/>
              </a:pPr>
              <a:r>
                <a:rPr lang="en-US" sz="1601" b="1" kern="0" dirty="0">
                  <a:solidFill>
                    <a:schemeClr val="tx2"/>
                  </a:solidFill>
                </a:rPr>
                <a:t>TEXT LEVELS</a:t>
              </a:r>
            </a:p>
          </p:txBody>
        </p:sp>
        <p:sp>
          <p:nvSpPr>
            <p:cNvPr id="37" name="Textfield placeholder"/>
            <p:cNvSpPr txBox="1">
              <a:spLocks/>
            </p:cNvSpPr>
            <p:nvPr userDrawn="1"/>
          </p:nvSpPr>
          <p:spPr>
            <a:xfrm>
              <a:off x="-1604591" y="2378075"/>
              <a:ext cx="1431594"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050" dirty="0" smtClean="0">
                  <a:cs typeface="Arial" panose="020B0604020202020204" pitchFamily="34" charset="0"/>
                </a:rPr>
                <a:t>Plain text (18pt.)</a:t>
              </a:r>
            </a:p>
          </p:txBody>
        </p:sp>
        <p:sp>
          <p:nvSpPr>
            <p:cNvPr id="38" name="Ovaal 139"/>
            <p:cNvSpPr/>
            <p:nvPr userDrawn="1"/>
          </p:nvSpPr>
          <p:spPr>
            <a:xfrm>
              <a:off x="-1926780" y="165735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1</a:t>
              </a:r>
            </a:p>
          </p:txBody>
        </p:sp>
        <p:sp>
          <p:nvSpPr>
            <p:cNvPr id="39" name="Ovaal 140"/>
            <p:cNvSpPr/>
            <p:nvPr userDrawn="1"/>
          </p:nvSpPr>
          <p:spPr>
            <a:xfrm>
              <a:off x="-1926780" y="2011363"/>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2</a:t>
              </a:r>
            </a:p>
          </p:txBody>
        </p:sp>
        <p:sp>
          <p:nvSpPr>
            <p:cNvPr id="40" name="Ovaal 141"/>
            <p:cNvSpPr/>
            <p:nvPr userDrawn="1"/>
          </p:nvSpPr>
          <p:spPr>
            <a:xfrm>
              <a:off x="-1926780" y="2363788"/>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3</a:t>
              </a:r>
            </a:p>
          </p:txBody>
        </p:sp>
        <p:sp>
          <p:nvSpPr>
            <p:cNvPr id="41" name="Ovaal 142"/>
            <p:cNvSpPr/>
            <p:nvPr userDrawn="1"/>
          </p:nvSpPr>
          <p:spPr>
            <a:xfrm>
              <a:off x="-1926780" y="271780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4</a:t>
              </a:r>
            </a:p>
          </p:txBody>
        </p:sp>
        <p:sp>
          <p:nvSpPr>
            <p:cNvPr id="42" name="Textfield placeholder"/>
            <p:cNvSpPr txBox="1">
              <a:spLocks/>
            </p:cNvSpPr>
            <p:nvPr userDrawn="1"/>
          </p:nvSpPr>
          <p:spPr>
            <a:xfrm>
              <a:off x="-1591894" y="1668463"/>
              <a:ext cx="1388741"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7313" lvl="1" indent="-87313" defTabSz="1086907" fontAlgn="auto">
                <a:lnSpc>
                  <a:spcPts val="1799"/>
                </a:lnSpc>
                <a:buSzPct val="118000"/>
                <a:buFont typeface="Arial" panose="020B0604020202020204" pitchFamily="34" charset="0"/>
                <a:buChar char="•"/>
                <a:defRPr/>
              </a:pPr>
              <a:r>
                <a:rPr lang="en-US" sz="1050" dirty="0" smtClean="0">
                  <a:cs typeface="Arial" panose="020B0604020202020204" pitchFamily="34" charset="0"/>
                </a:rPr>
                <a:t>Bullet (18pt.)</a:t>
              </a:r>
            </a:p>
          </p:txBody>
        </p:sp>
        <p:sp>
          <p:nvSpPr>
            <p:cNvPr id="43" name="Textfield placeholder"/>
            <p:cNvSpPr txBox="1">
              <a:spLocks/>
            </p:cNvSpPr>
            <p:nvPr userDrawn="1"/>
          </p:nvSpPr>
          <p:spPr>
            <a:xfrm>
              <a:off x="-1591894" y="2022475"/>
              <a:ext cx="1388741"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4625" lvl="2" indent="-85725" defTabSz="914309" fontAlgn="auto">
                <a:lnSpc>
                  <a:spcPts val="1799"/>
                </a:lnSpc>
                <a:spcBef>
                  <a:spcPts val="600"/>
                </a:spcBef>
                <a:spcAft>
                  <a:spcPts val="600"/>
                </a:spcAft>
                <a:buClr>
                  <a:schemeClr val="accent3"/>
                </a:buClr>
                <a:buSzPct val="116000"/>
                <a:buFont typeface="Arial" panose="020B0604020202020204" pitchFamily="34" charset="0"/>
                <a:buChar char="•"/>
                <a:tabLst>
                  <a:tab pos="357188" algn="l"/>
                  <a:tab pos="4392613" algn="l"/>
                </a:tabLst>
                <a:defRPr/>
              </a:pPr>
              <a:r>
                <a:rPr lang="en-US" sz="1050" dirty="0" smtClean="0">
                  <a:cs typeface="Arial" panose="020B0604020202020204" pitchFamily="34" charset="0"/>
                </a:rPr>
                <a:t>Sub-bullet (18pt.)</a:t>
              </a:r>
            </a:p>
          </p:txBody>
        </p:sp>
        <p:sp>
          <p:nvSpPr>
            <p:cNvPr id="44" name="Textfield placeholder"/>
            <p:cNvSpPr txBox="1">
              <a:spLocks/>
            </p:cNvSpPr>
            <p:nvPr userDrawn="1"/>
          </p:nvSpPr>
          <p:spPr>
            <a:xfrm>
              <a:off x="-1591894" y="2741613"/>
              <a:ext cx="1591894"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tx2"/>
                  </a:solidFill>
                  <a:cs typeface="Arial" panose="020B0604020202020204" pitchFamily="34" charset="0"/>
                </a:rPr>
                <a:t>Subtitle Orange (20pt.)</a:t>
              </a:r>
            </a:p>
          </p:txBody>
        </p:sp>
        <p:cxnSp>
          <p:nvCxnSpPr>
            <p:cNvPr id="45" name="Rechte verbindingslijn 146"/>
            <p:cNvCxnSpPr>
              <a:cxnSpLocks noChangeShapeType="1"/>
            </p:cNvCxnSpPr>
            <p:nvPr userDrawn="1"/>
          </p:nvCxnSpPr>
          <p:spPr bwMode="auto">
            <a:xfrm>
              <a:off x="-1926780" y="2749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46" name="Rechte verbindingslijn 147"/>
            <p:cNvCxnSpPr>
              <a:cxnSpLocks noChangeShapeType="1"/>
            </p:cNvCxnSpPr>
            <p:nvPr userDrawn="1"/>
          </p:nvCxnSpPr>
          <p:spPr bwMode="auto">
            <a:xfrm>
              <a:off x="-1926780" y="1508733"/>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47" name="Rechte verbindingslijn 148"/>
            <p:cNvCxnSpPr>
              <a:cxnSpLocks noChangeShapeType="1"/>
            </p:cNvCxnSpPr>
            <p:nvPr userDrawn="1"/>
          </p:nvCxnSpPr>
          <p:spPr bwMode="auto">
            <a:xfrm>
              <a:off x="-1926780" y="34290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pic>
          <p:nvPicPr>
            <p:cNvPr id="48" name="Picture 3"/>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913380" y="865888"/>
              <a:ext cx="426021" cy="462110"/>
            </a:xfrm>
            <a:prstGeom prst="roundRect">
              <a:avLst>
                <a:gd name="adj" fmla="val 0"/>
              </a:avLst>
            </a:prstGeom>
            <a:noFill/>
            <a:ln>
              <a:noFill/>
            </a:ln>
            <a:effectLst>
              <a:outerShdw blurRad="50800" dist="38100" dir="2700000" algn="tl" rotWithShape="0">
                <a:prstClr val="black">
                  <a:alpha val="40000"/>
                </a:prstClr>
              </a:outerShdw>
            </a:effectLst>
            <a:extLst/>
          </p:spPr>
        </p:pic>
        <p:pic>
          <p:nvPicPr>
            <p:cNvPr id="49" name="Picture 4"/>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1918318" y="446789"/>
              <a:ext cx="429686" cy="338492"/>
            </a:xfrm>
            <a:prstGeom prst="roundRect">
              <a:avLst>
                <a:gd name="adj" fmla="val 8126"/>
              </a:avLst>
            </a:prstGeom>
            <a:noFill/>
            <a:ln>
              <a:noFill/>
            </a:ln>
            <a:effectLst/>
            <a:extLst/>
          </p:spPr>
        </p:pic>
        <p:grpSp>
          <p:nvGrpSpPr>
            <p:cNvPr id="50" name="Groep 151"/>
            <p:cNvGrpSpPr>
              <a:grpSpLocks/>
            </p:cNvGrpSpPr>
            <p:nvPr userDrawn="1"/>
          </p:nvGrpSpPr>
          <p:grpSpPr bwMode="auto">
            <a:xfrm>
              <a:off x="-1341289" y="446790"/>
              <a:ext cx="337397" cy="377428"/>
              <a:chOff x="-1085063" y="758027"/>
              <a:chExt cx="633799" cy="622540"/>
            </a:xfrm>
          </p:grpSpPr>
          <p:sp>
            <p:nvSpPr>
              <p:cNvPr id="71" name="Afgeronde rechthoek 172"/>
              <p:cNvSpPr/>
              <p:nvPr userDrawn="1"/>
            </p:nvSpPr>
            <p:spPr>
              <a:xfrm>
                <a:off x="-1084759" y="756869"/>
                <a:ext cx="632062" cy="623195"/>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72" name="Groep 173"/>
              <p:cNvGrpSpPr/>
              <p:nvPr userDrawn="1"/>
            </p:nvGrpSpPr>
            <p:grpSpPr>
              <a:xfrm>
                <a:off x="-977746" y="864082"/>
                <a:ext cx="419166" cy="410430"/>
                <a:chOff x="6366933" y="309013"/>
                <a:chExt cx="1901295" cy="1861668"/>
              </a:xfrm>
              <a:solidFill>
                <a:srgbClr val="000000"/>
              </a:solidFill>
            </p:grpSpPr>
            <p:sp>
              <p:nvSpPr>
                <p:cNvPr id="73" name="Rechthoek 174"/>
                <p:cNvSpPr/>
                <p:nvPr/>
              </p:nvSpPr>
              <p:spPr>
                <a:xfrm>
                  <a:off x="6608189"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4" name="Rechthoek 175"/>
                <p:cNvSpPr/>
                <p:nvPr/>
              </p:nvSpPr>
              <p:spPr>
                <a:xfrm>
                  <a:off x="6608189"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5" name="Rechthoek 176"/>
                <p:cNvSpPr/>
                <p:nvPr/>
              </p:nvSpPr>
              <p:spPr>
                <a:xfrm>
                  <a:off x="6608189"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6" name="Rechthoek 177"/>
                <p:cNvSpPr/>
                <p:nvPr/>
              </p:nvSpPr>
              <p:spPr>
                <a:xfrm>
                  <a:off x="7252238"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7" name="Rechthoek 178"/>
                <p:cNvSpPr/>
                <p:nvPr/>
              </p:nvSpPr>
              <p:spPr>
                <a:xfrm>
                  <a:off x="7252238"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8" name="Rechthoek 179"/>
                <p:cNvSpPr/>
                <p:nvPr/>
              </p:nvSpPr>
              <p:spPr>
                <a:xfrm>
                  <a:off x="7252238"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9" name="Rechthoek 180"/>
                <p:cNvSpPr/>
                <p:nvPr/>
              </p:nvSpPr>
              <p:spPr>
                <a:xfrm>
                  <a:off x="7252238"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0" name="Rechthoek 181"/>
                <p:cNvSpPr/>
                <p:nvPr/>
              </p:nvSpPr>
              <p:spPr>
                <a:xfrm>
                  <a:off x="7252238"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1" name="Rechthoek 182"/>
                <p:cNvSpPr/>
                <p:nvPr/>
              </p:nvSpPr>
              <p:spPr>
                <a:xfrm>
                  <a:off x="7252238"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2" name="Rechthoek 183"/>
                <p:cNvSpPr/>
                <p:nvPr/>
              </p:nvSpPr>
              <p:spPr>
                <a:xfrm>
                  <a:off x="7252238"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83" name="Vrije vorm 184"/>
                <p:cNvSpPr/>
                <p:nvPr/>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grpSp>
          <p:nvGrpSpPr>
            <p:cNvPr id="51" name="Groep 152"/>
            <p:cNvGrpSpPr>
              <a:grpSpLocks/>
            </p:cNvGrpSpPr>
            <p:nvPr userDrawn="1"/>
          </p:nvGrpSpPr>
          <p:grpSpPr bwMode="auto">
            <a:xfrm>
              <a:off x="-1337498" y="959625"/>
              <a:ext cx="337397" cy="368373"/>
              <a:chOff x="-1845083" y="758027"/>
              <a:chExt cx="633799" cy="622540"/>
            </a:xfrm>
          </p:grpSpPr>
          <p:sp>
            <p:nvSpPr>
              <p:cNvPr id="58" name="Afgeronde rechthoek 159"/>
              <p:cNvSpPr/>
              <p:nvPr userDrawn="1"/>
            </p:nvSpPr>
            <p:spPr>
              <a:xfrm>
                <a:off x="-1845938" y="756717"/>
                <a:ext cx="635042" cy="625100"/>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59" name="Groep 160"/>
              <p:cNvGrpSpPr/>
              <p:nvPr userDrawn="1"/>
            </p:nvGrpSpPr>
            <p:grpSpPr>
              <a:xfrm>
                <a:off x="-1737766" y="864082"/>
                <a:ext cx="419166" cy="410430"/>
                <a:chOff x="3708400" y="309013"/>
                <a:chExt cx="1901295" cy="1861668"/>
              </a:xfrm>
              <a:solidFill>
                <a:srgbClr val="000000"/>
              </a:solidFill>
            </p:grpSpPr>
            <p:sp>
              <p:nvSpPr>
                <p:cNvPr id="60" name="Rechthoek 161"/>
                <p:cNvSpPr/>
                <p:nvPr/>
              </p:nvSpPr>
              <p:spPr>
                <a:xfrm>
                  <a:off x="3949656"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1" name="Rechthoek 162"/>
                <p:cNvSpPr/>
                <p:nvPr/>
              </p:nvSpPr>
              <p:spPr>
                <a:xfrm>
                  <a:off x="3949656"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2" name="Rechthoek 163"/>
                <p:cNvSpPr/>
                <p:nvPr/>
              </p:nvSpPr>
              <p:spPr>
                <a:xfrm>
                  <a:off x="3949656"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3" name="Rechthoek 164"/>
                <p:cNvSpPr/>
                <p:nvPr/>
              </p:nvSpPr>
              <p:spPr>
                <a:xfrm>
                  <a:off x="4593705"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4" name="Rechthoek 165"/>
                <p:cNvSpPr/>
                <p:nvPr/>
              </p:nvSpPr>
              <p:spPr>
                <a:xfrm>
                  <a:off x="4593705"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5" name="Rechthoek 166"/>
                <p:cNvSpPr/>
                <p:nvPr/>
              </p:nvSpPr>
              <p:spPr>
                <a:xfrm>
                  <a:off x="4593705"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6" name="Rechthoek 167"/>
                <p:cNvSpPr/>
                <p:nvPr/>
              </p:nvSpPr>
              <p:spPr>
                <a:xfrm>
                  <a:off x="4593705"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7" name="Rechthoek 168"/>
                <p:cNvSpPr/>
                <p:nvPr/>
              </p:nvSpPr>
              <p:spPr>
                <a:xfrm>
                  <a:off x="4593705"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8" name="Rechthoek 169"/>
                <p:cNvSpPr/>
                <p:nvPr/>
              </p:nvSpPr>
              <p:spPr>
                <a:xfrm>
                  <a:off x="4593705"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69" name="Rechthoek 170"/>
                <p:cNvSpPr/>
                <p:nvPr/>
              </p:nvSpPr>
              <p:spPr>
                <a:xfrm>
                  <a:off x="4593705"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70" name="Vrije vorm 171"/>
                <p:cNvSpPr/>
                <p:nvPr/>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cxnSp>
          <p:nvCxnSpPr>
            <p:cNvPr id="52" name="Rechte verbindingslijn 153"/>
            <p:cNvCxnSpPr>
              <a:cxnSpLocks noChangeShapeType="1"/>
            </p:cNvCxnSpPr>
            <p:nvPr userDrawn="1"/>
          </p:nvCxnSpPr>
          <p:spPr bwMode="auto">
            <a:xfrm>
              <a:off x="-1772239" y="1018095"/>
              <a:ext cx="434741" cy="125717"/>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cxnSp>
          <p:nvCxnSpPr>
            <p:cNvPr id="53" name="Rechte verbindingslijn 154"/>
            <p:cNvCxnSpPr>
              <a:cxnSpLocks noChangeShapeType="1"/>
            </p:cNvCxnSpPr>
            <p:nvPr userDrawn="1"/>
          </p:nvCxnSpPr>
          <p:spPr bwMode="auto">
            <a:xfrm flipV="1">
              <a:off x="-1643888" y="635504"/>
              <a:ext cx="302599" cy="370064"/>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sp>
          <p:nvSpPr>
            <p:cNvPr id="54" name="Textfield placeholder"/>
            <p:cNvSpPr txBox="1">
              <a:spLocks/>
            </p:cNvSpPr>
            <p:nvPr userDrawn="1"/>
          </p:nvSpPr>
          <p:spPr>
            <a:xfrm>
              <a:off x="-877684" y="411163"/>
              <a:ext cx="742778" cy="4270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up</a:t>
              </a:r>
            </a:p>
          </p:txBody>
        </p:sp>
        <p:sp>
          <p:nvSpPr>
            <p:cNvPr id="55" name="Textfield placeholder"/>
            <p:cNvSpPr txBox="1">
              <a:spLocks/>
            </p:cNvSpPr>
            <p:nvPr userDrawn="1"/>
          </p:nvSpPr>
          <p:spPr>
            <a:xfrm>
              <a:off x="-876098" y="958850"/>
              <a:ext cx="752301" cy="4286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down</a:t>
              </a:r>
            </a:p>
          </p:txBody>
        </p:sp>
        <p:sp>
          <p:nvSpPr>
            <p:cNvPr id="56" name="Ovaal 157"/>
            <p:cNvSpPr/>
            <p:nvPr userDrawn="1"/>
          </p:nvSpPr>
          <p:spPr>
            <a:xfrm>
              <a:off x="-1926780" y="3071813"/>
              <a:ext cx="239658" cy="234950"/>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5</a:t>
              </a:r>
            </a:p>
          </p:txBody>
        </p:sp>
        <p:sp>
          <p:nvSpPr>
            <p:cNvPr id="57" name="Textfield placeholder"/>
            <p:cNvSpPr txBox="1">
              <a:spLocks/>
            </p:cNvSpPr>
            <p:nvPr userDrawn="1"/>
          </p:nvSpPr>
          <p:spPr>
            <a:xfrm>
              <a:off x="-1591894" y="3082925"/>
              <a:ext cx="1591894" cy="1873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accent3"/>
                  </a:solidFill>
                  <a:cs typeface="Arial" panose="020B0604020202020204" pitchFamily="34" charset="0"/>
                </a:rPr>
                <a:t>Subtitle Blue (20pt.)</a:t>
              </a:r>
            </a:p>
          </p:txBody>
        </p:sp>
      </p:grpSp>
      <p:sp>
        <p:nvSpPr>
          <p:cNvPr id="22" name="Tijdelijke aanduiding voor afbeelding 21"/>
          <p:cNvSpPr>
            <a:spLocks noGrp="1"/>
          </p:cNvSpPr>
          <p:nvPr>
            <p:ph type="pic" sz="quarter" idx="13"/>
          </p:nvPr>
        </p:nvSpPr>
        <p:spPr>
          <a:xfrm>
            <a:off x="4442991" y="938213"/>
            <a:ext cx="7752184" cy="5097462"/>
          </a:xfrm>
          <a:solidFill>
            <a:schemeClr val="bg2">
              <a:lumMod val="20000"/>
              <a:lumOff val="80000"/>
            </a:schemeClr>
          </a:solidFill>
        </p:spPr>
        <p:txBody>
          <a:bodyPr anchor="ctr"/>
          <a:lstStyle>
            <a:lvl1pPr marL="0" indent="0" algn="ctr">
              <a:buNone/>
              <a:defRPr baseline="0">
                <a:solidFill>
                  <a:schemeClr val="tx2"/>
                </a:solidFill>
              </a:defRPr>
            </a:lvl1pPr>
          </a:lstStyle>
          <a:p>
            <a:pPr lvl="0"/>
            <a:r>
              <a:rPr lang="en-US" noProof="0" dirty="0" smtClean="0"/>
              <a:t>Click icon to add picture</a:t>
            </a:r>
            <a:endParaRPr lang="en-GB" noProof="0" dirty="0"/>
          </a:p>
        </p:txBody>
      </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8" name="Tijdelijke aanduiding voor verticale tekst 2"/>
          <p:cNvSpPr>
            <a:spLocks noGrp="1"/>
          </p:cNvSpPr>
          <p:nvPr>
            <p:ph type="body" orient="vert" idx="1"/>
          </p:nvPr>
        </p:nvSpPr>
        <p:spPr>
          <a:xfrm>
            <a:off x="310999" y="1281973"/>
            <a:ext cx="3771951" cy="4750786"/>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87" name="Tekstvak 33"/>
          <p:cNvSpPr txBox="1"/>
          <p:nvPr userDrawn="1"/>
        </p:nvSpPr>
        <p:spPr>
          <a:xfrm>
            <a:off x="12919817" y="415681"/>
            <a:ext cx="1687846"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Select the image </a:t>
            </a:r>
            <a:b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and click on delete.</a:t>
            </a:r>
          </a:p>
        </p:txBody>
      </p:sp>
      <p:sp>
        <p:nvSpPr>
          <p:cNvPr id="88"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7FD6FCB1-1930-401F-BE92-7D1A815B9FFB}" type="datetime1">
              <a:rPr lang="en-GB" smtClean="0"/>
              <a:pPr/>
              <a:t>24/08/2015</a:t>
            </a:fld>
            <a:endParaRPr lang="en-GB"/>
          </a:p>
        </p:txBody>
      </p:sp>
      <p:sp>
        <p:nvSpPr>
          <p:cNvPr id="89"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90"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2979430400"/>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ext slide">
    <p:spTree>
      <p:nvGrpSpPr>
        <p:cNvPr id="1" name=""/>
        <p:cNvGrpSpPr/>
        <p:nvPr/>
      </p:nvGrpSpPr>
      <p:grpSpPr>
        <a:xfrm>
          <a:off x="0" y="0"/>
          <a:ext cx="0" cy="0"/>
          <a:chOff x="0" y="0"/>
          <a:chExt cx="0" cy="0"/>
        </a:xfrm>
      </p:grpSpPr>
      <p:sp>
        <p:nvSpPr>
          <p:cNvPr id="4" name="Tekstvak 126"/>
          <p:cNvSpPr txBox="1"/>
          <p:nvPr userDrawn="1"/>
        </p:nvSpPr>
        <p:spPr>
          <a:xfrm>
            <a:off x="6315075" y="-538163"/>
            <a:ext cx="5870575" cy="461963"/>
          </a:xfrm>
          <a:prstGeom prst="rect">
            <a:avLst/>
          </a:prstGeom>
          <a:noFill/>
        </p:spPr>
        <p:txBody>
          <a:bodyPr>
            <a:spAutoFit/>
          </a:bodyPr>
          <a:lstStyle/>
          <a:p>
            <a:pPr algn="r" fontAlgn="auto">
              <a:spcBef>
                <a:spcPts val="0"/>
              </a:spcBef>
              <a:spcAft>
                <a:spcPts val="0"/>
              </a:spcAft>
              <a:defRPr/>
            </a:pPr>
            <a:r>
              <a:rPr lang="nl-NL" sz="2400" dirty="0">
                <a:solidFill>
                  <a:schemeClr val="tx2"/>
                </a:solidFill>
                <a:latin typeface="Georgia" panose="02040502050405020303" pitchFamily="18" charset="0"/>
                <a:cs typeface="+mn-cs"/>
              </a:rPr>
              <a:t>Full text slide</a:t>
            </a:r>
            <a:endParaRPr lang="en-GB" sz="2400" dirty="0">
              <a:solidFill>
                <a:schemeClr val="tx2"/>
              </a:solidFill>
              <a:latin typeface="Georgia" panose="02040502050405020303" pitchFamily="18" charset="0"/>
              <a:cs typeface="+mn-cs"/>
            </a:endParaRPr>
          </a:p>
        </p:txBody>
      </p:sp>
      <p:grpSp>
        <p:nvGrpSpPr>
          <p:cNvPr id="5" name="Groep 127"/>
          <p:cNvGrpSpPr>
            <a:grpSpLocks/>
          </p:cNvGrpSpPr>
          <p:nvPr userDrawn="1"/>
        </p:nvGrpSpPr>
        <p:grpSpPr bwMode="auto">
          <a:xfrm>
            <a:off x="-2109788" y="-101600"/>
            <a:ext cx="1927225" cy="3530600"/>
            <a:chOff x="-1926780" y="-101600"/>
            <a:chExt cx="1926780" cy="3530600"/>
          </a:xfrm>
        </p:grpSpPr>
        <p:sp>
          <p:nvSpPr>
            <p:cNvPr id="6" name="Rechthoek 128"/>
            <p:cNvSpPr/>
            <p:nvPr userDrawn="1"/>
          </p:nvSpPr>
          <p:spPr>
            <a:xfrm>
              <a:off x="-1907734" y="-101600"/>
              <a:ext cx="1774415" cy="387350"/>
            </a:xfrm>
            <a:prstGeom prst="rect">
              <a:avLst/>
            </a:prstGeom>
            <a:noFill/>
            <a:ln w="25400" cap="flat" cmpd="sng" algn="ctr">
              <a:noFill/>
              <a:prstDash val="solid"/>
            </a:ln>
            <a:effectLst/>
          </p:spPr>
          <p:txBody>
            <a:bodyPr lIns="0" rIns="180000"/>
            <a:lstStyle/>
            <a:p>
              <a:pPr defTabSz="914309" fontAlgn="auto">
                <a:spcBef>
                  <a:spcPts val="0"/>
                </a:spcBef>
                <a:spcAft>
                  <a:spcPts val="0"/>
                </a:spcAft>
                <a:defRPr/>
              </a:pPr>
              <a:r>
                <a:rPr lang="en-US" sz="1601" b="1" kern="0" dirty="0">
                  <a:solidFill>
                    <a:schemeClr val="tx2"/>
                  </a:solidFill>
                </a:rPr>
                <a:t>TEXT LEVELS</a:t>
              </a:r>
            </a:p>
          </p:txBody>
        </p:sp>
        <p:sp>
          <p:nvSpPr>
            <p:cNvPr id="7" name="Textfield placeholder"/>
            <p:cNvSpPr txBox="1">
              <a:spLocks/>
            </p:cNvSpPr>
            <p:nvPr userDrawn="1"/>
          </p:nvSpPr>
          <p:spPr>
            <a:xfrm>
              <a:off x="-1604591" y="2378075"/>
              <a:ext cx="1431594"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050" dirty="0" smtClean="0">
                  <a:cs typeface="Arial" panose="020B0604020202020204" pitchFamily="34" charset="0"/>
                </a:rPr>
                <a:t>Plain text (18pt.)</a:t>
              </a:r>
            </a:p>
          </p:txBody>
        </p:sp>
        <p:sp>
          <p:nvSpPr>
            <p:cNvPr id="9" name="Ovaal 130"/>
            <p:cNvSpPr/>
            <p:nvPr userDrawn="1"/>
          </p:nvSpPr>
          <p:spPr>
            <a:xfrm>
              <a:off x="-1926780" y="165735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1</a:t>
              </a:r>
            </a:p>
          </p:txBody>
        </p:sp>
        <p:sp>
          <p:nvSpPr>
            <p:cNvPr id="10" name="Ovaal 131"/>
            <p:cNvSpPr/>
            <p:nvPr userDrawn="1"/>
          </p:nvSpPr>
          <p:spPr>
            <a:xfrm>
              <a:off x="-1926780" y="2011363"/>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2</a:t>
              </a:r>
            </a:p>
          </p:txBody>
        </p:sp>
        <p:sp>
          <p:nvSpPr>
            <p:cNvPr id="11" name="Ovaal 132"/>
            <p:cNvSpPr/>
            <p:nvPr userDrawn="1"/>
          </p:nvSpPr>
          <p:spPr>
            <a:xfrm>
              <a:off x="-1926780" y="2363788"/>
              <a:ext cx="239658" cy="236537"/>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3</a:t>
              </a:r>
            </a:p>
          </p:txBody>
        </p:sp>
        <p:sp>
          <p:nvSpPr>
            <p:cNvPr id="12" name="Ovaal 133"/>
            <p:cNvSpPr/>
            <p:nvPr userDrawn="1"/>
          </p:nvSpPr>
          <p:spPr>
            <a:xfrm>
              <a:off x="-1926780" y="2717800"/>
              <a:ext cx="239658" cy="236538"/>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4</a:t>
              </a:r>
            </a:p>
          </p:txBody>
        </p:sp>
        <p:sp>
          <p:nvSpPr>
            <p:cNvPr id="13" name="Textfield placeholder"/>
            <p:cNvSpPr txBox="1">
              <a:spLocks/>
            </p:cNvSpPr>
            <p:nvPr userDrawn="1"/>
          </p:nvSpPr>
          <p:spPr>
            <a:xfrm>
              <a:off x="-1591894" y="1668463"/>
              <a:ext cx="1388741"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7313" lvl="1" indent="-87313" defTabSz="1086907" fontAlgn="auto">
                <a:lnSpc>
                  <a:spcPts val="1799"/>
                </a:lnSpc>
                <a:buSzPct val="118000"/>
                <a:buFont typeface="Arial" panose="020B0604020202020204" pitchFamily="34" charset="0"/>
                <a:buChar char="•"/>
                <a:defRPr/>
              </a:pPr>
              <a:r>
                <a:rPr lang="en-US" sz="1050" dirty="0" smtClean="0">
                  <a:cs typeface="Arial" panose="020B0604020202020204" pitchFamily="34" charset="0"/>
                </a:rPr>
                <a:t>Bullet (18pt.)</a:t>
              </a:r>
            </a:p>
          </p:txBody>
        </p:sp>
        <p:sp>
          <p:nvSpPr>
            <p:cNvPr id="14" name="Textfield placeholder"/>
            <p:cNvSpPr txBox="1">
              <a:spLocks/>
            </p:cNvSpPr>
            <p:nvPr userDrawn="1"/>
          </p:nvSpPr>
          <p:spPr>
            <a:xfrm>
              <a:off x="-1591894" y="2022475"/>
              <a:ext cx="1388741" cy="185738"/>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74625" lvl="2" indent="-85725" defTabSz="914309" fontAlgn="auto">
                <a:lnSpc>
                  <a:spcPts val="1799"/>
                </a:lnSpc>
                <a:spcBef>
                  <a:spcPts val="600"/>
                </a:spcBef>
                <a:spcAft>
                  <a:spcPts val="600"/>
                </a:spcAft>
                <a:buClr>
                  <a:schemeClr val="accent3"/>
                </a:buClr>
                <a:buSzPct val="116000"/>
                <a:buFont typeface="Arial" panose="020B0604020202020204" pitchFamily="34" charset="0"/>
                <a:buChar char="•"/>
                <a:tabLst>
                  <a:tab pos="357188" algn="l"/>
                  <a:tab pos="4392613" algn="l"/>
                </a:tabLst>
                <a:defRPr/>
              </a:pPr>
              <a:r>
                <a:rPr lang="en-US" sz="1050" dirty="0" smtClean="0">
                  <a:cs typeface="Arial" panose="020B0604020202020204" pitchFamily="34" charset="0"/>
                </a:rPr>
                <a:t>Sub-bullet (18pt.)</a:t>
              </a:r>
            </a:p>
          </p:txBody>
        </p:sp>
        <p:sp>
          <p:nvSpPr>
            <p:cNvPr id="15" name="Textfield placeholder"/>
            <p:cNvSpPr txBox="1">
              <a:spLocks/>
            </p:cNvSpPr>
            <p:nvPr userDrawn="1"/>
          </p:nvSpPr>
          <p:spPr>
            <a:xfrm>
              <a:off x="-1591894" y="2741613"/>
              <a:ext cx="1591894" cy="1857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tx2"/>
                  </a:solidFill>
                  <a:cs typeface="Arial" panose="020B0604020202020204" pitchFamily="34" charset="0"/>
                </a:rPr>
                <a:t>Subtitle Orange (20pt.)</a:t>
              </a:r>
            </a:p>
          </p:txBody>
        </p:sp>
        <p:cxnSp>
          <p:nvCxnSpPr>
            <p:cNvPr id="16" name="Rechte verbindingslijn 137"/>
            <p:cNvCxnSpPr>
              <a:cxnSpLocks noChangeShapeType="1"/>
            </p:cNvCxnSpPr>
            <p:nvPr userDrawn="1"/>
          </p:nvCxnSpPr>
          <p:spPr bwMode="auto">
            <a:xfrm>
              <a:off x="-1926780" y="2749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7" name="Rechte verbindingslijn 138"/>
            <p:cNvCxnSpPr>
              <a:cxnSpLocks noChangeShapeType="1"/>
            </p:cNvCxnSpPr>
            <p:nvPr userDrawn="1"/>
          </p:nvCxnSpPr>
          <p:spPr bwMode="auto">
            <a:xfrm>
              <a:off x="-1926780" y="1508733"/>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18" name="Rechte verbindingslijn 139"/>
            <p:cNvCxnSpPr>
              <a:cxnSpLocks noChangeShapeType="1"/>
            </p:cNvCxnSpPr>
            <p:nvPr userDrawn="1"/>
          </p:nvCxnSpPr>
          <p:spPr bwMode="auto">
            <a:xfrm>
              <a:off x="-1926780" y="3429000"/>
              <a:ext cx="1926780" cy="0"/>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pic>
          <p:nvPicPr>
            <p:cNvPr id="19"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913380" y="865888"/>
              <a:ext cx="426021" cy="462110"/>
            </a:xfrm>
            <a:prstGeom prst="roundRect">
              <a:avLst>
                <a:gd name="adj" fmla="val 0"/>
              </a:avLst>
            </a:prstGeom>
            <a:noFill/>
            <a:ln>
              <a:noFill/>
            </a:ln>
            <a:effectLst>
              <a:outerShdw blurRad="50800" dist="38100" dir="2700000" algn="tl" rotWithShape="0">
                <a:prstClr val="black">
                  <a:alpha val="40000"/>
                </a:prstClr>
              </a:outerShdw>
            </a:effectLst>
            <a:extLst/>
          </p:spPr>
        </p:pic>
        <p:pic>
          <p:nvPicPr>
            <p:cNvPr id="20" name="Picture 4"/>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918318" y="446789"/>
              <a:ext cx="429686" cy="338492"/>
            </a:xfrm>
            <a:prstGeom prst="roundRect">
              <a:avLst>
                <a:gd name="adj" fmla="val 8126"/>
              </a:avLst>
            </a:prstGeom>
            <a:noFill/>
            <a:ln>
              <a:noFill/>
            </a:ln>
            <a:effectLst/>
            <a:extLst/>
          </p:spPr>
        </p:pic>
        <p:grpSp>
          <p:nvGrpSpPr>
            <p:cNvPr id="21" name="Groep 142"/>
            <p:cNvGrpSpPr>
              <a:grpSpLocks/>
            </p:cNvGrpSpPr>
            <p:nvPr userDrawn="1"/>
          </p:nvGrpSpPr>
          <p:grpSpPr bwMode="auto">
            <a:xfrm>
              <a:off x="-1341289" y="446790"/>
              <a:ext cx="337397" cy="377428"/>
              <a:chOff x="-1085063" y="758027"/>
              <a:chExt cx="633799" cy="622540"/>
            </a:xfrm>
          </p:grpSpPr>
          <p:sp>
            <p:nvSpPr>
              <p:cNvPr id="43" name="Afgeronde rechthoek 163"/>
              <p:cNvSpPr/>
              <p:nvPr userDrawn="1"/>
            </p:nvSpPr>
            <p:spPr>
              <a:xfrm>
                <a:off x="-1084759" y="756869"/>
                <a:ext cx="632062" cy="623195"/>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44" name="Groep 164"/>
              <p:cNvGrpSpPr/>
              <p:nvPr userDrawn="1"/>
            </p:nvGrpSpPr>
            <p:grpSpPr>
              <a:xfrm>
                <a:off x="-977746" y="864082"/>
                <a:ext cx="419166" cy="410430"/>
                <a:chOff x="6366933" y="309013"/>
                <a:chExt cx="1901295" cy="1861668"/>
              </a:xfrm>
              <a:solidFill>
                <a:srgbClr val="000000"/>
              </a:solidFill>
            </p:grpSpPr>
            <p:sp>
              <p:nvSpPr>
                <p:cNvPr id="45" name="Rechthoek 165"/>
                <p:cNvSpPr/>
                <p:nvPr/>
              </p:nvSpPr>
              <p:spPr>
                <a:xfrm>
                  <a:off x="6608189"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6" name="Rechthoek 166"/>
                <p:cNvSpPr/>
                <p:nvPr/>
              </p:nvSpPr>
              <p:spPr>
                <a:xfrm>
                  <a:off x="6608189"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7" name="Rechthoek 167"/>
                <p:cNvSpPr/>
                <p:nvPr/>
              </p:nvSpPr>
              <p:spPr>
                <a:xfrm>
                  <a:off x="6608189"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8" name="Rechthoek 168"/>
                <p:cNvSpPr/>
                <p:nvPr/>
              </p:nvSpPr>
              <p:spPr>
                <a:xfrm>
                  <a:off x="7252238"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9" name="Rechthoek 169"/>
                <p:cNvSpPr/>
                <p:nvPr/>
              </p:nvSpPr>
              <p:spPr>
                <a:xfrm>
                  <a:off x="7252238"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0" name="Rechthoek 170"/>
                <p:cNvSpPr/>
                <p:nvPr/>
              </p:nvSpPr>
              <p:spPr>
                <a:xfrm>
                  <a:off x="7252238"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1" name="Rechthoek 171"/>
                <p:cNvSpPr/>
                <p:nvPr/>
              </p:nvSpPr>
              <p:spPr>
                <a:xfrm>
                  <a:off x="7252238"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2" name="Rechthoek 172"/>
                <p:cNvSpPr/>
                <p:nvPr/>
              </p:nvSpPr>
              <p:spPr>
                <a:xfrm>
                  <a:off x="7252238"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3" name="Rechthoek 173"/>
                <p:cNvSpPr/>
                <p:nvPr/>
              </p:nvSpPr>
              <p:spPr>
                <a:xfrm>
                  <a:off x="7252238"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4" name="Rechthoek 174"/>
                <p:cNvSpPr/>
                <p:nvPr/>
              </p:nvSpPr>
              <p:spPr>
                <a:xfrm>
                  <a:off x="7252238"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55" name="Vrije vorm 175"/>
                <p:cNvSpPr/>
                <p:nvPr/>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grpSp>
          <p:nvGrpSpPr>
            <p:cNvPr id="22" name="Groep 143"/>
            <p:cNvGrpSpPr>
              <a:grpSpLocks/>
            </p:cNvGrpSpPr>
            <p:nvPr userDrawn="1"/>
          </p:nvGrpSpPr>
          <p:grpSpPr bwMode="auto">
            <a:xfrm>
              <a:off x="-1337498" y="959625"/>
              <a:ext cx="337397" cy="368373"/>
              <a:chOff x="-1845083" y="758027"/>
              <a:chExt cx="633799" cy="622540"/>
            </a:xfrm>
          </p:grpSpPr>
          <p:sp>
            <p:nvSpPr>
              <p:cNvPr id="30" name="Afgeronde rechthoek 150"/>
              <p:cNvSpPr/>
              <p:nvPr userDrawn="1"/>
            </p:nvSpPr>
            <p:spPr>
              <a:xfrm>
                <a:off x="-1845938" y="756717"/>
                <a:ext cx="635042" cy="625100"/>
              </a:xfrm>
              <a:prstGeom prst="roundRect">
                <a:avLst>
                  <a:gd name="adj" fmla="val 10944"/>
                </a:avLst>
              </a:prstGeom>
              <a:solidFill>
                <a:srgbClr val="FFFFFF"/>
              </a:solidFill>
              <a:ln w="12700" cap="flat" cmpd="sng" algn="ctr">
                <a:solidFill>
                  <a:schemeClr val="tx2"/>
                </a:solid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nvGrpSpPr>
              <p:cNvPr id="31" name="Groep 151"/>
              <p:cNvGrpSpPr/>
              <p:nvPr userDrawn="1"/>
            </p:nvGrpSpPr>
            <p:grpSpPr>
              <a:xfrm>
                <a:off x="-1737766" y="864082"/>
                <a:ext cx="419166" cy="410430"/>
                <a:chOff x="3708400" y="309013"/>
                <a:chExt cx="1901295" cy="1861668"/>
              </a:xfrm>
              <a:solidFill>
                <a:srgbClr val="000000"/>
              </a:solidFill>
            </p:grpSpPr>
            <p:sp>
              <p:nvSpPr>
                <p:cNvPr id="32" name="Rechthoek 152"/>
                <p:cNvSpPr/>
                <p:nvPr/>
              </p:nvSpPr>
              <p:spPr>
                <a:xfrm>
                  <a:off x="3949656" y="535149"/>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3" name="Rechthoek 153"/>
                <p:cNvSpPr/>
                <p:nvPr/>
              </p:nvSpPr>
              <p:spPr>
                <a:xfrm>
                  <a:off x="3949656" y="1512611"/>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4" name="Rechthoek 154"/>
                <p:cNvSpPr/>
                <p:nvPr/>
              </p:nvSpPr>
              <p:spPr>
                <a:xfrm>
                  <a:off x="3949656" y="1780625"/>
                  <a:ext cx="45757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5" name="Rechthoek 155"/>
                <p:cNvSpPr/>
                <p:nvPr/>
              </p:nvSpPr>
              <p:spPr>
                <a:xfrm>
                  <a:off x="4593705" y="535149"/>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6" name="Rechthoek 156"/>
                <p:cNvSpPr/>
                <p:nvPr/>
              </p:nvSpPr>
              <p:spPr>
                <a:xfrm>
                  <a:off x="4593705" y="1512611"/>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7" name="Rechthoek 157"/>
                <p:cNvSpPr/>
                <p:nvPr/>
              </p:nvSpPr>
              <p:spPr>
                <a:xfrm>
                  <a:off x="4593705" y="1780625"/>
                  <a:ext cx="1777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8" name="Rechthoek 158"/>
                <p:cNvSpPr/>
                <p:nvPr/>
              </p:nvSpPr>
              <p:spPr>
                <a:xfrm>
                  <a:off x="4593705" y="854236"/>
                  <a:ext cx="1015990"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39" name="Rechthoek 159"/>
                <p:cNvSpPr/>
                <p:nvPr/>
              </p:nvSpPr>
              <p:spPr>
                <a:xfrm>
                  <a:off x="4593705" y="1191263"/>
                  <a:ext cx="606415" cy="1990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0" name="Rechthoek 160"/>
                <p:cNvSpPr/>
                <p:nvPr/>
              </p:nvSpPr>
              <p:spPr>
                <a:xfrm>
                  <a:off x="4593705" y="309013"/>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1" name="Rechthoek 161"/>
                <p:cNvSpPr/>
                <p:nvPr/>
              </p:nvSpPr>
              <p:spPr>
                <a:xfrm>
                  <a:off x="4593705" y="2021132"/>
                  <a:ext cx="88895" cy="149549"/>
                </a:xfrm>
                <a:prstGeom prst="rect">
                  <a:avLst/>
                </a:prstGeom>
                <a:grp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sp>
              <p:nvSpPr>
                <p:cNvPr id="42" name="Vrije vorm 162"/>
                <p:cNvSpPr/>
                <p:nvPr/>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endParaRPr lang="en-US" sz="1799" kern="0" dirty="0">
                    <a:solidFill>
                      <a:schemeClr val="accent1"/>
                    </a:solidFill>
                    <a:latin typeface="Segoe UI Light" panose="020B0502040204020203" pitchFamily="34" charset="0"/>
                    <a:cs typeface="Segoe UI Light" panose="020B0502040204020203" pitchFamily="34" charset="0"/>
                  </a:endParaRPr>
                </a:p>
              </p:txBody>
            </p:sp>
          </p:grpSp>
        </p:grpSp>
        <p:cxnSp>
          <p:nvCxnSpPr>
            <p:cNvPr id="23" name="Rechte verbindingslijn 144"/>
            <p:cNvCxnSpPr>
              <a:cxnSpLocks noChangeShapeType="1"/>
            </p:cNvCxnSpPr>
            <p:nvPr userDrawn="1"/>
          </p:nvCxnSpPr>
          <p:spPr bwMode="auto">
            <a:xfrm>
              <a:off x="-1772239" y="1018095"/>
              <a:ext cx="434741" cy="125717"/>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cxnSp>
          <p:nvCxnSpPr>
            <p:cNvPr id="25" name="Rechte verbindingslijn 145"/>
            <p:cNvCxnSpPr>
              <a:cxnSpLocks noChangeShapeType="1"/>
            </p:cNvCxnSpPr>
            <p:nvPr userDrawn="1"/>
          </p:nvCxnSpPr>
          <p:spPr bwMode="auto">
            <a:xfrm flipV="1">
              <a:off x="-1643888" y="635504"/>
              <a:ext cx="302599" cy="370064"/>
            </a:xfrm>
            <a:prstGeom prst="line">
              <a:avLst/>
            </a:prstGeom>
            <a:noFill/>
            <a:ln w="9525" algn="ctr">
              <a:solidFill>
                <a:schemeClr val="tx2"/>
              </a:solidFill>
              <a:round/>
              <a:headEnd type="oval" w="med" len="med"/>
              <a:tailEnd/>
            </a:ln>
            <a:extLst>
              <a:ext uri="{909E8E84-426E-40DD-AFC4-6F175D3DCCD1}">
                <a14:hiddenFill xmlns:a14="http://schemas.microsoft.com/office/drawing/2010/main">
                  <a:noFill/>
                </a14:hiddenFill>
              </a:ext>
            </a:extLst>
          </p:spPr>
        </p:cxnSp>
        <p:sp>
          <p:nvSpPr>
            <p:cNvPr id="26" name="Textfield placeholder"/>
            <p:cNvSpPr txBox="1">
              <a:spLocks/>
            </p:cNvSpPr>
            <p:nvPr userDrawn="1"/>
          </p:nvSpPr>
          <p:spPr>
            <a:xfrm>
              <a:off x="-877684" y="411163"/>
              <a:ext cx="742778" cy="427037"/>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up</a:t>
              </a:r>
            </a:p>
          </p:txBody>
        </p:sp>
        <p:sp>
          <p:nvSpPr>
            <p:cNvPr id="27" name="Textfield placeholder"/>
            <p:cNvSpPr txBox="1">
              <a:spLocks/>
            </p:cNvSpPr>
            <p:nvPr userDrawn="1"/>
          </p:nvSpPr>
          <p:spPr>
            <a:xfrm>
              <a:off x="-876098" y="958850"/>
              <a:ext cx="752301" cy="4286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6907" fontAlgn="auto">
                <a:lnSpc>
                  <a:spcPts val="1799"/>
                </a:lnSpc>
                <a:defRPr/>
              </a:pPr>
              <a:r>
                <a:rPr lang="en-US" sz="1100" dirty="0" smtClean="0">
                  <a:latin typeface="Arial" panose="020B0604020202020204" pitchFamily="34" charset="0"/>
                  <a:cs typeface="Arial" panose="020B0604020202020204" pitchFamily="34" charset="0"/>
                </a:rPr>
                <a:t>Level down</a:t>
              </a:r>
            </a:p>
          </p:txBody>
        </p:sp>
        <p:sp>
          <p:nvSpPr>
            <p:cNvPr id="28" name="Ovaal 148"/>
            <p:cNvSpPr/>
            <p:nvPr userDrawn="1"/>
          </p:nvSpPr>
          <p:spPr>
            <a:xfrm>
              <a:off x="-1926780" y="3071813"/>
              <a:ext cx="239658" cy="234950"/>
            </a:xfrm>
            <a:prstGeom prst="ellipse">
              <a:avLst/>
            </a:prstGeom>
            <a:solidFill>
              <a:schemeClr val="tx2"/>
            </a:solidFill>
            <a:ln w="25400" cap="flat" cmpd="sng" algn="ctr">
              <a:noFill/>
              <a:prstDash val="solid"/>
            </a:ln>
            <a:effectLst/>
          </p:spPr>
          <p:txBody>
            <a:bodyPr anchor="ctr"/>
            <a:lstStyle/>
            <a:p>
              <a:pPr algn="ctr" defTabSz="914309" fontAlgn="auto">
                <a:spcBef>
                  <a:spcPts val="0"/>
                </a:spcBef>
                <a:spcAft>
                  <a:spcPts val="0"/>
                </a:spcAft>
                <a:defRPr/>
              </a:pPr>
              <a:r>
                <a:rPr lang="en-US" sz="1050" kern="0" dirty="0">
                  <a:solidFill>
                    <a:schemeClr val="bg1"/>
                  </a:solidFill>
                  <a:latin typeface="Segoe UI Light" panose="020B0502040204020203" pitchFamily="34" charset="0"/>
                  <a:cs typeface="Segoe UI Light" panose="020B0502040204020203" pitchFamily="34" charset="0"/>
                </a:rPr>
                <a:t>5</a:t>
              </a:r>
            </a:p>
          </p:txBody>
        </p:sp>
        <p:sp>
          <p:nvSpPr>
            <p:cNvPr id="29" name="Textfield placeholder"/>
            <p:cNvSpPr txBox="1">
              <a:spLocks/>
            </p:cNvSpPr>
            <p:nvPr userDrawn="1"/>
          </p:nvSpPr>
          <p:spPr>
            <a:xfrm>
              <a:off x="-1591894" y="3082925"/>
              <a:ext cx="1591894" cy="187325"/>
            </a:xfrm>
            <a:prstGeom prst="rect">
              <a:avLst/>
            </a:prstGeom>
          </p:spPr>
          <p:txBody>
            <a:bodyPr lIns="0" tIns="0" rIns="0" bIns="0" anchor="ct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lvl="3" defTabSz="914309" fontAlgn="auto">
                <a:lnSpc>
                  <a:spcPts val="1699"/>
                </a:lnSpc>
                <a:spcBef>
                  <a:spcPts val="600"/>
                </a:spcBef>
                <a:spcAft>
                  <a:spcPts val="600"/>
                </a:spcAft>
                <a:buFont typeface="Arial" panose="020B0604020202020204" pitchFamily="34" charset="0"/>
                <a:buNone/>
                <a:defRPr/>
              </a:pPr>
              <a:r>
                <a:rPr lang="en-US" sz="1000" dirty="0" smtClean="0">
                  <a:solidFill>
                    <a:schemeClr val="accent3"/>
                  </a:solidFill>
                  <a:cs typeface="Arial" panose="020B0604020202020204" pitchFamily="34" charset="0"/>
                </a:rPr>
                <a:t>Subtitle Blue (20pt.)</a:t>
              </a:r>
            </a:p>
          </p:txBody>
        </p:sp>
      </p:grpSp>
      <p:sp>
        <p:nvSpPr>
          <p:cNvPr id="24" name="Tijdelijke aanduiding voor titel 1"/>
          <p:cNvSpPr>
            <a:spLocks noGrp="1"/>
          </p:cNvSpPr>
          <p:nvPr>
            <p:ph type="title"/>
          </p:nvPr>
        </p:nvSpPr>
        <p:spPr>
          <a:xfrm>
            <a:off x="305236" y="226779"/>
            <a:ext cx="10402451" cy="351387"/>
          </a:xfrm>
          <a:prstGeom prst="rect">
            <a:avLst/>
          </a:prstGeom>
        </p:spPr>
        <p:txBody>
          <a:bodyPr rtlCol="0">
            <a:noAutofit/>
          </a:bodyPr>
          <a:lstStyle>
            <a:lvl1pPr>
              <a:defRPr/>
            </a:lvl1pPr>
          </a:lstStyle>
          <a:p>
            <a:r>
              <a:rPr lang="en-US" dirty="0" smtClean="0"/>
              <a:t>Click to edit Master title style</a:t>
            </a:r>
            <a:endParaRPr lang="en-GB" dirty="0"/>
          </a:p>
        </p:txBody>
      </p:sp>
      <p:sp>
        <p:nvSpPr>
          <p:cNvPr id="8" name="Tijdelijke aanduiding voor verticale tekst 2"/>
          <p:cNvSpPr>
            <a:spLocks noGrp="1"/>
          </p:cNvSpPr>
          <p:nvPr>
            <p:ph type="body" orient="vert" idx="1"/>
          </p:nvPr>
        </p:nvSpPr>
        <p:spPr>
          <a:xfrm>
            <a:off x="310999" y="1279029"/>
            <a:ext cx="11448336" cy="4685676"/>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62"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5DE5BA57-BA9E-4F8F-98EF-BF2752A5AB30}" type="datetime1">
              <a:rPr lang="en-GB" smtClean="0"/>
              <a:pPr/>
              <a:t>24/08/2015</a:t>
            </a:fld>
            <a:endParaRPr lang="en-GB"/>
          </a:p>
        </p:txBody>
      </p:sp>
      <p:sp>
        <p:nvSpPr>
          <p:cNvPr id="63" name="Tijdelijke aanduiding voor voettekst 4"/>
          <p:cNvSpPr>
            <a:spLocks noGrp="1"/>
          </p:cNvSpPr>
          <p:nvPr>
            <p:ph type="ftr" sz="quarter" idx="3"/>
          </p:nvPr>
        </p:nvSpPr>
        <p:spPr>
          <a:xfrm>
            <a:off x="9275198" y="6463032"/>
            <a:ext cx="251439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GB" dirty="0"/>
          </a:p>
        </p:txBody>
      </p:sp>
      <p:sp>
        <p:nvSpPr>
          <p:cNvPr id="64"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spTree>
    <p:extLst>
      <p:ext uri="{BB962C8B-B14F-4D97-AF65-F5344CB8AC3E}">
        <p14:creationId xmlns:p14="http://schemas.microsoft.com/office/powerpoint/2010/main" val="2560953966"/>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304800" y="227013"/>
            <a:ext cx="104028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Click to add a title</a:t>
            </a:r>
            <a:endParaRPr lang="en-GB" altLang="nl-NL" smtClean="0"/>
          </a:p>
        </p:txBody>
      </p:sp>
      <p:sp>
        <p:nvSpPr>
          <p:cNvPr id="3" name="Tijdelijke aanduiding voor tekst 2"/>
          <p:cNvSpPr>
            <a:spLocks noGrp="1"/>
          </p:cNvSpPr>
          <p:nvPr>
            <p:ph type="body" idx="1"/>
          </p:nvPr>
        </p:nvSpPr>
        <p:spPr>
          <a:xfrm>
            <a:off x="300038" y="1266825"/>
            <a:ext cx="10977562" cy="4525963"/>
          </a:xfrm>
          <a:prstGeom prst="rect">
            <a:avLst/>
          </a:prstGeom>
        </p:spPr>
        <p:txBody>
          <a:bodyPr vert="horz" lIns="91440" tIns="45720" rIns="91440" bIns="45720" rtlCol="0">
            <a:normAutofit/>
          </a:bodyPr>
          <a:lstStyle/>
          <a:p>
            <a:pPr lvl="0"/>
            <a:r>
              <a:rPr lang="nl-NL" dirty="0" smtClean="0"/>
              <a:t>First bullit</a:t>
            </a:r>
          </a:p>
          <a:p>
            <a:pPr lvl="1"/>
            <a:r>
              <a:rPr lang="nl-NL" dirty="0" smtClean="0"/>
              <a:t>Second bullit</a:t>
            </a:r>
          </a:p>
          <a:p>
            <a:pPr lvl="2"/>
            <a:r>
              <a:rPr lang="nl-NL" dirty="0" smtClean="0"/>
              <a:t>Normal text</a:t>
            </a:r>
          </a:p>
          <a:p>
            <a:pPr lvl="3"/>
            <a:r>
              <a:rPr lang="nl-NL" dirty="0" smtClean="0"/>
              <a:t>Orange subtitle</a:t>
            </a:r>
          </a:p>
          <a:p>
            <a:pPr lvl="4"/>
            <a:r>
              <a:rPr lang="nl-NL" dirty="0" smtClean="0"/>
              <a:t>Blue subtitle</a:t>
            </a:r>
          </a:p>
          <a:p>
            <a:pPr lvl="5"/>
            <a:r>
              <a:rPr lang="nl-NL" dirty="0" smtClean="0"/>
              <a:t>First bullit</a:t>
            </a:r>
          </a:p>
          <a:p>
            <a:pPr lvl="6"/>
            <a:r>
              <a:rPr lang="nl-NL" dirty="0" smtClean="0"/>
              <a:t>Second bullit</a:t>
            </a:r>
          </a:p>
          <a:p>
            <a:pPr lvl="7"/>
            <a:r>
              <a:rPr lang="nl-NL" dirty="0" smtClean="0"/>
              <a:t>Normal text</a:t>
            </a:r>
          </a:p>
          <a:p>
            <a:pPr lvl="8"/>
            <a:r>
              <a:rPr lang="nl-NL" dirty="0" smtClean="0"/>
              <a:t>Orange subtitle</a:t>
            </a:r>
            <a:endParaRPr lang="en-GB" dirty="0"/>
          </a:p>
        </p:txBody>
      </p:sp>
      <p:grpSp>
        <p:nvGrpSpPr>
          <p:cNvPr id="1031" name="Group 4"/>
          <p:cNvGrpSpPr>
            <a:grpSpLocks noChangeAspect="1"/>
          </p:cNvGrpSpPr>
          <p:nvPr/>
        </p:nvGrpSpPr>
        <p:grpSpPr bwMode="auto">
          <a:xfrm>
            <a:off x="10863263" y="195263"/>
            <a:ext cx="1087437" cy="479425"/>
            <a:chOff x="3273" y="1949"/>
            <a:chExt cx="1163" cy="513"/>
          </a:xfrm>
        </p:grpSpPr>
        <p:sp>
          <p:nvSpPr>
            <p:cNvPr id="8" name="Freeform 6"/>
            <p:cNvSpPr>
              <a:spLocks noEditPoints="1"/>
            </p:cNvSpPr>
            <p:nvPr/>
          </p:nvSpPr>
          <p:spPr bwMode="auto">
            <a:xfrm>
              <a:off x="3273" y="1993"/>
              <a:ext cx="243" cy="347"/>
            </a:xfrm>
            <a:custGeom>
              <a:avLst/>
              <a:gdLst>
                <a:gd name="T0" fmla="*/ 188 w 728"/>
                <a:gd name="T1" fmla="*/ 162 h 1036"/>
                <a:gd name="T2" fmla="*/ 188 w 728"/>
                <a:gd name="T3" fmla="*/ 514 h 1036"/>
                <a:gd name="T4" fmla="*/ 364 w 728"/>
                <a:gd name="T5" fmla="*/ 514 h 1036"/>
                <a:gd name="T6" fmla="*/ 403 w 728"/>
                <a:gd name="T7" fmla="*/ 512 h 1036"/>
                <a:gd name="T8" fmla="*/ 438 w 728"/>
                <a:gd name="T9" fmla="*/ 503 h 1036"/>
                <a:gd name="T10" fmla="*/ 468 w 728"/>
                <a:gd name="T11" fmla="*/ 487 h 1036"/>
                <a:gd name="T12" fmla="*/ 493 w 728"/>
                <a:gd name="T13" fmla="*/ 467 h 1036"/>
                <a:gd name="T14" fmla="*/ 512 w 728"/>
                <a:gd name="T15" fmla="*/ 441 h 1036"/>
                <a:gd name="T16" fmla="*/ 526 w 728"/>
                <a:gd name="T17" fmla="*/ 410 h 1036"/>
                <a:gd name="T18" fmla="*/ 535 w 728"/>
                <a:gd name="T19" fmla="*/ 376 h 1036"/>
                <a:gd name="T20" fmla="*/ 538 w 728"/>
                <a:gd name="T21" fmla="*/ 337 h 1036"/>
                <a:gd name="T22" fmla="*/ 535 w 728"/>
                <a:gd name="T23" fmla="*/ 299 h 1036"/>
                <a:gd name="T24" fmla="*/ 526 w 728"/>
                <a:gd name="T25" fmla="*/ 265 h 1036"/>
                <a:gd name="T26" fmla="*/ 512 w 728"/>
                <a:gd name="T27" fmla="*/ 234 h 1036"/>
                <a:gd name="T28" fmla="*/ 493 w 728"/>
                <a:gd name="T29" fmla="*/ 210 h 1036"/>
                <a:gd name="T30" fmla="*/ 468 w 728"/>
                <a:gd name="T31" fmla="*/ 190 h 1036"/>
                <a:gd name="T32" fmla="*/ 439 w 728"/>
                <a:gd name="T33" fmla="*/ 175 h 1036"/>
                <a:gd name="T34" fmla="*/ 405 w 728"/>
                <a:gd name="T35" fmla="*/ 165 h 1036"/>
                <a:gd name="T36" fmla="*/ 367 w 728"/>
                <a:gd name="T37" fmla="*/ 162 h 1036"/>
                <a:gd name="T38" fmla="*/ 188 w 728"/>
                <a:gd name="T39" fmla="*/ 162 h 1036"/>
                <a:gd name="T40" fmla="*/ 61 w 728"/>
                <a:gd name="T41" fmla="*/ 0 h 1036"/>
                <a:gd name="T42" fmla="*/ 399 w 728"/>
                <a:gd name="T43" fmla="*/ 0 h 1036"/>
                <a:gd name="T44" fmla="*/ 451 w 728"/>
                <a:gd name="T45" fmla="*/ 3 h 1036"/>
                <a:gd name="T46" fmla="*/ 499 w 728"/>
                <a:gd name="T47" fmla="*/ 13 h 1036"/>
                <a:gd name="T48" fmla="*/ 543 w 728"/>
                <a:gd name="T49" fmla="*/ 29 h 1036"/>
                <a:gd name="T50" fmla="*/ 584 w 728"/>
                <a:gd name="T51" fmla="*/ 51 h 1036"/>
                <a:gd name="T52" fmla="*/ 620 w 728"/>
                <a:gd name="T53" fmla="*/ 78 h 1036"/>
                <a:gd name="T54" fmla="*/ 652 w 728"/>
                <a:gd name="T55" fmla="*/ 110 h 1036"/>
                <a:gd name="T56" fmla="*/ 679 w 728"/>
                <a:gd name="T57" fmla="*/ 148 h 1036"/>
                <a:gd name="T58" fmla="*/ 700 w 728"/>
                <a:gd name="T59" fmla="*/ 188 h 1036"/>
                <a:gd name="T60" fmla="*/ 715 w 728"/>
                <a:gd name="T61" fmla="*/ 234 h 1036"/>
                <a:gd name="T62" fmla="*/ 726 w 728"/>
                <a:gd name="T63" fmla="*/ 283 h 1036"/>
                <a:gd name="T64" fmla="*/ 728 w 728"/>
                <a:gd name="T65" fmla="*/ 337 h 1036"/>
                <a:gd name="T66" fmla="*/ 726 w 728"/>
                <a:gd name="T67" fmla="*/ 390 h 1036"/>
                <a:gd name="T68" fmla="*/ 715 w 728"/>
                <a:gd name="T69" fmla="*/ 441 h 1036"/>
                <a:gd name="T70" fmla="*/ 700 w 728"/>
                <a:gd name="T71" fmla="*/ 487 h 1036"/>
                <a:gd name="T72" fmla="*/ 679 w 728"/>
                <a:gd name="T73" fmla="*/ 529 h 1036"/>
                <a:gd name="T74" fmla="*/ 652 w 728"/>
                <a:gd name="T75" fmla="*/ 566 h 1036"/>
                <a:gd name="T76" fmla="*/ 620 w 728"/>
                <a:gd name="T77" fmla="*/ 600 h 1036"/>
                <a:gd name="T78" fmla="*/ 584 w 728"/>
                <a:gd name="T79" fmla="*/ 627 h 1036"/>
                <a:gd name="T80" fmla="*/ 543 w 728"/>
                <a:gd name="T81" fmla="*/ 649 h 1036"/>
                <a:gd name="T82" fmla="*/ 499 w 728"/>
                <a:gd name="T83" fmla="*/ 665 h 1036"/>
                <a:gd name="T84" fmla="*/ 451 w 728"/>
                <a:gd name="T85" fmla="*/ 675 h 1036"/>
                <a:gd name="T86" fmla="*/ 399 w 728"/>
                <a:gd name="T87" fmla="*/ 679 h 1036"/>
                <a:gd name="T88" fmla="*/ 188 w 728"/>
                <a:gd name="T89" fmla="*/ 679 h 1036"/>
                <a:gd name="T90" fmla="*/ 188 w 728"/>
                <a:gd name="T91" fmla="*/ 975 h 1036"/>
                <a:gd name="T92" fmla="*/ 185 w 728"/>
                <a:gd name="T93" fmla="*/ 997 h 1036"/>
                <a:gd name="T94" fmla="*/ 178 w 728"/>
                <a:gd name="T95" fmla="*/ 1014 h 1036"/>
                <a:gd name="T96" fmla="*/ 166 w 728"/>
                <a:gd name="T97" fmla="*/ 1026 h 1036"/>
                <a:gd name="T98" fmla="*/ 149 w 728"/>
                <a:gd name="T99" fmla="*/ 1033 h 1036"/>
                <a:gd name="T100" fmla="*/ 127 w 728"/>
                <a:gd name="T101" fmla="*/ 1036 h 1036"/>
                <a:gd name="T102" fmla="*/ 61 w 728"/>
                <a:gd name="T103" fmla="*/ 1036 h 1036"/>
                <a:gd name="T104" fmla="*/ 39 w 728"/>
                <a:gd name="T105" fmla="*/ 1033 h 1036"/>
                <a:gd name="T106" fmla="*/ 22 w 728"/>
                <a:gd name="T107" fmla="*/ 1026 h 1036"/>
                <a:gd name="T108" fmla="*/ 10 w 728"/>
                <a:gd name="T109" fmla="*/ 1014 h 1036"/>
                <a:gd name="T110" fmla="*/ 3 w 728"/>
                <a:gd name="T111" fmla="*/ 997 h 1036"/>
                <a:gd name="T112" fmla="*/ 0 w 728"/>
                <a:gd name="T113" fmla="*/ 975 h 1036"/>
                <a:gd name="T114" fmla="*/ 0 w 728"/>
                <a:gd name="T115" fmla="*/ 61 h 1036"/>
                <a:gd name="T116" fmla="*/ 3 w 728"/>
                <a:gd name="T117" fmla="*/ 39 h 1036"/>
                <a:gd name="T118" fmla="*/ 10 w 728"/>
                <a:gd name="T119" fmla="*/ 24 h 1036"/>
                <a:gd name="T120" fmla="*/ 22 w 728"/>
                <a:gd name="T121" fmla="*/ 11 h 1036"/>
                <a:gd name="T122" fmla="*/ 39 w 728"/>
                <a:gd name="T123" fmla="*/ 3 h 1036"/>
                <a:gd name="T124" fmla="*/ 61 w 728"/>
                <a:gd name="T125" fmla="*/ 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1036">
                  <a:moveTo>
                    <a:pt x="188" y="162"/>
                  </a:moveTo>
                  <a:lnTo>
                    <a:pt x="188" y="514"/>
                  </a:lnTo>
                  <a:lnTo>
                    <a:pt x="364" y="514"/>
                  </a:lnTo>
                  <a:lnTo>
                    <a:pt x="403" y="512"/>
                  </a:lnTo>
                  <a:lnTo>
                    <a:pt x="438" y="503"/>
                  </a:lnTo>
                  <a:lnTo>
                    <a:pt x="468" y="487"/>
                  </a:lnTo>
                  <a:lnTo>
                    <a:pt x="493" y="467"/>
                  </a:lnTo>
                  <a:lnTo>
                    <a:pt x="512" y="441"/>
                  </a:lnTo>
                  <a:lnTo>
                    <a:pt x="526" y="410"/>
                  </a:lnTo>
                  <a:lnTo>
                    <a:pt x="535" y="376"/>
                  </a:lnTo>
                  <a:lnTo>
                    <a:pt x="538" y="337"/>
                  </a:lnTo>
                  <a:lnTo>
                    <a:pt x="535" y="299"/>
                  </a:lnTo>
                  <a:lnTo>
                    <a:pt x="526" y="265"/>
                  </a:lnTo>
                  <a:lnTo>
                    <a:pt x="512" y="234"/>
                  </a:lnTo>
                  <a:lnTo>
                    <a:pt x="493" y="210"/>
                  </a:lnTo>
                  <a:lnTo>
                    <a:pt x="468" y="190"/>
                  </a:lnTo>
                  <a:lnTo>
                    <a:pt x="439" y="175"/>
                  </a:lnTo>
                  <a:lnTo>
                    <a:pt x="405" y="165"/>
                  </a:lnTo>
                  <a:lnTo>
                    <a:pt x="367" y="162"/>
                  </a:lnTo>
                  <a:lnTo>
                    <a:pt x="188" y="162"/>
                  </a:lnTo>
                  <a:close/>
                  <a:moveTo>
                    <a:pt x="61" y="0"/>
                  </a:moveTo>
                  <a:lnTo>
                    <a:pt x="399" y="0"/>
                  </a:lnTo>
                  <a:lnTo>
                    <a:pt x="451" y="3"/>
                  </a:lnTo>
                  <a:lnTo>
                    <a:pt x="499" y="13"/>
                  </a:lnTo>
                  <a:lnTo>
                    <a:pt x="543" y="29"/>
                  </a:lnTo>
                  <a:lnTo>
                    <a:pt x="584" y="51"/>
                  </a:lnTo>
                  <a:lnTo>
                    <a:pt x="620" y="78"/>
                  </a:lnTo>
                  <a:lnTo>
                    <a:pt x="652" y="110"/>
                  </a:lnTo>
                  <a:lnTo>
                    <a:pt x="679" y="148"/>
                  </a:lnTo>
                  <a:lnTo>
                    <a:pt x="700" y="188"/>
                  </a:lnTo>
                  <a:lnTo>
                    <a:pt x="715" y="234"/>
                  </a:lnTo>
                  <a:lnTo>
                    <a:pt x="726" y="283"/>
                  </a:lnTo>
                  <a:lnTo>
                    <a:pt x="728" y="337"/>
                  </a:lnTo>
                  <a:lnTo>
                    <a:pt x="726" y="390"/>
                  </a:lnTo>
                  <a:lnTo>
                    <a:pt x="715" y="441"/>
                  </a:lnTo>
                  <a:lnTo>
                    <a:pt x="700" y="487"/>
                  </a:lnTo>
                  <a:lnTo>
                    <a:pt x="679" y="529"/>
                  </a:lnTo>
                  <a:lnTo>
                    <a:pt x="652" y="566"/>
                  </a:lnTo>
                  <a:lnTo>
                    <a:pt x="620" y="600"/>
                  </a:lnTo>
                  <a:lnTo>
                    <a:pt x="584" y="627"/>
                  </a:lnTo>
                  <a:lnTo>
                    <a:pt x="543" y="649"/>
                  </a:lnTo>
                  <a:lnTo>
                    <a:pt x="499" y="665"/>
                  </a:lnTo>
                  <a:lnTo>
                    <a:pt x="451" y="675"/>
                  </a:lnTo>
                  <a:lnTo>
                    <a:pt x="399" y="679"/>
                  </a:lnTo>
                  <a:lnTo>
                    <a:pt x="188" y="679"/>
                  </a:lnTo>
                  <a:lnTo>
                    <a:pt x="188" y="975"/>
                  </a:lnTo>
                  <a:lnTo>
                    <a:pt x="185" y="997"/>
                  </a:lnTo>
                  <a:lnTo>
                    <a:pt x="178" y="1014"/>
                  </a:lnTo>
                  <a:lnTo>
                    <a:pt x="166" y="1026"/>
                  </a:lnTo>
                  <a:lnTo>
                    <a:pt x="149" y="1033"/>
                  </a:lnTo>
                  <a:lnTo>
                    <a:pt x="127" y="1036"/>
                  </a:lnTo>
                  <a:lnTo>
                    <a:pt x="61" y="1036"/>
                  </a:lnTo>
                  <a:lnTo>
                    <a:pt x="39" y="1033"/>
                  </a:lnTo>
                  <a:lnTo>
                    <a:pt x="22" y="1026"/>
                  </a:lnTo>
                  <a:lnTo>
                    <a:pt x="10" y="1014"/>
                  </a:lnTo>
                  <a:lnTo>
                    <a:pt x="3" y="997"/>
                  </a:lnTo>
                  <a:lnTo>
                    <a:pt x="0" y="975"/>
                  </a:lnTo>
                  <a:lnTo>
                    <a:pt x="0" y="61"/>
                  </a:lnTo>
                  <a:lnTo>
                    <a:pt x="3" y="39"/>
                  </a:lnTo>
                  <a:lnTo>
                    <a:pt x="10" y="24"/>
                  </a:lnTo>
                  <a:lnTo>
                    <a:pt x="22" y="11"/>
                  </a:lnTo>
                  <a:lnTo>
                    <a:pt x="39" y="3"/>
                  </a:lnTo>
                  <a:lnTo>
                    <a:pt x="6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9" name="Freeform 7"/>
            <p:cNvSpPr>
              <a:spLocks/>
            </p:cNvSpPr>
            <p:nvPr/>
          </p:nvSpPr>
          <p:spPr bwMode="auto">
            <a:xfrm>
              <a:off x="3560" y="1993"/>
              <a:ext cx="278" cy="352"/>
            </a:xfrm>
            <a:custGeom>
              <a:avLst/>
              <a:gdLst>
                <a:gd name="T0" fmla="*/ 126 w 834"/>
                <a:gd name="T1" fmla="*/ 0 h 1053"/>
                <a:gd name="T2" fmla="*/ 165 w 834"/>
                <a:gd name="T3" fmla="*/ 11 h 1053"/>
                <a:gd name="T4" fmla="*/ 185 w 834"/>
                <a:gd name="T5" fmla="*/ 39 h 1053"/>
                <a:gd name="T6" fmla="*/ 186 w 834"/>
                <a:gd name="T7" fmla="*/ 662 h 1053"/>
                <a:gd name="T8" fmla="*/ 199 w 834"/>
                <a:gd name="T9" fmla="*/ 747 h 1053"/>
                <a:gd name="T10" fmla="*/ 237 w 834"/>
                <a:gd name="T11" fmla="*/ 812 h 1053"/>
                <a:gd name="T12" fmla="*/ 295 w 834"/>
                <a:gd name="T13" fmla="*/ 855 h 1053"/>
                <a:gd name="T14" fmla="*/ 371 w 834"/>
                <a:gd name="T15" fmla="*/ 878 h 1053"/>
                <a:gd name="T16" fmla="*/ 461 w 834"/>
                <a:gd name="T17" fmla="*/ 878 h 1053"/>
                <a:gd name="T18" fmla="*/ 538 w 834"/>
                <a:gd name="T19" fmla="*/ 855 h 1053"/>
                <a:gd name="T20" fmla="*/ 597 w 834"/>
                <a:gd name="T21" fmla="*/ 812 h 1053"/>
                <a:gd name="T22" fmla="*/ 635 w 834"/>
                <a:gd name="T23" fmla="*/ 747 h 1053"/>
                <a:gd name="T24" fmla="*/ 648 w 834"/>
                <a:gd name="T25" fmla="*/ 662 h 1053"/>
                <a:gd name="T26" fmla="*/ 649 w 834"/>
                <a:gd name="T27" fmla="*/ 39 h 1053"/>
                <a:gd name="T28" fmla="*/ 669 w 834"/>
                <a:gd name="T29" fmla="*/ 11 h 1053"/>
                <a:gd name="T30" fmla="*/ 707 w 834"/>
                <a:gd name="T31" fmla="*/ 0 h 1053"/>
                <a:gd name="T32" fmla="*/ 795 w 834"/>
                <a:gd name="T33" fmla="*/ 3 h 1053"/>
                <a:gd name="T34" fmla="*/ 824 w 834"/>
                <a:gd name="T35" fmla="*/ 24 h 1053"/>
                <a:gd name="T36" fmla="*/ 834 w 834"/>
                <a:gd name="T37" fmla="*/ 61 h 1053"/>
                <a:gd name="T38" fmla="*/ 831 w 834"/>
                <a:gd name="T39" fmla="*/ 721 h 1053"/>
                <a:gd name="T40" fmla="*/ 804 w 834"/>
                <a:gd name="T41" fmla="*/ 822 h 1053"/>
                <a:gd name="T42" fmla="*/ 753 w 834"/>
                <a:gd name="T43" fmla="*/ 909 h 1053"/>
                <a:gd name="T44" fmla="*/ 681 w 834"/>
                <a:gd name="T45" fmla="*/ 978 h 1053"/>
                <a:gd name="T46" fmla="*/ 588 w 834"/>
                <a:gd name="T47" fmla="*/ 1026 h 1053"/>
                <a:gd name="T48" fmla="*/ 478 w 834"/>
                <a:gd name="T49" fmla="*/ 1050 h 1053"/>
                <a:gd name="T50" fmla="*/ 357 w 834"/>
                <a:gd name="T51" fmla="*/ 1050 h 1053"/>
                <a:gd name="T52" fmla="*/ 247 w 834"/>
                <a:gd name="T53" fmla="*/ 1026 h 1053"/>
                <a:gd name="T54" fmla="*/ 153 w 834"/>
                <a:gd name="T55" fmla="*/ 978 h 1053"/>
                <a:gd name="T56" fmla="*/ 81 w 834"/>
                <a:gd name="T57" fmla="*/ 909 h 1053"/>
                <a:gd name="T58" fmla="*/ 30 w 834"/>
                <a:gd name="T59" fmla="*/ 822 h 1053"/>
                <a:gd name="T60" fmla="*/ 4 w 834"/>
                <a:gd name="T61" fmla="*/ 721 h 1053"/>
                <a:gd name="T62" fmla="*/ 0 w 834"/>
                <a:gd name="T63" fmla="*/ 61 h 1053"/>
                <a:gd name="T64" fmla="*/ 10 w 834"/>
                <a:gd name="T65" fmla="*/ 24 h 1053"/>
                <a:gd name="T66" fmla="*/ 39 w 834"/>
                <a:gd name="T67" fmla="*/ 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4" h="1053">
                  <a:moveTo>
                    <a:pt x="61" y="0"/>
                  </a:moveTo>
                  <a:lnTo>
                    <a:pt x="126" y="0"/>
                  </a:lnTo>
                  <a:lnTo>
                    <a:pt x="147" y="3"/>
                  </a:lnTo>
                  <a:lnTo>
                    <a:pt x="165" y="11"/>
                  </a:lnTo>
                  <a:lnTo>
                    <a:pt x="178" y="24"/>
                  </a:lnTo>
                  <a:lnTo>
                    <a:pt x="185" y="39"/>
                  </a:lnTo>
                  <a:lnTo>
                    <a:pt x="186" y="61"/>
                  </a:lnTo>
                  <a:lnTo>
                    <a:pt x="186" y="662"/>
                  </a:lnTo>
                  <a:lnTo>
                    <a:pt x="191" y="706"/>
                  </a:lnTo>
                  <a:lnTo>
                    <a:pt x="199" y="747"/>
                  </a:lnTo>
                  <a:lnTo>
                    <a:pt x="215" y="782"/>
                  </a:lnTo>
                  <a:lnTo>
                    <a:pt x="237" y="812"/>
                  </a:lnTo>
                  <a:lnTo>
                    <a:pt x="263" y="836"/>
                  </a:lnTo>
                  <a:lnTo>
                    <a:pt x="295" y="855"/>
                  </a:lnTo>
                  <a:lnTo>
                    <a:pt x="331" y="870"/>
                  </a:lnTo>
                  <a:lnTo>
                    <a:pt x="371" y="878"/>
                  </a:lnTo>
                  <a:lnTo>
                    <a:pt x="416" y="881"/>
                  </a:lnTo>
                  <a:lnTo>
                    <a:pt x="461" y="878"/>
                  </a:lnTo>
                  <a:lnTo>
                    <a:pt x="502" y="870"/>
                  </a:lnTo>
                  <a:lnTo>
                    <a:pt x="538" y="855"/>
                  </a:lnTo>
                  <a:lnTo>
                    <a:pt x="569" y="836"/>
                  </a:lnTo>
                  <a:lnTo>
                    <a:pt x="597" y="812"/>
                  </a:lnTo>
                  <a:lnTo>
                    <a:pt x="619" y="782"/>
                  </a:lnTo>
                  <a:lnTo>
                    <a:pt x="635" y="747"/>
                  </a:lnTo>
                  <a:lnTo>
                    <a:pt x="643" y="706"/>
                  </a:lnTo>
                  <a:lnTo>
                    <a:pt x="648" y="662"/>
                  </a:lnTo>
                  <a:lnTo>
                    <a:pt x="648" y="61"/>
                  </a:lnTo>
                  <a:lnTo>
                    <a:pt x="649" y="39"/>
                  </a:lnTo>
                  <a:lnTo>
                    <a:pt x="656" y="24"/>
                  </a:lnTo>
                  <a:lnTo>
                    <a:pt x="669" y="11"/>
                  </a:lnTo>
                  <a:lnTo>
                    <a:pt x="685" y="3"/>
                  </a:lnTo>
                  <a:lnTo>
                    <a:pt x="707" y="0"/>
                  </a:lnTo>
                  <a:lnTo>
                    <a:pt x="773" y="0"/>
                  </a:lnTo>
                  <a:lnTo>
                    <a:pt x="795" y="3"/>
                  </a:lnTo>
                  <a:lnTo>
                    <a:pt x="812" y="11"/>
                  </a:lnTo>
                  <a:lnTo>
                    <a:pt x="824" y="24"/>
                  </a:lnTo>
                  <a:lnTo>
                    <a:pt x="831" y="39"/>
                  </a:lnTo>
                  <a:lnTo>
                    <a:pt x="834" y="61"/>
                  </a:lnTo>
                  <a:lnTo>
                    <a:pt x="834" y="663"/>
                  </a:lnTo>
                  <a:lnTo>
                    <a:pt x="831" y="721"/>
                  </a:lnTo>
                  <a:lnTo>
                    <a:pt x="821" y="773"/>
                  </a:lnTo>
                  <a:lnTo>
                    <a:pt x="804" y="822"/>
                  </a:lnTo>
                  <a:lnTo>
                    <a:pt x="782" y="868"/>
                  </a:lnTo>
                  <a:lnTo>
                    <a:pt x="753" y="909"/>
                  </a:lnTo>
                  <a:lnTo>
                    <a:pt x="720" y="946"/>
                  </a:lnTo>
                  <a:lnTo>
                    <a:pt x="681" y="978"/>
                  </a:lnTo>
                  <a:lnTo>
                    <a:pt x="636" y="1004"/>
                  </a:lnTo>
                  <a:lnTo>
                    <a:pt x="588" y="1026"/>
                  </a:lnTo>
                  <a:lnTo>
                    <a:pt x="535" y="1040"/>
                  </a:lnTo>
                  <a:lnTo>
                    <a:pt x="478" y="1050"/>
                  </a:lnTo>
                  <a:lnTo>
                    <a:pt x="418" y="1053"/>
                  </a:lnTo>
                  <a:lnTo>
                    <a:pt x="357" y="1050"/>
                  </a:lnTo>
                  <a:lnTo>
                    <a:pt x="299" y="1040"/>
                  </a:lnTo>
                  <a:lnTo>
                    <a:pt x="247" y="1026"/>
                  </a:lnTo>
                  <a:lnTo>
                    <a:pt x="198" y="1004"/>
                  </a:lnTo>
                  <a:lnTo>
                    <a:pt x="153" y="978"/>
                  </a:lnTo>
                  <a:lnTo>
                    <a:pt x="114" y="946"/>
                  </a:lnTo>
                  <a:lnTo>
                    <a:pt x="81" y="909"/>
                  </a:lnTo>
                  <a:lnTo>
                    <a:pt x="52" y="868"/>
                  </a:lnTo>
                  <a:lnTo>
                    <a:pt x="30" y="822"/>
                  </a:lnTo>
                  <a:lnTo>
                    <a:pt x="14" y="773"/>
                  </a:lnTo>
                  <a:lnTo>
                    <a:pt x="4" y="721"/>
                  </a:lnTo>
                  <a:lnTo>
                    <a:pt x="0" y="663"/>
                  </a:lnTo>
                  <a:lnTo>
                    <a:pt x="0" y="61"/>
                  </a:lnTo>
                  <a:lnTo>
                    <a:pt x="3" y="39"/>
                  </a:lnTo>
                  <a:lnTo>
                    <a:pt x="10" y="24"/>
                  </a:lnTo>
                  <a:lnTo>
                    <a:pt x="22" y="11"/>
                  </a:lnTo>
                  <a:lnTo>
                    <a:pt x="39" y="3"/>
                  </a:lnTo>
                  <a:lnTo>
                    <a:pt x="6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0" name="Freeform 8"/>
            <p:cNvSpPr>
              <a:spLocks/>
            </p:cNvSpPr>
            <p:nvPr/>
          </p:nvSpPr>
          <p:spPr bwMode="auto">
            <a:xfrm>
              <a:off x="3898" y="1993"/>
              <a:ext cx="357" cy="347"/>
            </a:xfrm>
            <a:custGeom>
              <a:avLst/>
              <a:gdLst>
                <a:gd name="T0" fmla="*/ 230 w 1072"/>
                <a:gd name="T1" fmla="*/ 0 h 1036"/>
                <a:gd name="T2" fmla="*/ 271 w 1072"/>
                <a:gd name="T3" fmla="*/ 12 h 1036"/>
                <a:gd name="T4" fmla="*/ 297 w 1072"/>
                <a:gd name="T5" fmla="*/ 50 h 1036"/>
                <a:gd name="T6" fmla="*/ 493 w 1072"/>
                <a:gd name="T7" fmla="*/ 536 h 1036"/>
                <a:gd name="T8" fmla="*/ 510 w 1072"/>
                <a:gd name="T9" fmla="*/ 587 h 1036"/>
                <a:gd name="T10" fmla="*/ 526 w 1072"/>
                <a:gd name="T11" fmla="*/ 631 h 1036"/>
                <a:gd name="T12" fmla="*/ 534 w 1072"/>
                <a:gd name="T13" fmla="*/ 660 h 1036"/>
                <a:gd name="T14" fmla="*/ 539 w 1072"/>
                <a:gd name="T15" fmla="*/ 663 h 1036"/>
                <a:gd name="T16" fmla="*/ 543 w 1072"/>
                <a:gd name="T17" fmla="*/ 649 h 1036"/>
                <a:gd name="T18" fmla="*/ 555 w 1072"/>
                <a:gd name="T19" fmla="*/ 611 h 1036"/>
                <a:gd name="T20" fmla="*/ 572 w 1072"/>
                <a:gd name="T21" fmla="*/ 562 h 1036"/>
                <a:gd name="T22" fmla="*/ 589 w 1072"/>
                <a:gd name="T23" fmla="*/ 512 h 1036"/>
                <a:gd name="T24" fmla="*/ 786 w 1072"/>
                <a:gd name="T25" fmla="*/ 28 h 1036"/>
                <a:gd name="T26" fmla="*/ 821 w 1072"/>
                <a:gd name="T27" fmla="*/ 3 h 1036"/>
                <a:gd name="T28" fmla="*/ 936 w 1072"/>
                <a:gd name="T29" fmla="*/ 0 h 1036"/>
                <a:gd name="T30" fmla="*/ 974 w 1072"/>
                <a:gd name="T31" fmla="*/ 11 h 1036"/>
                <a:gd name="T32" fmla="*/ 994 w 1072"/>
                <a:gd name="T33" fmla="*/ 38 h 1036"/>
                <a:gd name="T34" fmla="*/ 1072 w 1072"/>
                <a:gd name="T35" fmla="*/ 974 h 1036"/>
                <a:gd name="T36" fmla="*/ 1065 w 1072"/>
                <a:gd name="T37" fmla="*/ 1013 h 1036"/>
                <a:gd name="T38" fmla="*/ 1036 w 1072"/>
                <a:gd name="T39" fmla="*/ 1033 h 1036"/>
                <a:gd name="T40" fmla="*/ 949 w 1072"/>
                <a:gd name="T41" fmla="*/ 1036 h 1036"/>
                <a:gd name="T42" fmla="*/ 912 w 1072"/>
                <a:gd name="T43" fmla="*/ 1026 h 1036"/>
                <a:gd name="T44" fmla="*/ 890 w 1072"/>
                <a:gd name="T45" fmla="*/ 998 h 1036"/>
                <a:gd name="T46" fmla="*/ 847 w 1072"/>
                <a:gd name="T47" fmla="*/ 457 h 1036"/>
                <a:gd name="T48" fmla="*/ 844 w 1072"/>
                <a:gd name="T49" fmla="*/ 403 h 1036"/>
                <a:gd name="T50" fmla="*/ 844 w 1072"/>
                <a:gd name="T51" fmla="*/ 351 h 1036"/>
                <a:gd name="T52" fmla="*/ 845 w 1072"/>
                <a:gd name="T53" fmla="*/ 312 h 1036"/>
                <a:gd name="T54" fmla="*/ 845 w 1072"/>
                <a:gd name="T55" fmla="*/ 296 h 1036"/>
                <a:gd name="T56" fmla="*/ 841 w 1072"/>
                <a:gd name="T57" fmla="*/ 299 h 1036"/>
                <a:gd name="T58" fmla="*/ 834 w 1072"/>
                <a:gd name="T59" fmla="*/ 325 h 1036"/>
                <a:gd name="T60" fmla="*/ 819 w 1072"/>
                <a:gd name="T61" fmla="*/ 366 h 1036"/>
                <a:gd name="T62" fmla="*/ 803 w 1072"/>
                <a:gd name="T63" fmla="*/ 412 h 1036"/>
                <a:gd name="T64" fmla="*/ 786 w 1072"/>
                <a:gd name="T65" fmla="*/ 457 h 1036"/>
                <a:gd name="T66" fmla="*/ 626 w 1072"/>
                <a:gd name="T67" fmla="*/ 831 h 1036"/>
                <a:gd name="T68" fmla="*/ 591 w 1072"/>
                <a:gd name="T69" fmla="*/ 855 h 1036"/>
                <a:gd name="T70" fmla="*/ 507 w 1072"/>
                <a:gd name="T71" fmla="*/ 858 h 1036"/>
                <a:gd name="T72" fmla="*/ 462 w 1072"/>
                <a:gd name="T73" fmla="*/ 845 h 1036"/>
                <a:gd name="T74" fmla="*/ 436 w 1072"/>
                <a:gd name="T75" fmla="*/ 809 h 1036"/>
                <a:gd name="T76" fmla="*/ 279 w 1072"/>
                <a:gd name="T77" fmla="*/ 435 h 1036"/>
                <a:gd name="T78" fmla="*/ 263 w 1072"/>
                <a:gd name="T79" fmla="*/ 389 h 1036"/>
                <a:gd name="T80" fmla="*/ 247 w 1072"/>
                <a:gd name="T81" fmla="*/ 343 h 1036"/>
                <a:gd name="T82" fmla="*/ 235 w 1072"/>
                <a:gd name="T83" fmla="*/ 308 h 1036"/>
                <a:gd name="T84" fmla="*/ 231 w 1072"/>
                <a:gd name="T85" fmla="*/ 295 h 1036"/>
                <a:gd name="T86" fmla="*/ 228 w 1072"/>
                <a:gd name="T87" fmla="*/ 299 h 1036"/>
                <a:gd name="T88" fmla="*/ 228 w 1072"/>
                <a:gd name="T89" fmla="*/ 328 h 1036"/>
                <a:gd name="T90" fmla="*/ 228 w 1072"/>
                <a:gd name="T91" fmla="*/ 376 h 1036"/>
                <a:gd name="T92" fmla="*/ 228 w 1072"/>
                <a:gd name="T93" fmla="*/ 431 h 1036"/>
                <a:gd name="T94" fmla="*/ 186 w 1072"/>
                <a:gd name="T95" fmla="*/ 978 h 1036"/>
                <a:gd name="T96" fmla="*/ 175 w 1072"/>
                <a:gd name="T97" fmla="*/ 1014 h 1036"/>
                <a:gd name="T98" fmla="*/ 146 w 1072"/>
                <a:gd name="T99" fmla="*/ 1033 h 1036"/>
                <a:gd name="T100" fmla="*/ 57 w 1072"/>
                <a:gd name="T101" fmla="*/ 1036 h 1036"/>
                <a:gd name="T102" fmla="*/ 18 w 1072"/>
                <a:gd name="T103" fmla="*/ 1026 h 1036"/>
                <a:gd name="T104" fmla="*/ 1 w 1072"/>
                <a:gd name="T105" fmla="*/ 995 h 1036"/>
                <a:gd name="T106" fmla="*/ 75 w 1072"/>
                <a:gd name="T107" fmla="*/ 58 h 1036"/>
                <a:gd name="T108" fmla="*/ 88 w 1072"/>
                <a:gd name="T109" fmla="*/ 22 h 1036"/>
                <a:gd name="T110" fmla="*/ 117 w 1072"/>
                <a:gd name="T111" fmla="*/ 3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2" h="1036">
                  <a:moveTo>
                    <a:pt x="137" y="0"/>
                  </a:moveTo>
                  <a:lnTo>
                    <a:pt x="230" y="0"/>
                  </a:lnTo>
                  <a:lnTo>
                    <a:pt x="253" y="3"/>
                  </a:lnTo>
                  <a:lnTo>
                    <a:pt x="271" y="12"/>
                  </a:lnTo>
                  <a:lnTo>
                    <a:pt x="287" y="28"/>
                  </a:lnTo>
                  <a:lnTo>
                    <a:pt x="297" y="50"/>
                  </a:lnTo>
                  <a:lnTo>
                    <a:pt x="482" y="512"/>
                  </a:lnTo>
                  <a:lnTo>
                    <a:pt x="493" y="536"/>
                  </a:lnTo>
                  <a:lnTo>
                    <a:pt x="501" y="562"/>
                  </a:lnTo>
                  <a:lnTo>
                    <a:pt x="510" y="587"/>
                  </a:lnTo>
                  <a:lnTo>
                    <a:pt x="519" y="611"/>
                  </a:lnTo>
                  <a:lnTo>
                    <a:pt x="526" y="631"/>
                  </a:lnTo>
                  <a:lnTo>
                    <a:pt x="530" y="649"/>
                  </a:lnTo>
                  <a:lnTo>
                    <a:pt x="534" y="660"/>
                  </a:lnTo>
                  <a:lnTo>
                    <a:pt x="536" y="663"/>
                  </a:lnTo>
                  <a:lnTo>
                    <a:pt x="539" y="663"/>
                  </a:lnTo>
                  <a:lnTo>
                    <a:pt x="540" y="660"/>
                  </a:lnTo>
                  <a:lnTo>
                    <a:pt x="543" y="649"/>
                  </a:lnTo>
                  <a:lnTo>
                    <a:pt x="549" y="631"/>
                  </a:lnTo>
                  <a:lnTo>
                    <a:pt x="555" y="611"/>
                  </a:lnTo>
                  <a:lnTo>
                    <a:pt x="563" y="587"/>
                  </a:lnTo>
                  <a:lnTo>
                    <a:pt x="572" y="562"/>
                  </a:lnTo>
                  <a:lnTo>
                    <a:pt x="581" y="536"/>
                  </a:lnTo>
                  <a:lnTo>
                    <a:pt x="589" y="512"/>
                  </a:lnTo>
                  <a:lnTo>
                    <a:pt x="774" y="50"/>
                  </a:lnTo>
                  <a:lnTo>
                    <a:pt x="786" y="28"/>
                  </a:lnTo>
                  <a:lnTo>
                    <a:pt x="800" y="12"/>
                  </a:lnTo>
                  <a:lnTo>
                    <a:pt x="821" y="3"/>
                  </a:lnTo>
                  <a:lnTo>
                    <a:pt x="845" y="0"/>
                  </a:lnTo>
                  <a:lnTo>
                    <a:pt x="936" y="0"/>
                  </a:lnTo>
                  <a:lnTo>
                    <a:pt x="957" y="3"/>
                  </a:lnTo>
                  <a:lnTo>
                    <a:pt x="974" y="11"/>
                  </a:lnTo>
                  <a:lnTo>
                    <a:pt x="985" y="22"/>
                  </a:lnTo>
                  <a:lnTo>
                    <a:pt x="994" y="38"/>
                  </a:lnTo>
                  <a:lnTo>
                    <a:pt x="998" y="58"/>
                  </a:lnTo>
                  <a:lnTo>
                    <a:pt x="1072" y="974"/>
                  </a:lnTo>
                  <a:lnTo>
                    <a:pt x="1072" y="995"/>
                  </a:lnTo>
                  <a:lnTo>
                    <a:pt x="1065" y="1013"/>
                  </a:lnTo>
                  <a:lnTo>
                    <a:pt x="1053" y="1026"/>
                  </a:lnTo>
                  <a:lnTo>
                    <a:pt x="1036" y="1033"/>
                  </a:lnTo>
                  <a:lnTo>
                    <a:pt x="1014" y="1036"/>
                  </a:lnTo>
                  <a:lnTo>
                    <a:pt x="949" y="1036"/>
                  </a:lnTo>
                  <a:lnTo>
                    <a:pt x="928" y="1033"/>
                  </a:lnTo>
                  <a:lnTo>
                    <a:pt x="912" y="1026"/>
                  </a:lnTo>
                  <a:lnTo>
                    <a:pt x="899" y="1014"/>
                  </a:lnTo>
                  <a:lnTo>
                    <a:pt x="890" y="998"/>
                  </a:lnTo>
                  <a:lnTo>
                    <a:pt x="886" y="978"/>
                  </a:lnTo>
                  <a:lnTo>
                    <a:pt x="847" y="457"/>
                  </a:lnTo>
                  <a:lnTo>
                    <a:pt x="845" y="431"/>
                  </a:lnTo>
                  <a:lnTo>
                    <a:pt x="844" y="403"/>
                  </a:lnTo>
                  <a:lnTo>
                    <a:pt x="844" y="376"/>
                  </a:lnTo>
                  <a:lnTo>
                    <a:pt x="844" y="351"/>
                  </a:lnTo>
                  <a:lnTo>
                    <a:pt x="844" y="330"/>
                  </a:lnTo>
                  <a:lnTo>
                    <a:pt x="845" y="312"/>
                  </a:lnTo>
                  <a:lnTo>
                    <a:pt x="845" y="301"/>
                  </a:lnTo>
                  <a:lnTo>
                    <a:pt x="845" y="296"/>
                  </a:lnTo>
                  <a:lnTo>
                    <a:pt x="842" y="296"/>
                  </a:lnTo>
                  <a:lnTo>
                    <a:pt x="841" y="299"/>
                  </a:lnTo>
                  <a:lnTo>
                    <a:pt x="838" y="309"/>
                  </a:lnTo>
                  <a:lnTo>
                    <a:pt x="834" y="325"/>
                  </a:lnTo>
                  <a:lnTo>
                    <a:pt x="826" y="344"/>
                  </a:lnTo>
                  <a:lnTo>
                    <a:pt x="819" y="366"/>
                  </a:lnTo>
                  <a:lnTo>
                    <a:pt x="812" y="389"/>
                  </a:lnTo>
                  <a:lnTo>
                    <a:pt x="803" y="412"/>
                  </a:lnTo>
                  <a:lnTo>
                    <a:pt x="795" y="435"/>
                  </a:lnTo>
                  <a:lnTo>
                    <a:pt x="786" y="457"/>
                  </a:lnTo>
                  <a:lnTo>
                    <a:pt x="636" y="809"/>
                  </a:lnTo>
                  <a:lnTo>
                    <a:pt x="626" y="831"/>
                  </a:lnTo>
                  <a:lnTo>
                    <a:pt x="611" y="845"/>
                  </a:lnTo>
                  <a:lnTo>
                    <a:pt x="591" y="855"/>
                  </a:lnTo>
                  <a:lnTo>
                    <a:pt x="568" y="858"/>
                  </a:lnTo>
                  <a:lnTo>
                    <a:pt x="507" y="858"/>
                  </a:lnTo>
                  <a:lnTo>
                    <a:pt x="481" y="855"/>
                  </a:lnTo>
                  <a:lnTo>
                    <a:pt x="462" y="845"/>
                  </a:lnTo>
                  <a:lnTo>
                    <a:pt x="448" y="831"/>
                  </a:lnTo>
                  <a:lnTo>
                    <a:pt x="436" y="809"/>
                  </a:lnTo>
                  <a:lnTo>
                    <a:pt x="287" y="457"/>
                  </a:lnTo>
                  <a:lnTo>
                    <a:pt x="279" y="435"/>
                  </a:lnTo>
                  <a:lnTo>
                    <a:pt x="271" y="412"/>
                  </a:lnTo>
                  <a:lnTo>
                    <a:pt x="263" y="389"/>
                  </a:lnTo>
                  <a:lnTo>
                    <a:pt x="254" y="364"/>
                  </a:lnTo>
                  <a:lnTo>
                    <a:pt x="247" y="343"/>
                  </a:lnTo>
                  <a:lnTo>
                    <a:pt x="240" y="324"/>
                  </a:lnTo>
                  <a:lnTo>
                    <a:pt x="235" y="308"/>
                  </a:lnTo>
                  <a:lnTo>
                    <a:pt x="231" y="298"/>
                  </a:lnTo>
                  <a:lnTo>
                    <a:pt x="231" y="295"/>
                  </a:lnTo>
                  <a:lnTo>
                    <a:pt x="228" y="295"/>
                  </a:lnTo>
                  <a:lnTo>
                    <a:pt x="228" y="299"/>
                  </a:lnTo>
                  <a:lnTo>
                    <a:pt x="228" y="311"/>
                  </a:lnTo>
                  <a:lnTo>
                    <a:pt x="228" y="328"/>
                  </a:lnTo>
                  <a:lnTo>
                    <a:pt x="228" y="350"/>
                  </a:lnTo>
                  <a:lnTo>
                    <a:pt x="228" y="376"/>
                  </a:lnTo>
                  <a:lnTo>
                    <a:pt x="228" y="403"/>
                  </a:lnTo>
                  <a:lnTo>
                    <a:pt x="228" y="431"/>
                  </a:lnTo>
                  <a:lnTo>
                    <a:pt x="227" y="457"/>
                  </a:lnTo>
                  <a:lnTo>
                    <a:pt x="186" y="978"/>
                  </a:lnTo>
                  <a:lnTo>
                    <a:pt x="183" y="998"/>
                  </a:lnTo>
                  <a:lnTo>
                    <a:pt x="175" y="1014"/>
                  </a:lnTo>
                  <a:lnTo>
                    <a:pt x="162" y="1026"/>
                  </a:lnTo>
                  <a:lnTo>
                    <a:pt x="146" y="1033"/>
                  </a:lnTo>
                  <a:lnTo>
                    <a:pt x="124" y="1036"/>
                  </a:lnTo>
                  <a:lnTo>
                    <a:pt x="57" y="1036"/>
                  </a:lnTo>
                  <a:lnTo>
                    <a:pt x="36" y="1033"/>
                  </a:lnTo>
                  <a:lnTo>
                    <a:pt x="18" y="1026"/>
                  </a:lnTo>
                  <a:lnTo>
                    <a:pt x="7" y="1013"/>
                  </a:lnTo>
                  <a:lnTo>
                    <a:pt x="1" y="995"/>
                  </a:lnTo>
                  <a:lnTo>
                    <a:pt x="0" y="974"/>
                  </a:lnTo>
                  <a:lnTo>
                    <a:pt x="75" y="58"/>
                  </a:lnTo>
                  <a:lnTo>
                    <a:pt x="79" y="38"/>
                  </a:lnTo>
                  <a:lnTo>
                    <a:pt x="88" y="22"/>
                  </a:lnTo>
                  <a:lnTo>
                    <a:pt x="99" y="11"/>
                  </a:lnTo>
                  <a:lnTo>
                    <a:pt x="117" y="3"/>
                  </a:lnTo>
                  <a:lnTo>
                    <a:pt x="137"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1" name="Freeform 9"/>
            <p:cNvSpPr>
              <a:spLocks/>
            </p:cNvSpPr>
            <p:nvPr/>
          </p:nvSpPr>
          <p:spPr bwMode="auto">
            <a:xfrm>
              <a:off x="3273" y="2387"/>
              <a:ext cx="48" cy="59"/>
            </a:xfrm>
            <a:custGeom>
              <a:avLst/>
              <a:gdLst>
                <a:gd name="T0" fmla="*/ 10 w 142"/>
                <a:gd name="T1" fmla="*/ 0 h 174"/>
                <a:gd name="T2" fmla="*/ 23 w 142"/>
                <a:gd name="T3" fmla="*/ 0 h 174"/>
                <a:gd name="T4" fmla="*/ 29 w 142"/>
                <a:gd name="T5" fmla="*/ 2 h 174"/>
                <a:gd name="T6" fmla="*/ 32 w 142"/>
                <a:gd name="T7" fmla="*/ 3 h 174"/>
                <a:gd name="T8" fmla="*/ 35 w 142"/>
                <a:gd name="T9" fmla="*/ 8 h 174"/>
                <a:gd name="T10" fmla="*/ 97 w 142"/>
                <a:gd name="T11" fmla="*/ 100 h 174"/>
                <a:gd name="T12" fmla="*/ 101 w 142"/>
                <a:gd name="T13" fmla="*/ 109 h 174"/>
                <a:gd name="T14" fmla="*/ 107 w 142"/>
                <a:gd name="T15" fmla="*/ 117 h 174"/>
                <a:gd name="T16" fmla="*/ 110 w 142"/>
                <a:gd name="T17" fmla="*/ 125 h 174"/>
                <a:gd name="T18" fmla="*/ 111 w 142"/>
                <a:gd name="T19" fmla="*/ 127 h 174"/>
                <a:gd name="T20" fmla="*/ 111 w 142"/>
                <a:gd name="T21" fmla="*/ 127 h 174"/>
                <a:gd name="T22" fmla="*/ 111 w 142"/>
                <a:gd name="T23" fmla="*/ 125 h 174"/>
                <a:gd name="T24" fmla="*/ 111 w 142"/>
                <a:gd name="T25" fmla="*/ 117 h 174"/>
                <a:gd name="T26" fmla="*/ 110 w 142"/>
                <a:gd name="T27" fmla="*/ 109 h 174"/>
                <a:gd name="T28" fmla="*/ 110 w 142"/>
                <a:gd name="T29" fmla="*/ 100 h 174"/>
                <a:gd name="T30" fmla="*/ 110 w 142"/>
                <a:gd name="T31" fmla="*/ 11 h 174"/>
                <a:gd name="T32" fmla="*/ 111 w 142"/>
                <a:gd name="T33" fmla="*/ 6 h 174"/>
                <a:gd name="T34" fmla="*/ 113 w 142"/>
                <a:gd name="T35" fmla="*/ 3 h 174"/>
                <a:gd name="T36" fmla="*/ 116 w 142"/>
                <a:gd name="T37" fmla="*/ 2 h 174"/>
                <a:gd name="T38" fmla="*/ 120 w 142"/>
                <a:gd name="T39" fmla="*/ 0 h 174"/>
                <a:gd name="T40" fmla="*/ 131 w 142"/>
                <a:gd name="T41" fmla="*/ 0 h 174"/>
                <a:gd name="T42" fmla="*/ 136 w 142"/>
                <a:gd name="T43" fmla="*/ 2 h 174"/>
                <a:gd name="T44" fmla="*/ 139 w 142"/>
                <a:gd name="T45" fmla="*/ 3 h 174"/>
                <a:gd name="T46" fmla="*/ 140 w 142"/>
                <a:gd name="T47" fmla="*/ 6 h 174"/>
                <a:gd name="T48" fmla="*/ 142 w 142"/>
                <a:gd name="T49" fmla="*/ 11 h 174"/>
                <a:gd name="T50" fmla="*/ 142 w 142"/>
                <a:gd name="T51" fmla="*/ 164 h 174"/>
                <a:gd name="T52" fmla="*/ 140 w 142"/>
                <a:gd name="T53" fmla="*/ 168 h 174"/>
                <a:gd name="T54" fmla="*/ 139 w 142"/>
                <a:gd name="T55" fmla="*/ 171 h 174"/>
                <a:gd name="T56" fmla="*/ 136 w 142"/>
                <a:gd name="T57" fmla="*/ 172 h 174"/>
                <a:gd name="T58" fmla="*/ 131 w 142"/>
                <a:gd name="T59" fmla="*/ 174 h 174"/>
                <a:gd name="T60" fmla="*/ 118 w 142"/>
                <a:gd name="T61" fmla="*/ 174 h 174"/>
                <a:gd name="T62" fmla="*/ 113 w 142"/>
                <a:gd name="T63" fmla="*/ 172 h 174"/>
                <a:gd name="T64" fmla="*/ 108 w 142"/>
                <a:gd name="T65" fmla="*/ 171 h 174"/>
                <a:gd name="T66" fmla="*/ 105 w 142"/>
                <a:gd name="T67" fmla="*/ 166 h 174"/>
                <a:gd name="T68" fmla="*/ 45 w 142"/>
                <a:gd name="T69" fmla="*/ 74 h 174"/>
                <a:gd name="T70" fmla="*/ 39 w 142"/>
                <a:gd name="T71" fmla="*/ 65 h 174"/>
                <a:gd name="T72" fmla="*/ 35 w 142"/>
                <a:gd name="T73" fmla="*/ 57 h 174"/>
                <a:gd name="T74" fmla="*/ 32 w 142"/>
                <a:gd name="T75" fmla="*/ 50 h 174"/>
                <a:gd name="T76" fmla="*/ 30 w 142"/>
                <a:gd name="T77" fmla="*/ 47 h 174"/>
                <a:gd name="T78" fmla="*/ 29 w 142"/>
                <a:gd name="T79" fmla="*/ 47 h 174"/>
                <a:gd name="T80" fmla="*/ 30 w 142"/>
                <a:gd name="T81" fmla="*/ 50 h 174"/>
                <a:gd name="T82" fmla="*/ 30 w 142"/>
                <a:gd name="T83" fmla="*/ 57 h 174"/>
                <a:gd name="T84" fmla="*/ 30 w 142"/>
                <a:gd name="T85" fmla="*/ 65 h 174"/>
                <a:gd name="T86" fmla="*/ 32 w 142"/>
                <a:gd name="T87" fmla="*/ 74 h 174"/>
                <a:gd name="T88" fmla="*/ 32 w 142"/>
                <a:gd name="T89" fmla="*/ 164 h 174"/>
                <a:gd name="T90" fmla="*/ 30 w 142"/>
                <a:gd name="T91" fmla="*/ 168 h 174"/>
                <a:gd name="T92" fmla="*/ 29 w 142"/>
                <a:gd name="T93" fmla="*/ 171 h 174"/>
                <a:gd name="T94" fmla="*/ 26 w 142"/>
                <a:gd name="T95" fmla="*/ 172 h 174"/>
                <a:gd name="T96" fmla="*/ 22 w 142"/>
                <a:gd name="T97" fmla="*/ 174 h 174"/>
                <a:gd name="T98" fmla="*/ 10 w 142"/>
                <a:gd name="T99" fmla="*/ 174 h 174"/>
                <a:gd name="T100" fmla="*/ 6 w 142"/>
                <a:gd name="T101" fmla="*/ 172 h 174"/>
                <a:gd name="T102" fmla="*/ 3 w 142"/>
                <a:gd name="T103" fmla="*/ 171 h 174"/>
                <a:gd name="T104" fmla="*/ 0 w 142"/>
                <a:gd name="T105" fmla="*/ 168 h 174"/>
                <a:gd name="T106" fmla="*/ 0 w 142"/>
                <a:gd name="T107" fmla="*/ 164 h 174"/>
                <a:gd name="T108" fmla="*/ 0 w 142"/>
                <a:gd name="T109" fmla="*/ 11 h 174"/>
                <a:gd name="T110" fmla="*/ 0 w 142"/>
                <a:gd name="T111" fmla="*/ 6 h 174"/>
                <a:gd name="T112" fmla="*/ 3 w 142"/>
                <a:gd name="T113" fmla="*/ 3 h 174"/>
                <a:gd name="T114" fmla="*/ 6 w 142"/>
                <a:gd name="T115" fmla="*/ 2 h 174"/>
                <a:gd name="T116" fmla="*/ 10 w 142"/>
                <a:gd name="T1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 h="174">
                  <a:moveTo>
                    <a:pt x="10" y="0"/>
                  </a:moveTo>
                  <a:lnTo>
                    <a:pt x="23" y="0"/>
                  </a:lnTo>
                  <a:lnTo>
                    <a:pt x="29" y="2"/>
                  </a:lnTo>
                  <a:lnTo>
                    <a:pt x="32" y="3"/>
                  </a:lnTo>
                  <a:lnTo>
                    <a:pt x="35" y="8"/>
                  </a:lnTo>
                  <a:lnTo>
                    <a:pt x="97" y="100"/>
                  </a:lnTo>
                  <a:lnTo>
                    <a:pt x="101" y="109"/>
                  </a:lnTo>
                  <a:lnTo>
                    <a:pt x="107" y="117"/>
                  </a:lnTo>
                  <a:lnTo>
                    <a:pt x="110" y="125"/>
                  </a:lnTo>
                  <a:lnTo>
                    <a:pt x="111" y="127"/>
                  </a:lnTo>
                  <a:lnTo>
                    <a:pt x="111" y="127"/>
                  </a:lnTo>
                  <a:lnTo>
                    <a:pt x="111" y="125"/>
                  </a:lnTo>
                  <a:lnTo>
                    <a:pt x="111" y="117"/>
                  </a:lnTo>
                  <a:lnTo>
                    <a:pt x="110" y="109"/>
                  </a:lnTo>
                  <a:lnTo>
                    <a:pt x="110" y="100"/>
                  </a:lnTo>
                  <a:lnTo>
                    <a:pt x="110" y="11"/>
                  </a:lnTo>
                  <a:lnTo>
                    <a:pt x="111" y="6"/>
                  </a:lnTo>
                  <a:lnTo>
                    <a:pt x="113" y="3"/>
                  </a:lnTo>
                  <a:lnTo>
                    <a:pt x="116" y="2"/>
                  </a:lnTo>
                  <a:lnTo>
                    <a:pt x="120" y="0"/>
                  </a:lnTo>
                  <a:lnTo>
                    <a:pt x="131" y="0"/>
                  </a:lnTo>
                  <a:lnTo>
                    <a:pt x="136" y="2"/>
                  </a:lnTo>
                  <a:lnTo>
                    <a:pt x="139" y="3"/>
                  </a:lnTo>
                  <a:lnTo>
                    <a:pt x="140" y="6"/>
                  </a:lnTo>
                  <a:lnTo>
                    <a:pt x="142" y="11"/>
                  </a:lnTo>
                  <a:lnTo>
                    <a:pt x="142" y="164"/>
                  </a:lnTo>
                  <a:lnTo>
                    <a:pt x="140" y="168"/>
                  </a:lnTo>
                  <a:lnTo>
                    <a:pt x="139" y="171"/>
                  </a:lnTo>
                  <a:lnTo>
                    <a:pt x="136" y="172"/>
                  </a:lnTo>
                  <a:lnTo>
                    <a:pt x="131" y="174"/>
                  </a:lnTo>
                  <a:lnTo>
                    <a:pt x="118" y="174"/>
                  </a:lnTo>
                  <a:lnTo>
                    <a:pt x="113" y="172"/>
                  </a:lnTo>
                  <a:lnTo>
                    <a:pt x="108" y="171"/>
                  </a:lnTo>
                  <a:lnTo>
                    <a:pt x="105" y="166"/>
                  </a:lnTo>
                  <a:lnTo>
                    <a:pt x="45" y="74"/>
                  </a:lnTo>
                  <a:lnTo>
                    <a:pt x="39" y="65"/>
                  </a:lnTo>
                  <a:lnTo>
                    <a:pt x="35" y="57"/>
                  </a:lnTo>
                  <a:lnTo>
                    <a:pt x="32" y="50"/>
                  </a:lnTo>
                  <a:lnTo>
                    <a:pt x="30" y="47"/>
                  </a:lnTo>
                  <a:lnTo>
                    <a:pt x="29" y="47"/>
                  </a:lnTo>
                  <a:lnTo>
                    <a:pt x="30" y="50"/>
                  </a:lnTo>
                  <a:lnTo>
                    <a:pt x="30" y="57"/>
                  </a:lnTo>
                  <a:lnTo>
                    <a:pt x="30" y="65"/>
                  </a:lnTo>
                  <a:lnTo>
                    <a:pt x="32" y="74"/>
                  </a:lnTo>
                  <a:lnTo>
                    <a:pt x="32" y="164"/>
                  </a:lnTo>
                  <a:lnTo>
                    <a:pt x="30" y="168"/>
                  </a:lnTo>
                  <a:lnTo>
                    <a:pt x="29" y="171"/>
                  </a:lnTo>
                  <a:lnTo>
                    <a:pt x="26" y="172"/>
                  </a:lnTo>
                  <a:lnTo>
                    <a:pt x="22" y="174"/>
                  </a:lnTo>
                  <a:lnTo>
                    <a:pt x="10" y="174"/>
                  </a:lnTo>
                  <a:lnTo>
                    <a:pt x="6" y="172"/>
                  </a:lnTo>
                  <a:lnTo>
                    <a:pt x="3" y="171"/>
                  </a:lnTo>
                  <a:lnTo>
                    <a:pt x="0" y="168"/>
                  </a:lnTo>
                  <a:lnTo>
                    <a:pt x="0" y="164"/>
                  </a:lnTo>
                  <a:lnTo>
                    <a:pt x="0" y="11"/>
                  </a:lnTo>
                  <a:lnTo>
                    <a:pt x="0" y="6"/>
                  </a:lnTo>
                  <a:lnTo>
                    <a:pt x="3" y="3"/>
                  </a:lnTo>
                  <a:lnTo>
                    <a:pt x="6" y="2"/>
                  </a:lnTo>
                  <a:lnTo>
                    <a:pt x="10"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2" name="Freeform 10"/>
            <p:cNvSpPr>
              <a:spLocks noEditPoints="1"/>
            </p:cNvSpPr>
            <p:nvPr/>
          </p:nvSpPr>
          <p:spPr bwMode="auto">
            <a:xfrm>
              <a:off x="3329" y="2404"/>
              <a:ext cx="41" cy="42"/>
            </a:xfrm>
            <a:custGeom>
              <a:avLst/>
              <a:gdLst>
                <a:gd name="T0" fmla="*/ 62 w 119"/>
                <a:gd name="T1" fmla="*/ 23 h 130"/>
                <a:gd name="T2" fmla="*/ 48 w 119"/>
                <a:gd name="T3" fmla="*/ 26 h 130"/>
                <a:gd name="T4" fmla="*/ 38 w 119"/>
                <a:gd name="T5" fmla="*/ 36 h 130"/>
                <a:gd name="T6" fmla="*/ 32 w 119"/>
                <a:gd name="T7" fmla="*/ 50 h 130"/>
                <a:gd name="T8" fmla="*/ 87 w 119"/>
                <a:gd name="T9" fmla="*/ 50 h 130"/>
                <a:gd name="T10" fmla="*/ 84 w 119"/>
                <a:gd name="T11" fmla="*/ 36 h 130"/>
                <a:gd name="T12" fmla="*/ 75 w 119"/>
                <a:gd name="T13" fmla="*/ 26 h 130"/>
                <a:gd name="T14" fmla="*/ 62 w 119"/>
                <a:gd name="T15" fmla="*/ 23 h 130"/>
                <a:gd name="T16" fmla="*/ 62 w 119"/>
                <a:gd name="T17" fmla="*/ 0 h 130"/>
                <a:gd name="T18" fmla="*/ 82 w 119"/>
                <a:gd name="T19" fmla="*/ 3 h 130"/>
                <a:gd name="T20" fmla="*/ 97 w 119"/>
                <a:gd name="T21" fmla="*/ 10 h 130"/>
                <a:gd name="T22" fmla="*/ 108 w 119"/>
                <a:gd name="T23" fmla="*/ 23 h 130"/>
                <a:gd name="T24" fmla="*/ 116 w 119"/>
                <a:gd name="T25" fmla="*/ 39 h 130"/>
                <a:gd name="T26" fmla="*/ 119 w 119"/>
                <a:gd name="T27" fmla="*/ 59 h 130"/>
                <a:gd name="T28" fmla="*/ 117 w 119"/>
                <a:gd name="T29" fmla="*/ 62 h 130"/>
                <a:gd name="T30" fmla="*/ 114 w 119"/>
                <a:gd name="T31" fmla="*/ 66 h 130"/>
                <a:gd name="T32" fmla="*/ 111 w 119"/>
                <a:gd name="T33" fmla="*/ 67 h 130"/>
                <a:gd name="T34" fmla="*/ 107 w 119"/>
                <a:gd name="T35" fmla="*/ 69 h 130"/>
                <a:gd name="T36" fmla="*/ 32 w 119"/>
                <a:gd name="T37" fmla="*/ 69 h 130"/>
                <a:gd name="T38" fmla="*/ 35 w 119"/>
                <a:gd name="T39" fmla="*/ 83 h 130"/>
                <a:gd name="T40" fmla="*/ 43 w 119"/>
                <a:gd name="T41" fmla="*/ 95 h 130"/>
                <a:gd name="T42" fmla="*/ 55 w 119"/>
                <a:gd name="T43" fmla="*/ 101 h 130"/>
                <a:gd name="T44" fmla="*/ 68 w 119"/>
                <a:gd name="T45" fmla="*/ 104 h 130"/>
                <a:gd name="T46" fmla="*/ 84 w 119"/>
                <a:gd name="T47" fmla="*/ 101 h 130"/>
                <a:gd name="T48" fmla="*/ 95 w 119"/>
                <a:gd name="T49" fmla="*/ 95 h 130"/>
                <a:gd name="T50" fmla="*/ 100 w 119"/>
                <a:gd name="T51" fmla="*/ 93 h 130"/>
                <a:gd name="T52" fmla="*/ 103 w 119"/>
                <a:gd name="T53" fmla="*/ 93 h 130"/>
                <a:gd name="T54" fmla="*/ 107 w 119"/>
                <a:gd name="T55" fmla="*/ 95 h 130"/>
                <a:gd name="T56" fmla="*/ 108 w 119"/>
                <a:gd name="T57" fmla="*/ 98 h 130"/>
                <a:gd name="T58" fmla="*/ 111 w 119"/>
                <a:gd name="T59" fmla="*/ 104 h 130"/>
                <a:gd name="T60" fmla="*/ 113 w 119"/>
                <a:gd name="T61" fmla="*/ 108 h 130"/>
                <a:gd name="T62" fmla="*/ 113 w 119"/>
                <a:gd name="T63" fmla="*/ 111 h 130"/>
                <a:gd name="T64" fmla="*/ 111 w 119"/>
                <a:gd name="T65" fmla="*/ 114 h 130"/>
                <a:gd name="T66" fmla="*/ 108 w 119"/>
                <a:gd name="T67" fmla="*/ 117 h 130"/>
                <a:gd name="T68" fmla="*/ 98 w 119"/>
                <a:gd name="T69" fmla="*/ 122 h 130"/>
                <a:gd name="T70" fmla="*/ 84 w 119"/>
                <a:gd name="T71" fmla="*/ 127 h 130"/>
                <a:gd name="T72" fmla="*/ 67 w 119"/>
                <a:gd name="T73" fmla="*/ 130 h 130"/>
                <a:gd name="T74" fmla="*/ 43 w 119"/>
                <a:gd name="T75" fmla="*/ 125 h 130"/>
                <a:gd name="T76" fmla="*/ 25 w 119"/>
                <a:gd name="T77" fmla="*/ 117 h 130"/>
                <a:gd name="T78" fmla="*/ 12 w 119"/>
                <a:gd name="T79" fmla="*/ 102 h 130"/>
                <a:gd name="T80" fmla="*/ 3 w 119"/>
                <a:gd name="T81" fmla="*/ 85 h 130"/>
                <a:gd name="T82" fmla="*/ 0 w 119"/>
                <a:gd name="T83" fmla="*/ 65 h 130"/>
                <a:gd name="T84" fmla="*/ 3 w 119"/>
                <a:gd name="T85" fmla="*/ 43 h 130"/>
                <a:gd name="T86" fmla="*/ 12 w 119"/>
                <a:gd name="T87" fmla="*/ 24 h 130"/>
                <a:gd name="T88" fmla="*/ 25 w 119"/>
                <a:gd name="T89" fmla="*/ 11 h 130"/>
                <a:gd name="T90" fmla="*/ 42 w 119"/>
                <a:gd name="T91" fmla="*/ 3 h 130"/>
                <a:gd name="T92" fmla="*/ 62 w 119"/>
                <a:gd name="T9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30">
                  <a:moveTo>
                    <a:pt x="62" y="23"/>
                  </a:moveTo>
                  <a:lnTo>
                    <a:pt x="48" y="26"/>
                  </a:lnTo>
                  <a:lnTo>
                    <a:pt x="38" y="36"/>
                  </a:lnTo>
                  <a:lnTo>
                    <a:pt x="32" y="50"/>
                  </a:lnTo>
                  <a:lnTo>
                    <a:pt x="87" y="50"/>
                  </a:lnTo>
                  <a:lnTo>
                    <a:pt x="84" y="36"/>
                  </a:lnTo>
                  <a:lnTo>
                    <a:pt x="75" y="26"/>
                  </a:lnTo>
                  <a:lnTo>
                    <a:pt x="62" y="23"/>
                  </a:lnTo>
                  <a:close/>
                  <a:moveTo>
                    <a:pt x="62" y="0"/>
                  </a:moveTo>
                  <a:lnTo>
                    <a:pt x="82" y="3"/>
                  </a:lnTo>
                  <a:lnTo>
                    <a:pt x="97" y="10"/>
                  </a:lnTo>
                  <a:lnTo>
                    <a:pt x="108" y="23"/>
                  </a:lnTo>
                  <a:lnTo>
                    <a:pt x="116" y="39"/>
                  </a:lnTo>
                  <a:lnTo>
                    <a:pt x="119" y="59"/>
                  </a:lnTo>
                  <a:lnTo>
                    <a:pt x="117" y="62"/>
                  </a:lnTo>
                  <a:lnTo>
                    <a:pt x="114" y="66"/>
                  </a:lnTo>
                  <a:lnTo>
                    <a:pt x="111" y="67"/>
                  </a:lnTo>
                  <a:lnTo>
                    <a:pt x="107" y="69"/>
                  </a:lnTo>
                  <a:lnTo>
                    <a:pt x="32" y="69"/>
                  </a:lnTo>
                  <a:lnTo>
                    <a:pt x="35" y="83"/>
                  </a:lnTo>
                  <a:lnTo>
                    <a:pt x="43" y="95"/>
                  </a:lnTo>
                  <a:lnTo>
                    <a:pt x="55" y="101"/>
                  </a:lnTo>
                  <a:lnTo>
                    <a:pt x="68" y="104"/>
                  </a:lnTo>
                  <a:lnTo>
                    <a:pt x="84" y="101"/>
                  </a:lnTo>
                  <a:lnTo>
                    <a:pt x="95" y="95"/>
                  </a:lnTo>
                  <a:lnTo>
                    <a:pt x="100" y="93"/>
                  </a:lnTo>
                  <a:lnTo>
                    <a:pt x="103" y="93"/>
                  </a:lnTo>
                  <a:lnTo>
                    <a:pt x="107" y="95"/>
                  </a:lnTo>
                  <a:lnTo>
                    <a:pt x="108" y="98"/>
                  </a:lnTo>
                  <a:lnTo>
                    <a:pt x="111" y="104"/>
                  </a:lnTo>
                  <a:lnTo>
                    <a:pt x="113" y="108"/>
                  </a:lnTo>
                  <a:lnTo>
                    <a:pt x="113" y="111"/>
                  </a:lnTo>
                  <a:lnTo>
                    <a:pt x="111" y="114"/>
                  </a:lnTo>
                  <a:lnTo>
                    <a:pt x="108" y="117"/>
                  </a:lnTo>
                  <a:lnTo>
                    <a:pt x="98" y="122"/>
                  </a:lnTo>
                  <a:lnTo>
                    <a:pt x="84" y="127"/>
                  </a:lnTo>
                  <a:lnTo>
                    <a:pt x="67" y="130"/>
                  </a:lnTo>
                  <a:lnTo>
                    <a:pt x="43" y="125"/>
                  </a:lnTo>
                  <a:lnTo>
                    <a:pt x="25" y="117"/>
                  </a:lnTo>
                  <a:lnTo>
                    <a:pt x="12" y="102"/>
                  </a:lnTo>
                  <a:lnTo>
                    <a:pt x="3" y="85"/>
                  </a:lnTo>
                  <a:lnTo>
                    <a:pt x="0" y="65"/>
                  </a:lnTo>
                  <a:lnTo>
                    <a:pt x="3" y="43"/>
                  </a:lnTo>
                  <a:lnTo>
                    <a:pt x="12" y="24"/>
                  </a:lnTo>
                  <a:lnTo>
                    <a:pt x="25" y="11"/>
                  </a:lnTo>
                  <a:lnTo>
                    <a:pt x="42" y="3"/>
                  </a:lnTo>
                  <a:lnTo>
                    <a:pt x="62"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3" name="Freeform 11"/>
            <p:cNvSpPr>
              <a:spLocks/>
            </p:cNvSpPr>
            <p:nvPr/>
          </p:nvSpPr>
          <p:spPr bwMode="auto">
            <a:xfrm>
              <a:off x="3371" y="2392"/>
              <a:ext cx="27" cy="54"/>
            </a:xfrm>
            <a:custGeom>
              <a:avLst/>
              <a:gdLst>
                <a:gd name="T0" fmla="*/ 28 w 78"/>
                <a:gd name="T1" fmla="*/ 0 h 160"/>
                <a:gd name="T2" fmla="*/ 38 w 78"/>
                <a:gd name="T3" fmla="*/ 0 h 160"/>
                <a:gd name="T4" fmla="*/ 42 w 78"/>
                <a:gd name="T5" fmla="*/ 1 h 160"/>
                <a:gd name="T6" fmla="*/ 45 w 78"/>
                <a:gd name="T7" fmla="*/ 3 h 160"/>
                <a:gd name="T8" fmla="*/ 48 w 78"/>
                <a:gd name="T9" fmla="*/ 6 h 160"/>
                <a:gd name="T10" fmla="*/ 48 w 78"/>
                <a:gd name="T11" fmla="*/ 10 h 160"/>
                <a:gd name="T12" fmla="*/ 48 w 78"/>
                <a:gd name="T13" fmla="*/ 36 h 160"/>
                <a:gd name="T14" fmla="*/ 67 w 78"/>
                <a:gd name="T15" fmla="*/ 36 h 160"/>
                <a:gd name="T16" fmla="*/ 71 w 78"/>
                <a:gd name="T17" fmla="*/ 36 h 160"/>
                <a:gd name="T18" fmla="*/ 74 w 78"/>
                <a:gd name="T19" fmla="*/ 39 h 160"/>
                <a:gd name="T20" fmla="*/ 75 w 78"/>
                <a:gd name="T21" fmla="*/ 42 h 160"/>
                <a:gd name="T22" fmla="*/ 77 w 78"/>
                <a:gd name="T23" fmla="*/ 46 h 160"/>
                <a:gd name="T24" fmla="*/ 77 w 78"/>
                <a:gd name="T25" fmla="*/ 50 h 160"/>
                <a:gd name="T26" fmla="*/ 75 w 78"/>
                <a:gd name="T27" fmla="*/ 55 h 160"/>
                <a:gd name="T28" fmla="*/ 74 w 78"/>
                <a:gd name="T29" fmla="*/ 58 h 160"/>
                <a:gd name="T30" fmla="*/ 71 w 78"/>
                <a:gd name="T31" fmla="*/ 60 h 160"/>
                <a:gd name="T32" fmla="*/ 67 w 78"/>
                <a:gd name="T33" fmla="*/ 60 h 160"/>
                <a:gd name="T34" fmla="*/ 48 w 78"/>
                <a:gd name="T35" fmla="*/ 60 h 160"/>
                <a:gd name="T36" fmla="*/ 48 w 78"/>
                <a:gd name="T37" fmla="*/ 108 h 160"/>
                <a:gd name="T38" fmla="*/ 51 w 78"/>
                <a:gd name="T39" fmla="*/ 120 h 160"/>
                <a:gd name="T40" fmla="*/ 55 w 78"/>
                <a:gd name="T41" fmla="*/ 127 h 160"/>
                <a:gd name="T42" fmla="*/ 61 w 78"/>
                <a:gd name="T43" fmla="*/ 130 h 160"/>
                <a:gd name="T44" fmla="*/ 68 w 78"/>
                <a:gd name="T45" fmla="*/ 131 h 160"/>
                <a:gd name="T46" fmla="*/ 73 w 78"/>
                <a:gd name="T47" fmla="*/ 133 h 160"/>
                <a:gd name="T48" fmla="*/ 75 w 78"/>
                <a:gd name="T49" fmla="*/ 134 h 160"/>
                <a:gd name="T50" fmla="*/ 78 w 78"/>
                <a:gd name="T51" fmla="*/ 137 h 160"/>
                <a:gd name="T52" fmla="*/ 78 w 78"/>
                <a:gd name="T53" fmla="*/ 141 h 160"/>
                <a:gd name="T54" fmla="*/ 78 w 78"/>
                <a:gd name="T55" fmla="*/ 150 h 160"/>
                <a:gd name="T56" fmla="*/ 78 w 78"/>
                <a:gd name="T57" fmla="*/ 153 h 160"/>
                <a:gd name="T58" fmla="*/ 77 w 78"/>
                <a:gd name="T59" fmla="*/ 156 h 160"/>
                <a:gd name="T60" fmla="*/ 74 w 78"/>
                <a:gd name="T61" fmla="*/ 159 h 160"/>
                <a:gd name="T62" fmla="*/ 70 w 78"/>
                <a:gd name="T63" fmla="*/ 159 h 160"/>
                <a:gd name="T64" fmla="*/ 65 w 78"/>
                <a:gd name="T65" fmla="*/ 160 h 160"/>
                <a:gd name="T66" fmla="*/ 52 w 78"/>
                <a:gd name="T67" fmla="*/ 159 h 160"/>
                <a:gd name="T68" fmla="*/ 39 w 78"/>
                <a:gd name="T69" fmla="*/ 153 h 160"/>
                <a:gd name="T70" fmla="*/ 28 w 78"/>
                <a:gd name="T71" fmla="*/ 144 h 160"/>
                <a:gd name="T72" fmla="*/ 20 w 78"/>
                <a:gd name="T73" fmla="*/ 131 h 160"/>
                <a:gd name="T74" fmla="*/ 18 w 78"/>
                <a:gd name="T75" fmla="*/ 114 h 160"/>
                <a:gd name="T76" fmla="*/ 18 w 78"/>
                <a:gd name="T77" fmla="*/ 60 h 160"/>
                <a:gd name="T78" fmla="*/ 10 w 78"/>
                <a:gd name="T79" fmla="*/ 60 h 160"/>
                <a:gd name="T80" fmla="*/ 6 w 78"/>
                <a:gd name="T81" fmla="*/ 60 h 160"/>
                <a:gd name="T82" fmla="*/ 3 w 78"/>
                <a:gd name="T83" fmla="*/ 58 h 160"/>
                <a:gd name="T84" fmla="*/ 2 w 78"/>
                <a:gd name="T85" fmla="*/ 55 h 160"/>
                <a:gd name="T86" fmla="*/ 0 w 78"/>
                <a:gd name="T87" fmla="*/ 50 h 160"/>
                <a:gd name="T88" fmla="*/ 0 w 78"/>
                <a:gd name="T89" fmla="*/ 46 h 160"/>
                <a:gd name="T90" fmla="*/ 2 w 78"/>
                <a:gd name="T91" fmla="*/ 42 h 160"/>
                <a:gd name="T92" fmla="*/ 3 w 78"/>
                <a:gd name="T93" fmla="*/ 39 h 160"/>
                <a:gd name="T94" fmla="*/ 6 w 78"/>
                <a:gd name="T95" fmla="*/ 36 h 160"/>
                <a:gd name="T96" fmla="*/ 10 w 78"/>
                <a:gd name="T97" fmla="*/ 36 h 160"/>
                <a:gd name="T98" fmla="*/ 18 w 78"/>
                <a:gd name="T99" fmla="*/ 36 h 160"/>
                <a:gd name="T100" fmla="*/ 18 w 78"/>
                <a:gd name="T101" fmla="*/ 10 h 160"/>
                <a:gd name="T102" fmla="*/ 19 w 78"/>
                <a:gd name="T103" fmla="*/ 6 h 160"/>
                <a:gd name="T104" fmla="*/ 20 w 78"/>
                <a:gd name="T105" fmla="*/ 3 h 160"/>
                <a:gd name="T106" fmla="*/ 23 w 78"/>
                <a:gd name="T107" fmla="*/ 1 h 160"/>
                <a:gd name="T108" fmla="*/ 28 w 78"/>
                <a:gd name="T10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60">
                  <a:moveTo>
                    <a:pt x="28" y="0"/>
                  </a:moveTo>
                  <a:lnTo>
                    <a:pt x="38" y="0"/>
                  </a:lnTo>
                  <a:lnTo>
                    <a:pt x="42" y="1"/>
                  </a:lnTo>
                  <a:lnTo>
                    <a:pt x="45" y="3"/>
                  </a:lnTo>
                  <a:lnTo>
                    <a:pt x="48" y="6"/>
                  </a:lnTo>
                  <a:lnTo>
                    <a:pt x="48" y="10"/>
                  </a:lnTo>
                  <a:lnTo>
                    <a:pt x="48" y="36"/>
                  </a:lnTo>
                  <a:lnTo>
                    <a:pt x="67" y="36"/>
                  </a:lnTo>
                  <a:lnTo>
                    <a:pt x="71" y="36"/>
                  </a:lnTo>
                  <a:lnTo>
                    <a:pt x="74" y="39"/>
                  </a:lnTo>
                  <a:lnTo>
                    <a:pt x="75" y="42"/>
                  </a:lnTo>
                  <a:lnTo>
                    <a:pt x="77" y="46"/>
                  </a:lnTo>
                  <a:lnTo>
                    <a:pt x="77" y="50"/>
                  </a:lnTo>
                  <a:lnTo>
                    <a:pt x="75" y="55"/>
                  </a:lnTo>
                  <a:lnTo>
                    <a:pt x="74" y="58"/>
                  </a:lnTo>
                  <a:lnTo>
                    <a:pt x="71" y="60"/>
                  </a:lnTo>
                  <a:lnTo>
                    <a:pt x="67" y="60"/>
                  </a:lnTo>
                  <a:lnTo>
                    <a:pt x="48" y="60"/>
                  </a:lnTo>
                  <a:lnTo>
                    <a:pt x="48" y="108"/>
                  </a:lnTo>
                  <a:lnTo>
                    <a:pt x="51" y="120"/>
                  </a:lnTo>
                  <a:lnTo>
                    <a:pt x="55" y="127"/>
                  </a:lnTo>
                  <a:lnTo>
                    <a:pt x="61" y="130"/>
                  </a:lnTo>
                  <a:lnTo>
                    <a:pt x="68" y="131"/>
                  </a:lnTo>
                  <a:lnTo>
                    <a:pt x="73" y="133"/>
                  </a:lnTo>
                  <a:lnTo>
                    <a:pt x="75" y="134"/>
                  </a:lnTo>
                  <a:lnTo>
                    <a:pt x="78" y="137"/>
                  </a:lnTo>
                  <a:lnTo>
                    <a:pt x="78" y="141"/>
                  </a:lnTo>
                  <a:lnTo>
                    <a:pt x="78" y="150"/>
                  </a:lnTo>
                  <a:lnTo>
                    <a:pt x="78" y="153"/>
                  </a:lnTo>
                  <a:lnTo>
                    <a:pt x="77" y="156"/>
                  </a:lnTo>
                  <a:lnTo>
                    <a:pt x="74" y="159"/>
                  </a:lnTo>
                  <a:lnTo>
                    <a:pt x="70" y="159"/>
                  </a:lnTo>
                  <a:lnTo>
                    <a:pt x="65" y="160"/>
                  </a:lnTo>
                  <a:lnTo>
                    <a:pt x="52" y="159"/>
                  </a:lnTo>
                  <a:lnTo>
                    <a:pt x="39" y="153"/>
                  </a:lnTo>
                  <a:lnTo>
                    <a:pt x="28" y="144"/>
                  </a:lnTo>
                  <a:lnTo>
                    <a:pt x="20" y="131"/>
                  </a:lnTo>
                  <a:lnTo>
                    <a:pt x="18" y="114"/>
                  </a:lnTo>
                  <a:lnTo>
                    <a:pt x="18" y="60"/>
                  </a:lnTo>
                  <a:lnTo>
                    <a:pt x="10" y="60"/>
                  </a:lnTo>
                  <a:lnTo>
                    <a:pt x="6" y="60"/>
                  </a:lnTo>
                  <a:lnTo>
                    <a:pt x="3" y="58"/>
                  </a:lnTo>
                  <a:lnTo>
                    <a:pt x="2" y="55"/>
                  </a:lnTo>
                  <a:lnTo>
                    <a:pt x="0" y="50"/>
                  </a:lnTo>
                  <a:lnTo>
                    <a:pt x="0" y="46"/>
                  </a:lnTo>
                  <a:lnTo>
                    <a:pt x="2" y="42"/>
                  </a:lnTo>
                  <a:lnTo>
                    <a:pt x="3" y="39"/>
                  </a:lnTo>
                  <a:lnTo>
                    <a:pt x="6" y="36"/>
                  </a:lnTo>
                  <a:lnTo>
                    <a:pt x="10" y="36"/>
                  </a:lnTo>
                  <a:lnTo>
                    <a:pt x="18" y="36"/>
                  </a:lnTo>
                  <a:lnTo>
                    <a:pt x="18" y="10"/>
                  </a:lnTo>
                  <a:lnTo>
                    <a:pt x="19" y="6"/>
                  </a:lnTo>
                  <a:lnTo>
                    <a:pt x="20" y="3"/>
                  </a:lnTo>
                  <a:lnTo>
                    <a:pt x="23" y="1"/>
                  </a:lnTo>
                  <a:lnTo>
                    <a:pt x="28"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4" name="Freeform 12"/>
            <p:cNvSpPr>
              <a:spLocks/>
            </p:cNvSpPr>
            <p:nvPr/>
          </p:nvSpPr>
          <p:spPr bwMode="auto">
            <a:xfrm>
              <a:off x="3405" y="2387"/>
              <a:ext cx="39" cy="59"/>
            </a:xfrm>
            <a:custGeom>
              <a:avLst/>
              <a:gdLst>
                <a:gd name="T0" fmla="*/ 10 w 117"/>
                <a:gd name="T1" fmla="*/ 0 h 174"/>
                <a:gd name="T2" fmla="*/ 20 w 117"/>
                <a:gd name="T3" fmla="*/ 0 h 174"/>
                <a:gd name="T4" fmla="*/ 24 w 117"/>
                <a:gd name="T5" fmla="*/ 2 h 174"/>
                <a:gd name="T6" fmla="*/ 27 w 117"/>
                <a:gd name="T7" fmla="*/ 3 h 174"/>
                <a:gd name="T8" fmla="*/ 30 w 117"/>
                <a:gd name="T9" fmla="*/ 6 h 174"/>
                <a:gd name="T10" fmla="*/ 30 w 117"/>
                <a:gd name="T11" fmla="*/ 11 h 174"/>
                <a:gd name="T12" fmla="*/ 30 w 117"/>
                <a:gd name="T13" fmla="*/ 61 h 174"/>
                <a:gd name="T14" fmla="*/ 30 w 117"/>
                <a:gd name="T15" fmla="*/ 65 h 174"/>
                <a:gd name="T16" fmla="*/ 30 w 117"/>
                <a:gd name="T17" fmla="*/ 68 h 174"/>
                <a:gd name="T18" fmla="*/ 30 w 117"/>
                <a:gd name="T19" fmla="*/ 71 h 174"/>
                <a:gd name="T20" fmla="*/ 28 w 117"/>
                <a:gd name="T21" fmla="*/ 71 h 174"/>
                <a:gd name="T22" fmla="*/ 30 w 117"/>
                <a:gd name="T23" fmla="*/ 71 h 174"/>
                <a:gd name="T24" fmla="*/ 36 w 117"/>
                <a:gd name="T25" fmla="*/ 63 h 174"/>
                <a:gd name="T26" fmla="*/ 46 w 117"/>
                <a:gd name="T27" fmla="*/ 54 h 174"/>
                <a:gd name="T28" fmla="*/ 57 w 117"/>
                <a:gd name="T29" fmla="*/ 48 h 174"/>
                <a:gd name="T30" fmla="*/ 73 w 117"/>
                <a:gd name="T31" fmla="*/ 47 h 174"/>
                <a:gd name="T32" fmla="*/ 88 w 117"/>
                <a:gd name="T33" fmla="*/ 48 h 174"/>
                <a:gd name="T34" fmla="*/ 99 w 117"/>
                <a:gd name="T35" fmla="*/ 54 h 174"/>
                <a:gd name="T36" fmla="*/ 109 w 117"/>
                <a:gd name="T37" fmla="*/ 63 h 174"/>
                <a:gd name="T38" fmla="*/ 114 w 117"/>
                <a:gd name="T39" fmla="*/ 75 h 174"/>
                <a:gd name="T40" fmla="*/ 117 w 117"/>
                <a:gd name="T41" fmla="*/ 93 h 174"/>
                <a:gd name="T42" fmla="*/ 117 w 117"/>
                <a:gd name="T43" fmla="*/ 164 h 174"/>
                <a:gd name="T44" fmla="*/ 115 w 117"/>
                <a:gd name="T45" fmla="*/ 168 h 174"/>
                <a:gd name="T46" fmla="*/ 114 w 117"/>
                <a:gd name="T47" fmla="*/ 171 h 174"/>
                <a:gd name="T48" fmla="*/ 111 w 117"/>
                <a:gd name="T49" fmla="*/ 172 h 174"/>
                <a:gd name="T50" fmla="*/ 106 w 117"/>
                <a:gd name="T51" fmla="*/ 174 h 174"/>
                <a:gd name="T52" fmla="*/ 95 w 117"/>
                <a:gd name="T53" fmla="*/ 174 h 174"/>
                <a:gd name="T54" fmla="*/ 91 w 117"/>
                <a:gd name="T55" fmla="*/ 172 h 174"/>
                <a:gd name="T56" fmla="*/ 88 w 117"/>
                <a:gd name="T57" fmla="*/ 171 h 174"/>
                <a:gd name="T58" fmla="*/ 86 w 117"/>
                <a:gd name="T59" fmla="*/ 168 h 174"/>
                <a:gd name="T60" fmla="*/ 85 w 117"/>
                <a:gd name="T61" fmla="*/ 164 h 174"/>
                <a:gd name="T62" fmla="*/ 85 w 117"/>
                <a:gd name="T63" fmla="*/ 100 h 174"/>
                <a:gd name="T64" fmla="*/ 85 w 117"/>
                <a:gd name="T65" fmla="*/ 90 h 174"/>
                <a:gd name="T66" fmla="*/ 82 w 117"/>
                <a:gd name="T67" fmla="*/ 81 h 174"/>
                <a:gd name="T68" fmla="*/ 75 w 117"/>
                <a:gd name="T69" fmla="*/ 77 h 174"/>
                <a:gd name="T70" fmla="*/ 66 w 117"/>
                <a:gd name="T71" fmla="*/ 74 h 174"/>
                <a:gd name="T72" fmla="*/ 52 w 117"/>
                <a:gd name="T73" fmla="*/ 77 h 174"/>
                <a:gd name="T74" fmla="*/ 40 w 117"/>
                <a:gd name="T75" fmla="*/ 86 h 174"/>
                <a:gd name="T76" fmla="*/ 33 w 117"/>
                <a:gd name="T77" fmla="*/ 99 h 174"/>
                <a:gd name="T78" fmla="*/ 30 w 117"/>
                <a:gd name="T79" fmla="*/ 116 h 174"/>
                <a:gd name="T80" fmla="*/ 30 w 117"/>
                <a:gd name="T81" fmla="*/ 164 h 174"/>
                <a:gd name="T82" fmla="*/ 30 w 117"/>
                <a:gd name="T83" fmla="*/ 168 h 174"/>
                <a:gd name="T84" fmla="*/ 27 w 117"/>
                <a:gd name="T85" fmla="*/ 171 h 174"/>
                <a:gd name="T86" fmla="*/ 24 w 117"/>
                <a:gd name="T87" fmla="*/ 172 h 174"/>
                <a:gd name="T88" fmla="*/ 20 w 117"/>
                <a:gd name="T89" fmla="*/ 174 h 174"/>
                <a:gd name="T90" fmla="*/ 10 w 117"/>
                <a:gd name="T91" fmla="*/ 174 h 174"/>
                <a:gd name="T92" fmla="*/ 5 w 117"/>
                <a:gd name="T93" fmla="*/ 172 h 174"/>
                <a:gd name="T94" fmla="*/ 1 w 117"/>
                <a:gd name="T95" fmla="*/ 171 h 174"/>
                <a:gd name="T96" fmla="*/ 0 w 117"/>
                <a:gd name="T97" fmla="*/ 168 h 174"/>
                <a:gd name="T98" fmla="*/ 0 w 117"/>
                <a:gd name="T99" fmla="*/ 164 h 174"/>
                <a:gd name="T100" fmla="*/ 0 w 117"/>
                <a:gd name="T101" fmla="*/ 11 h 174"/>
                <a:gd name="T102" fmla="*/ 0 w 117"/>
                <a:gd name="T103" fmla="*/ 6 h 174"/>
                <a:gd name="T104" fmla="*/ 1 w 117"/>
                <a:gd name="T105" fmla="*/ 3 h 174"/>
                <a:gd name="T106" fmla="*/ 5 w 117"/>
                <a:gd name="T107" fmla="*/ 2 h 174"/>
                <a:gd name="T108" fmla="*/ 10 w 117"/>
                <a:gd name="T10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 h="174">
                  <a:moveTo>
                    <a:pt x="10" y="0"/>
                  </a:moveTo>
                  <a:lnTo>
                    <a:pt x="20" y="0"/>
                  </a:lnTo>
                  <a:lnTo>
                    <a:pt x="24" y="2"/>
                  </a:lnTo>
                  <a:lnTo>
                    <a:pt x="27" y="3"/>
                  </a:lnTo>
                  <a:lnTo>
                    <a:pt x="30" y="6"/>
                  </a:lnTo>
                  <a:lnTo>
                    <a:pt x="30" y="11"/>
                  </a:lnTo>
                  <a:lnTo>
                    <a:pt x="30" y="61"/>
                  </a:lnTo>
                  <a:lnTo>
                    <a:pt x="30" y="65"/>
                  </a:lnTo>
                  <a:lnTo>
                    <a:pt x="30" y="68"/>
                  </a:lnTo>
                  <a:lnTo>
                    <a:pt x="30" y="71"/>
                  </a:lnTo>
                  <a:lnTo>
                    <a:pt x="28" y="71"/>
                  </a:lnTo>
                  <a:lnTo>
                    <a:pt x="30" y="71"/>
                  </a:lnTo>
                  <a:lnTo>
                    <a:pt x="36" y="63"/>
                  </a:lnTo>
                  <a:lnTo>
                    <a:pt x="46" y="54"/>
                  </a:lnTo>
                  <a:lnTo>
                    <a:pt x="57" y="48"/>
                  </a:lnTo>
                  <a:lnTo>
                    <a:pt x="73" y="47"/>
                  </a:lnTo>
                  <a:lnTo>
                    <a:pt x="88" y="48"/>
                  </a:lnTo>
                  <a:lnTo>
                    <a:pt x="99" y="54"/>
                  </a:lnTo>
                  <a:lnTo>
                    <a:pt x="109" y="63"/>
                  </a:lnTo>
                  <a:lnTo>
                    <a:pt x="114" y="75"/>
                  </a:lnTo>
                  <a:lnTo>
                    <a:pt x="117" y="93"/>
                  </a:lnTo>
                  <a:lnTo>
                    <a:pt x="117" y="164"/>
                  </a:lnTo>
                  <a:lnTo>
                    <a:pt x="115" y="168"/>
                  </a:lnTo>
                  <a:lnTo>
                    <a:pt x="114" y="171"/>
                  </a:lnTo>
                  <a:lnTo>
                    <a:pt x="111" y="172"/>
                  </a:lnTo>
                  <a:lnTo>
                    <a:pt x="106" y="174"/>
                  </a:lnTo>
                  <a:lnTo>
                    <a:pt x="95" y="174"/>
                  </a:lnTo>
                  <a:lnTo>
                    <a:pt x="91" y="172"/>
                  </a:lnTo>
                  <a:lnTo>
                    <a:pt x="88" y="171"/>
                  </a:lnTo>
                  <a:lnTo>
                    <a:pt x="86" y="168"/>
                  </a:lnTo>
                  <a:lnTo>
                    <a:pt x="85" y="164"/>
                  </a:lnTo>
                  <a:lnTo>
                    <a:pt x="85" y="100"/>
                  </a:lnTo>
                  <a:lnTo>
                    <a:pt x="85" y="90"/>
                  </a:lnTo>
                  <a:lnTo>
                    <a:pt x="82" y="81"/>
                  </a:lnTo>
                  <a:lnTo>
                    <a:pt x="75" y="77"/>
                  </a:lnTo>
                  <a:lnTo>
                    <a:pt x="66" y="74"/>
                  </a:lnTo>
                  <a:lnTo>
                    <a:pt x="52" y="77"/>
                  </a:lnTo>
                  <a:lnTo>
                    <a:pt x="40" y="86"/>
                  </a:lnTo>
                  <a:lnTo>
                    <a:pt x="33" y="99"/>
                  </a:lnTo>
                  <a:lnTo>
                    <a:pt x="30" y="116"/>
                  </a:lnTo>
                  <a:lnTo>
                    <a:pt x="30" y="164"/>
                  </a:lnTo>
                  <a:lnTo>
                    <a:pt x="30" y="168"/>
                  </a:lnTo>
                  <a:lnTo>
                    <a:pt x="27" y="171"/>
                  </a:lnTo>
                  <a:lnTo>
                    <a:pt x="24" y="172"/>
                  </a:lnTo>
                  <a:lnTo>
                    <a:pt x="20" y="174"/>
                  </a:lnTo>
                  <a:lnTo>
                    <a:pt x="10" y="174"/>
                  </a:lnTo>
                  <a:lnTo>
                    <a:pt x="5" y="172"/>
                  </a:lnTo>
                  <a:lnTo>
                    <a:pt x="1" y="171"/>
                  </a:lnTo>
                  <a:lnTo>
                    <a:pt x="0" y="168"/>
                  </a:lnTo>
                  <a:lnTo>
                    <a:pt x="0" y="164"/>
                  </a:lnTo>
                  <a:lnTo>
                    <a:pt x="0" y="11"/>
                  </a:lnTo>
                  <a:lnTo>
                    <a:pt x="0" y="6"/>
                  </a:lnTo>
                  <a:lnTo>
                    <a:pt x="1" y="3"/>
                  </a:lnTo>
                  <a:lnTo>
                    <a:pt x="5" y="2"/>
                  </a:lnTo>
                  <a:lnTo>
                    <a:pt x="10"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5" name="Freeform 13"/>
            <p:cNvSpPr>
              <a:spLocks noEditPoints="1"/>
            </p:cNvSpPr>
            <p:nvPr/>
          </p:nvSpPr>
          <p:spPr bwMode="auto">
            <a:xfrm>
              <a:off x="3450" y="2404"/>
              <a:ext cx="41" cy="42"/>
            </a:xfrm>
            <a:custGeom>
              <a:avLst/>
              <a:gdLst>
                <a:gd name="T0" fmla="*/ 63 w 118"/>
                <a:gd name="T1" fmla="*/ 23 h 130"/>
                <a:gd name="T2" fmla="*/ 49 w 118"/>
                <a:gd name="T3" fmla="*/ 26 h 130"/>
                <a:gd name="T4" fmla="*/ 39 w 118"/>
                <a:gd name="T5" fmla="*/ 36 h 130"/>
                <a:gd name="T6" fmla="*/ 33 w 118"/>
                <a:gd name="T7" fmla="*/ 50 h 130"/>
                <a:gd name="T8" fmla="*/ 88 w 118"/>
                <a:gd name="T9" fmla="*/ 50 h 130"/>
                <a:gd name="T10" fmla="*/ 84 w 118"/>
                <a:gd name="T11" fmla="*/ 36 h 130"/>
                <a:gd name="T12" fmla="*/ 75 w 118"/>
                <a:gd name="T13" fmla="*/ 26 h 130"/>
                <a:gd name="T14" fmla="*/ 63 w 118"/>
                <a:gd name="T15" fmla="*/ 23 h 130"/>
                <a:gd name="T16" fmla="*/ 63 w 118"/>
                <a:gd name="T17" fmla="*/ 0 h 130"/>
                <a:gd name="T18" fmla="*/ 82 w 118"/>
                <a:gd name="T19" fmla="*/ 3 h 130"/>
                <a:gd name="T20" fmla="*/ 98 w 118"/>
                <a:gd name="T21" fmla="*/ 10 h 130"/>
                <a:gd name="T22" fmla="*/ 110 w 118"/>
                <a:gd name="T23" fmla="*/ 23 h 130"/>
                <a:gd name="T24" fmla="*/ 115 w 118"/>
                <a:gd name="T25" fmla="*/ 39 h 130"/>
                <a:gd name="T26" fmla="*/ 118 w 118"/>
                <a:gd name="T27" fmla="*/ 59 h 130"/>
                <a:gd name="T28" fmla="*/ 118 w 118"/>
                <a:gd name="T29" fmla="*/ 62 h 130"/>
                <a:gd name="T30" fmla="*/ 115 w 118"/>
                <a:gd name="T31" fmla="*/ 66 h 130"/>
                <a:gd name="T32" fmla="*/ 113 w 118"/>
                <a:gd name="T33" fmla="*/ 67 h 130"/>
                <a:gd name="T34" fmla="*/ 108 w 118"/>
                <a:gd name="T35" fmla="*/ 69 h 130"/>
                <a:gd name="T36" fmla="*/ 32 w 118"/>
                <a:gd name="T37" fmla="*/ 69 h 130"/>
                <a:gd name="T38" fmla="*/ 36 w 118"/>
                <a:gd name="T39" fmla="*/ 83 h 130"/>
                <a:gd name="T40" fmla="*/ 45 w 118"/>
                <a:gd name="T41" fmla="*/ 95 h 130"/>
                <a:gd name="T42" fmla="*/ 56 w 118"/>
                <a:gd name="T43" fmla="*/ 101 h 130"/>
                <a:gd name="T44" fmla="*/ 69 w 118"/>
                <a:gd name="T45" fmla="*/ 104 h 130"/>
                <a:gd name="T46" fmla="*/ 85 w 118"/>
                <a:gd name="T47" fmla="*/ 101 h 130"/>
                <a:gd name="T48" fmla="*/ 97 w 118"/>
                <a:gd name="T49" fmla="*/ 95 h 130"/>
                <a:gd name="T50" fmla="*/ 101 w 118"/>
                <a:gd name="T51" fmla="*/ 93 h 130"/>
                <a:gd name="T52" fmla="*/ 104 w 118"/>
                <a:gd name="T53" fmla="*/ 93 h 130"/>
                <a:gd name="T54" fmla="*/ 107 w 118"/>
                <a:gd name="T55" fmla="*/ 95 h 130"/>
                <a:gd name="T56" fmla="*/ 110 w 118"/>
                <a:gd name="T57" fmla="*/ 98 h 130"/>
                <a:gd name="T58" fmla="*/ 113 w 118"/>
                <a:gd name="T59" fmla="*/ 104 h 130"/>
                <a:gd name="T60" fmla="*/ 114 w 118"/>
                <a:gd name="T61" fmla="*/ 108 h 130"/>
                <a:gd name="T62" fmla="*/ 114 w 118"/>
                <a:gd name="T63" fmla="*/ 111 h 130"/>
                <a:gd name="T64" fmla="*/ 113 w 118"/>
                <a:gd name="T65" fmla="*/ 114 h 130"/>
                <a:gd name="T66" fmla="*/ 110 w 118"/>
                <a:gd name="T67" fmla="*/ 117 h 130"/>
                <a:gd name="T68" fmla="*/ 100 w 118"/>
                <a:gd name="T69" fmla="*/ 122 h 130"/>
                <a:gd name="T70" fmla="*/ 85 w 118"/>
                <a:gd name="T71" fmla="*/ 127 h 130"/>
                <a:gd name="T72" fmla="*/ 68 w 118"/>
                <a:gd name="T73" fmla="*/ 130 h 130"/>
                <a:gd name="T74" fmla="*/ 45 w 118"/>
                <a:gd name="T75" fmla="*/ 125 h 130"/>
                <a:gd name="T76" fmla="*/ 26 w 118"/>
                <a:gd name="T77" fmla="*/ 117 h 130"/>
                <a:gd name="T78" fmla="*/ 11 w 118"/>
                <a:gd name="T79" fmla="*/ 102 h 130"/>
                <a:gd name="T80" fmla="*/ 3 w 118"/>
                <a:gd name="T81" fmla="*/ 85 h 130"/>
                <a:gd name="T82" fmla="*/ 0 w 118"/>
                <a:gd name="T83" fmla="*/ 65 h 130"/>
                <a:gd name="T84" fmla="*/ 3 w 118"/>
                <a:gd name="T85" fmla="*/ 43 h 130"/>
                <a:gd name="T86" fmla="*/ 11 w 118"/>
                <a:gd name="T87" fmla="*/ 24 h 130"/>
                <a:gd name="T88" fmla="*/ 24 w 118"/>
                <a:gd name="T89" fmla="*/ 11 h 130"/>
                <a:gd name="T90" fmla="*/ 43 w 118"/>
                <a:gd name="T91" fmla="*/ 3 h 130"/>
                <a:gd name="T92" fmla="*/ 63 w 118"/>
                <a:gd name="T9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130">
                  <a:moveTo>
                    <a:pt x="63" y="23"/>
                  </a:moveTo>
                  <a:lnTo>
                    <a:pt x="49" y="26"/>
                  </a:lnTo>
                  <a:lnTo>
                    <a:pt x="39" y="36"/>
                  </a:lnTo>
                  <a:lnTo>
                    <a:pt x="33" y="50"/>
                  </a:lnTo>
                  <a:lnTo>
                    <a:pt x="88" y="50"/>
                  </a:lnTo>
                  <a:lnTo>
                    <a:pt x="84" y="36"/>
                  </a:lnTo>
                  <a:lnTo>
                    <a:pt x="75" y="26"/>
                  </a:lnTo>
                  <a:lnTo>
                    <a:pt x="63" y="23"/>
                  </a:lnTo>
                  <a:close/>
                  <a:moveTo>
                    <a:pt x="63" y="0"/>
                  </a:moveTo>
                  <a:lnTo>
                    <a:pt x="82" y="3"/>
                  </a:lnTo>
                  <a:lnTo>
                    <a:pt x="98" y="10"/>
                  </a:lnTo>
                  <a:lnTo>
                    <a:pt x="110" y="23"/>
                  </a:lnTo>
                  <a:lnTo>
                    <a:pt x="115" y="39"/>
                  </a:lnTo>
                  <a:lnTo>
                    <a:pt x="118" y="59"/>
                  </a:lnTo>
                  <a:lnTo>
                    <a:pt x="118" y="62"/>
                  </a:lnTo>
                  <a:lnTo>
                    <a:pt x="115" y="66"/>
                  </a:lnTo>
                  <a:lnTo>
                    <a:pt x="113" y="67"/>
                  </a:lnTo>
                  <a:lnTo>
                    <a:pt x="108" y="69"/>
                  </a:lnTo>
                  <a:lnTo>
                    <a:pt x="32" y="69"/>
                  </a:lnTo>
                  <a:lnTo>
                    <a:pt x="36" y="83"/>
                  </a:lnTo>
                  <a:lnTo>
                    <a:pt x="45" y="95"/>
                  </a:lnTo>
                  <a:lnTo>
                    <a:pt x="56" y="101"/>
                  </a:lnTo>
                  <a:lnTo>
                    <a:pt x="69" y="104"/>
                  </a:lnTo>
                  <a:lnTo>
                    <a:pt x="85" y="101"/>
                  </a:lnTo>
                  <a:lnTo>
                    <a:pt x="97" y="95"/>
                  </a:lnTo>
                  <a:lnTo>
                    <a:pt x="101" y="93"/>
                  </a:lnTo>
                  <a:lnTo>
                    <a:pt x="104" y="93"/>
                  </a:lnTo>
                  <a:lnTo>
                    <a:pt x="107" y="95"/>
                  </a:lnTo>
                  <a:lnTo>
                    <a:pt x="110" y="98"/>
                  </a:lnTo>
                  <a:lnTo>
                    <a:pt x="113" y="104"/>
                  </a:lnTo>
                  <a:lnTo>
                    <a:pt x="114" y="108"/>
                  </a:lnTo>
                  <a:lnTo>
                    <a:pt x="114" y="111"/>
                  </a:lnTo>
                  <a:lnTo>
                    <a:pt x="113" y="114"/>
                  </a:lnTo>
                  <a:lnTo>
                    <a:pt x="110" y="117"/>
                  </a:lnTo>
                  <a:lnTo>
                    <a:pt x="100" y="122"/>
                  </a:lnTo>
                  <a:lnTo>
                    <a:pt x="85" y="127"/>
                  </a:lnTo>
                  <a:lnTo>
                    <a:pt x="68" y="130"/>
                  </a:lnTo>
                  <a:lnTo>
                    <a:pt x="45" y="125"/>
                  </a:lnTo>
                  <a:lnTo>
                    <a:pt x="26" y="117"/>
                  </a:lnTo>
                  <a:lnTo>
                    <a:pt x="11" y="102"/>
                  </a:lnTo>
                  <a:lnTo>
                    <a:pt x="3" y="85"/>
                  </a:lnTo>
                  <a:lnTo>
                    <a:pt x="0" y="65"/>
                  </a:lnTo>
                  <a:lnTo>
                    <a:pt x="3" y="43"/>
                  </a:lnTo>
                  <a:lnTo>
                    <a:pt x="11" y="24"/>
                  </a:lnTo>
                  <a:lnTo>
                    <a:pt x="24" y="11"/>
                  </a:lnTo>
                  <a:lnTo>
                    <a:pt x="43" y="3"/>
                  </a:lnTo>
                  <a:lnTo>
                    <a:pt x="63"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6" name="Freeform 14"/>
            <p:cNvSpPr>
              <a:spLocks/>
            </p:cNvSpPr>
            <p:nvPr/>
          </p:nvSpPr>
          <p:spPr bwMode="auto">
            <a:xfrm>
              <a:off x="3499" y="2404"/>
              <a:ext cx="24" cy="42"/>
            </a:xfrm>
            <a:custGeom>
              <a:avLst/>
              <a:gdLst>
                <a:gd name="T0" fmla="*/ 65 w 75"/>
                <a:gd name="T1" fmla="*/ 0 h 126"/>
                <a:gd name="T2" fmla="*/ 69 w 75"/>
                <a:gd name="T3" fmla="*/ 0 h 126"/>
                <a:gd name="T4" fmla="*/ 70 w 75"/>
                <a:gd name="T5" fmla="*/ 2 h 126"/>
                <a:gd name="T6" fmla="*/ 73 w 75"/>
                <a:gd name="T7" fmla="*/ 4 h 126"/>
                <a:gd name="T8" fmla="*/ 73 w 75"/>
                <a:gd name="T9" fmla="*/ 7 h 126"/>
                <a:gd name="T10" fmla="*/ 75 w 75"/>
                <a:gd name="T11" fmla="*/ 10 h 126"/>
                <a:gd name="T12" fmla="*/ 75 w 75"/>
                <a:gd name="T13" fmla="*/ 20 h 126"/>
                <a:gd name="T14" fmla="*/ 73 w 75"/>
                <a:gd name="T15" fmla="*/ 25 h 126"/>
                <a:gd name="T16" fmla="*/ 72 w 75"/>
                <a:gd name="T17" fmla="*/ 27 h 126"/>
                <a:gd name="T18" fmla="*/ 67 w 75"/>
                <a:gd name="T19" fmla="*/ 29 h 126"/>
                <a:gd name="T20" fmla="*/ 63 w 75"/>
                <a:gd name="T21" fmla="*/ 30 h 126"/>
                <a:gd name="T22" fmla="*/ 52 w 75"/>
                <a:gd name="T23" fmla="*/ 33 h 126"/>
                <a:gd name="T24" fmla="*/ 41 w 75"/>
                <a:gd name="T25" fmla="*/ 39 h 126"/>
                <a:gd name="T26" fmla="*/ 36 w 75"/>
                <a:gd name="T27" fmla="*/ 49 h 126"/>
                <a:gd name="T28" fmla="*/ 31 w 75"/>
                <a:gd name="T29" fmla="*/ 62 h 126"/>
                <a:gd name="T30" fmla="*/ 30 w 75"/>
                <a:gd name="T31" fmla="*/ 75 h 126"/>
                <a:gd name="T32" fmla="*/ 30 w 75"/>
                <a:gd name="T33" fmla="*/ 116 h 126"/>
                <a:gd name="T34" fmla="*/ 30 w 75"/>
                <a:gd name="T35" fmla="*/ 120 h 126"/>
                <a:gd name="T36" fmla="*/ 27 w 75"/>
                <a:gd name="T37" fmla="*/ 123 h 126"/>
                <a:gd name="T38" fmla="*/ 24 w 75"/>
                <a:gd name="T39" fmla="*/ 124 h 126"/>
                <a:gd name="T40" fmla="*/ 20 w 75"/>
                <a:gd name="T41" fmla="*/ 126 h 126"/>
                <a:gd name="T42" fmla="*/ 10 w 75"/>
                <a:gd name="T43" fmla="*/ 126 h 126"/>
                <a:gd name="T44" fmla="*/ 5 w 75"/>
                <a:gd name="T45" fmla="*/ 124 h 126"/>
                <a:gd name="T46" fmla="*/ 2 w 75"/>
                <a:gd name="T47" fmla="*/ 123 h 126"/>
                <a:gd name="T48" fmla="*/ 0 w 75"/>
                <a:gd name="T49" fmla="*/ 120 h 126"/>
                <a:gd name="T50" fmla="*/ 0 w 75"/>
                <a:gd name="T51" fmla="*/ 116 h 126"/>
                <a:gd name="T52" fmla="*/ 0 w 75"/>
                <a:gd name="T53" fmla="*/ 12 h 126"/>
                <a:gd name="T54" fmla="*/ 0 w 75"/>
                <a:gd name="T55" fmla="*/ 7 h 126"/>
                <a:gd name="T56" fmla="*/ 2 w 75"/>
                <a:gd name="T57" fmla="*/ 4 h 126"/>
                <a:gd name="T58" fmla="*/ 5 w 75"/>
                <a:gd name="T59" fmla="*/ 2 h 126"/>
                <a:gd name="T60" fmla="*/ 10 w 75"/>
                <a:gd name="T61" fmla="*/ 2 h 126"/>
                <a:gd name="T62" fmla="*/ 18 w 75"/>
                <a:gd name="T63" fmla="*/ 2 h 126"/>
                <a:gd name="T64" fmla="*/ 23 w 75"/>
                <a:gd name="T65" fmla="*/ 2 h 126"/>
                <a:gd name="T66" fmla="*/ 27 w 75"/>
                <a:gd name="T67" fmla="*/ 4 h 126"/>
                <a:gd name="T68" fmla="*/ 28 w 75"/>
                <a:gd name="T69" fmla="*/ 7 h 126"/>
                <a:gd name="T70" fmla="*/ 28 w 75"/>
                <a:gd name="T71" fmla="*/ 12 h 126"/>
                <a:gd name="T72" fmla="*/ 28 w 75"/>
                <a:gd name="T73" fmla="*/ 23 h 126"/>
                <a:gd name="T74" fmla="*/ 28 w 75"/>
                <a:gd name="T75" fmla="*/ 26 h 126"/>
                <a:gd name="T76" fmla="*/ 28 w 75"/>
                <a:gd name="T77" fmla="*/ 29 h 126"/>
                <a:gd name="T78" fmla="*/ 28 w 75"/>
                <a:gd name="T79" fmla="*/ 30 h 126"/>
                <a:gd name="T80" fmla="*/ 28 w 75"/>
                <a:gd name="T81" fmla="*/ 32 h 126"/>
                <a:gd name="T82" fmla="*/ 28 w 75"/>
                <a:gd name="T83" fmla="*/ 32 h 126"/>
                <a:gd name="T84" fmla="*/ 34 w 75"/>
                <a:gd name="T85" fmla="*/ 20 h 126"/>
                <a:gd name="T86" fmla="*/ 41 w 75"/>
                <a:gd name="T87" fmla="*/ 10 h 126"/>
                <a:gd name="T88" fmla="*/ 53 w 75"/>
                <a:gd name="T89" fmla="*/ 3 h 126"/>
                <a:gd name="T90" fmla="*/ 65 w 75"/>
                <a:gd name="T9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26">
                  <a:moveTo>
                    <a:pt x="65" y="0"/>
                  </a:moveTo>
                  <a:lnTo>
                    <a:pt x="69" y="0"/>
                  </a:lnTo>
                  <a:lnTo>
                    <a:pt x="70" y="2"/>
                  </a:lnTo>
                  <a:lnTo>
                    <a:pt x="73" y="4"/>
                  </a:lnTo>
                  <a:lnTo>
                    <a:pt x="73" y="7"/>
                  </a:lnTo>
                  <a:lnTo>
                    <a:pt x="75" y="10"/>
                  </a:lnTo>
                  <a:lnTo>
                    <a:pt x="75" y="20"/>
                  </a:lnTo>
                  <a:lnTo>
                    <a:pt x="73" y="25"/>
                  </a:lnTo>
                  <a:lnTo>
                    <a:pt x="72" y="27"/>
                  </a:lnTo>
                  <a:lnTo>
                    <a:pt x="67" y="29"/>
                  </a:lnTo>
                  <a:lnTo>
                    <a:pt x="63" y="30"/>
                  </a:lnTo>
                  <a:lnTo>
                    <a:pt x="52" y="33"/>
                  </a:lnTo>
                  <a:lnTo>
                    <a:pt x="41" y="39"/>
                  </a:lnTo>
                  <a:lnTo>
                    <a:pt x="36" y="49"/>
                  </a:lnTo>
                  <a:lnTo>
                    <a:pt x="31" y="62"/>
                  </a:lnTo>
                  <a:lnTo>
                    <a:pt x="30" y="75"/>
                  </a:lnTo>
                  <a:lnTo>
                    <a:pt x="30" y="116"/>
                  </a:lnTo>
                  <a:lnTo>
                    <a:pt x="30" y="120"/>
                  </a:lnTo>
                  <a:lnTo>
                    <a:pt x="27" y="123"/>
                  </a:lnTo>
                  <a:lnTo>
                    <a:pt x="24" y="124"/>
                  </a:lnTo>
                  <a:lnTo>
                    <a:pt x="20" y="126"/>
                  </a:lnTo>
                  <a:lnTo>
                    <a:pt x="10" y="126"/>
                  </a:lnTo>
                  <a:lnTo>
                    <a:pt x="5" y="124"/>
                  </a:lnTo>
                  <a:lnTo>
                    <a:pt x="2" y="123"/>
                  </a:lnTo>
                  <a:lnTo>
                    <a:pt x="0" y="120"/>
                  </a:lnTo>
                  <a:lnTo>
                    <a:pt x="0" y="116"/>
                  </a:lnTo>
                  <a:lnTo>
                    <a:pt x="0" y="12"/>
                  </a:lnTo>
                  <a:lnTo>
                    <a:pt x="0" y="7"/>
                  </a:lnTo>
                  <a:lnTo>
                    <a:pt x="2" y="4"/>
                  </a:lnTo>
                  <a:lnTo>
                    <a:pt x="5" y="2"/>
                  </a:lnTo>
                  <a:lnTo>
                    <a:pt x="10" y="2"/>
                  </a:lnTo>
                  <a:lnTo>
                    <a:pt x="18" y="2"/>
                  </a:lnTo>
                  <a:lnTo>
                    <a:pt x="23" y="2"/>
                  </a:lnTo>
                  <a:lnTo>
                    <a:pt x="27" y="4"/>
                  </a:lnTo>
                  <a:lnTo>
                    <a:pt x="28" y="7"/>
                  </a:lnTo>
                  <a:lnTo>
                    <a:pt x="28" y="12"/>
                  </a:lnTo>
                  <a:lnTo>
                    <a:pt x="28" y="23"/>
                  </a:lnTo>
                  <a:lnTo>
                    <a:pt x="28" y="26"/>
                  </a:lnTo>
                  <a:lnTo>
                    <a:pt x="28" y="29"/>
                  </a:lnTo>
                  <a:lnTo>
                    <a:pt x="28" y="30"/>
                  </a:lnTo>
                  <a:lnTo>
                    <a:pt x="28" y="32"/>
                  </a:lnTo>
                  <a:lnTo>
                    <a:pt x="28" y="32"/>
                  </a:lnTo>
                  <a:lnTo>
                    <a:pt x="34" y="20"/>
                  </a:lnTo>
                  <a:lnTo>
                    <a:pt x="41" y="10"/>
                  </a:lnTo>
                  <a:lnTo>
                    <a:pt x="53" y="3"/>
                  </a:lnTo>
                  <a:lnTo>
                    <a:pt x="65"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7" name="Freeform 15"/>
            <p:cNvSpPr>
              <a:spLocks/>
            </p:cNvSpPr>
            <p:nvPr/>
          </p:nvSpPr>
          <p:spPr bwMode="auto">
            <a:xfrm>
              <a:off x="3528" y="2387"/>
              <a:ext cx="15" cy="59"/>
            </a:xfrm>
            <a:custGeom>
              <a:avLst/>
              <a:gdLst>
                <a:gd name="T0" fmla="*/ 10 w 48"/>
                <a:gd name="T1" fmla="*/ 0 h 175"/>
                <a:gd name="T2" fmla="*/ 20 w 48"/>
                <a:gd name="T3" fmla="*/ 0 h 175"/>
                <a:gd name="T4" fmla="*/ 25 w 48"/>
                <a:gd name="T5" fmla="*/ 2 h 175"/>
                <a:gd name="T6" fmla="*/ 28 w 48"/>
                <a:gd name="T7" fmla="*/ 3 h 175"/>
                <a:gd name="T8" fmla="*/ 30 w 48"/>
                <a:gd name="T9" fmla="*/ 6 h 175"/>
                <a:gd name="T10" fmla="*/ 30 w 48"/>
                <a:gd name="T11" fmla="*/ 11 h 175"/>
                <a:gd name="T12" fmla="*/ 30 w 48"/>
                <a:gd name="T13" fmla="*/ 132 h 175"/>
                <a:gd name="T14" fmla="*/ 30 w 48"/>
                <a:gd name="T15" fmla="*/ 138 h 175"/>
                <a:gd name="T16" fmla="*/ 32 w 48"/>
                <a:gd name="T17" fmla="*/ 142 h 175"/>
                <a:gd name="T18" fmla="*/ 33 w 48"/>
                <a:gd name="T19" fmla="*/ 143 h 175"/>
                <a:gd name="T20" fmla="*/ 36 w 48"/>
                <a:gd name="T21" fmla="*/ 146 h 175"/>
                <a:gd name="T22" fmla="*/ 38 w 48"/>
                <a:gd name="T23" fmla="*/ 146 h 175"/>
                <a:gd name="T24" fmla="*/ 41 w 48"/>
                <a:gd name="T25" fmla="*/ 148 h 175"/>
                <a:gd name="T26" fmla="*/ 43 w 48"/>
                <a:gd name="T27" fmla="*/ 148 h 175"/>
                <a:gd name="T28" fmla="*/ 46 w 48"/>
                <a:gd name="T29" fmla="*/ 149 h 175"/>
                <a:gd name="T30" fmla="*/ 48 w 48"/>
                <a:gd name="T31" fmla="*/ 152 h 175"/>
                <a:gd name="T32" fmla="*/ 48 w 48"/>
                <a:gd name="T33" fmla="*/ 156 h 175"/>
                <a:gd name="T34" fmla="*/ 48 w 48"/>
                <a:gd name="T35" fmla="*/ 164 h 175"/>
                <a:gd name="T36" fmla="*/ 48 w 48"/>
                <a:gd name="T37" fmla="*/ 168 h 175"/>
                <a:gd name="T38" fmla="*/ 46 w 48"/>
                <a:gd name="T39" fmla="*/ 171 h 175"/>
                <a:gd name="T40" fmla="*/ 45 w 48"/>
                <a:gd name="T41" fmla="*/ 172 h 175"/>
                <a:gd name="T42" fmla="*/ 42 w 48"/>
                <a:gd name="T43" fmla="*/ 174 h 175"/>
                <a:gd name="T44" fmla="*/ 38 w 48"/>
                <a:gd name="T45" fmla="*/ 175 h 175"/>
                <a:gd name="T46" fmla="*/ 29 w 48"/>
                <a:gd name="T47" fmla="*/ 174 h 175"/>
                <a:gd name="T48" fmla="*/ 20 w 48"/>
                <a:gd name="T49" fmla="*/ 172 h 175"/>
                <a:gd name="T50" fmla="*/ 13 w 48"/>
                <a:gd name="T51" fmla="*/ 168 h 175"/>
                <a:gd name="T52" fmla="*/ 6 w 48"/>
                <a:gd name="T53" fmla="*/ 161 h 175"/>
                <a:gd name="T54" fmla="*/ 2 w 48"/>
                <a:gd name="T55" fmla="*/ 151 h 175"/>
                <a:gd name="T56" fmla="*/ 0 w 48"/>
                <a:gd name="T57" fmla="*/ 135 h 175"/>
                <a:gd name="T58" fmla="*/ 0 w 48"/>
                <a:gd name="T59" fmla="*/ 11 h 175"/>
                <a:gd name="T60" fmla="*/ 0 w 48"/>
                <a:gd name="T61" fmla="*/ 6 h 175"/>
                <a:gd name="T62" fmla="*/ 3 w 48"/>
                <a:gd name="T63" fmla="*/ 3 h 175"/>
                <a:gd name="T64" fmla="*/ 6 w 48"/>
                <a:gd name="T65" fmla="*/ 2 h 175"/>
                <a:gd name="T66" fmla="*/ 10 w 48"/>
                <a:gd name="T6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175">
                  <a:moveTo>
                    <a:pt x="10" y="0"/>
                  </a:moveTo>
                  <a:lnTo>
                    <a:pt x="20" y="0"/>
                  </a:lnTo>
                  <a:lnTo>
                    <a:pt x="25" y="2"/>
                  </a:lnTo>
                  <a:lnTo>
                    <a:pt x="28" y="3"/>
                  </a:lnTo>
                  <a:lnTo>
                    <a:pt x="30" y="6"/>
                  </a:lnTo>
                  <a:lnTo>
                    <a:pt x="30" y="11"/>
                  </a:lnTo>
                  <a:lnTo>
                    <a:pt x="30" y="132"/>
                  </a:lnTo>
                  <a:lnTo>
                    <a:pt x="30" y="138"/>
                  </a:lnTo>
                  <a:lnTo>
                    <a:pt x="32" y="142"/>
                  </a:lnTo>
                  <a:lnTo>
                    <a:pt x="33" y="143"/>
                  </a:lnTo>
                  <a:lnTo>
                    <a:pt x="36" y="146"/>
                  </a:lnTo>
                  <a:lnTo>
                    <a:pt x="38" y="146"/>
                  </a:lnTo>
                  <a:lnTo>
                    <a:pt x="41" y="148"/>
                  </a:lnTo>
                  <a:lnTo>
                    <a:pt x="43" y="148"/>
                  </a:lnTo>
                  <a:lnTo>
                    <a:pt x="46" y="149"/>
                  </a:lnTo>
                  <a:lnTo>
                    <a:pt x="48" y="152"/>
                  </a:lnTo>
                  <a:lnTo>
                    <a:pt x="48" y="156"/>
                  </a:lnTo>
                  <a:lnTo>
                    <a:pt x="48" y="164"/>
                  </a:lnTo>
                  <a:lnTo>
                    <a:pt x="48" y="168"/>
                  </a:lnTo>
                  <a:lnTo>
                    <a:pt x="46" y="171"/>
                  </a:lnTo>
                  <a:lnTo>
                    <a:pt x="45" y="172"/>
                  </a:lnTo>
                  <a:lnTo>
                    <a:pt x="42" y="174"/>
                  </a:lnTo>
                  <a:lnTo>
                    <a:pt x="38" y="175"/>
                  </a:lnTo>
                  <a:lnTo>
                    <a:pt x="29" y="174"/>
                  </a:lnTo>
                  <a:lnTo>
                    <a:pt x="20" y="172"/>
                  </a:lnTo>
                  <a:lnTo>
                    <a:pt x="13" y="168"/>
                  </a:lnTo>
                  <a:lnTo>
                    <a:pt x="6" y="161"/>
                  </a:lnTo>
                  <a:lnTo>
                    <a:pt x="2" y="151"/>
                  </a:lnTo>
                  <a:lnTo>
                    <a:pt x="0" y="135"/>
                  </a:lnTo>
                  <a:lnTo>
                    <a:pt x="0" y="11"/>
                  </a:lnTo>
                  <a:lnTo>
                    <a:pt x="0" y="6"/>
                  </a:lnTo>
                  <a:lnTo>
                    <a:pt x="3" y="3"/>
                  </a:lnTo>
                  <a:lnTo>
                    <a:pt x="6" y="2"/>
                  </a:lnTo>
                  <a:lnTo>
                    <a:pt x="10"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8" name="Freeform 16"/>
            <p:cNvSpPr>
              <a:spLocks noEditPoints="1"/>
            </p:cNvSpPr>
            <p:nvPr/>
          </p:nvSpPr>
          <p:spPr bwMode="auto">
            <a:xfrm>
              <a:off x="3546" y="2404"/>
              <a:ext cx="37" cy="42"/>
            </a:xfrm>
            <a:custGeom>
              <a:avLst/>
              <a:gdLst>
                <a:gd name="T0" fmla="*/ 63 w 109"/>
                <a:gd name="T1" fmla="*/ 69 h 130"/>
                <a:gd name="T2" fmla="*/ 42 w 109"/>
                <a:gd name="T3" fmla="*/ 75 h 130"/>
                <a:gd name="T4" fmla="*/ 31 w 109"/>
                <a:gd name="T5" fmla="*/ 89 h 130"/>
                <a:gd name="T6" fmla="*/ 34 w 109"/>
                <a:gd name="T7" fmla="*/ 98 h 130"/>
                <a:gd name="T8" fmla="*/ 39 w 109"/>
                <a:gd name="T9" fmla="*/ 104 h 130"/>
                <a:gd name="T10" fmla="*/ 50 w 109"/>
                <a:gd name="T11" fmla="*/ 105 h 130"/>
                <a:gd name="T12" fmla="*/ 71 w 109"/>
                <a:gd name="T13" fmla="*/ 95 h 130"/>
                <a:gd name="T14" fmla="*/ 78 w 109"/>
                <a:gd name="T15" fmla="*/ 73 h 130"/>
                <a:gd name="T16" fmla="*/ 74 w 109"/>
                <a:gd name="T17" fmla="*/ 69 h 130"/>
                <a:gd name="T18" fmla="*/ 76 w 109"/>
                <a:gd name="T19" fmla="*/ 1 h 130"/>
                <a:gd name="T20" fmla="*/ 100 w 109"/>
                <a:gd name="T21" fmla="*/ 18 h 130"/>
                <a:gd name="T22" fmla="*/ 109 w 109"/>
                <a:gd name="T23" fmla="*/ 49 h 130"/>
                <a:gd name="T24" fmla="*/ 109 w 109"/>
                <a:gd name="T25" fmla="*/ 121 h 130"/>
                <a:gd name="T26" fmla="*/ 103 w 109"/>
                <a:gd name="T27" fmla="*/ 125 h 130"/>
                <a:gd name="T28" fmla="*/ 91 w 109"/>
                <a:gd name="T29" fmla="*/ 127 h 130"/>
                <a:gd name="T30" fmla="*/ 83 w 109"/>
                <a:gd name="T31" fmla="*/ 124 h 130"/>
                <a:gd name="T32" fmla="*/ 81 w 109"/>
                <a:gd name="T33" fmla="*/ 117 h 130"/>
                <a:gd name="T34" fmla="*/ 81 w 109"/>
                <a:gd name="T35" fmla="*/ 108 h 130"/>
                <a:gd name="T36" fmla="*/ 81 w 109"/>
                <a:gd name="T37" fmla="*/ 106 h 130"/>
                <a:gd name="T38" fmla="*/ 80 w 109"/>
                <a:gd name="T39" fmla="*/ 108 h 130"/>
                <a:gd name="T40" fmla="*/ 67 w 109"/>
                <a:gd name="T41" fmla="*/ 121 h 130"/>
                <a:gd name="T42" fmla="*/ 42 w 109"/>
                <a:gd name="T43" fmla="*/ 130 h 130"/>
                <a:gd name="T44" fmla="*/ 13 w 109"/>
                <a:gd name="T45" fmla="*/ 119 h 130"/>
                <a:gd name="T46" fmla="*/ 0 w 109"/>
                <a:gd name="T47" fmla="*/ 92 h 130"/>
                <a:gd name="T48" fmla="*/ 11 w 109"/>
                <a:gd name="T49" fmla="*/ 67 h 130"/>
                <a:gd name="T50" fmla="*/ 34 w 109"/>
                <a:gd name="T51" fmla="*/ 54 h 130"/>
                <a:gd name="T52" fmla="*/ 61 w 109"/>
                <a:gd name="T53" fmla="*/ 50 h 130"/>
                <a:gd name="T54" fmla="*/ 78 w 109"/>
                <a:gd name="T55" fmla="*/ 50 h 130"/>
                <a:gd name="T56" fmla="*/ 77 w 109"/>
                <a:gd name="T57" fmla="*/ 37 h 130"/>
                <a:gd name="T58" fmla="*/ 64 w 109"/>
                <a:gd name="T59" fmla="*/ 26 h 130"/>
                <a:gd name="T60" fmla="*/ 41 w 109"/>
                <a:gd name="T61" fmla="*/ 27 h 130"/>
                <a:gd name="T62" fmla="*/ 25 w 109"/>
                <a:gd name="T63" fmla="*/ 33 h 130"/>
                <a:gd name="T64" fmla="*/ 18 w 109"/>
                <a:gd name="T65" fmla="*/ 31 h 130"/>
                <a:gd name="T66" fmla="*/ 13 w 109"/>
                <a:gd name="T67" fmla="*/ 23 h 130"/>
                <a:gd name="T68" fmla="*/ 12 w 109"/>
                <a:gd name="T69" fmla="*/ 16 h 130"/>
                <a:gd name="T70" fmla="*/ 18 w 109"/>
                <a:gd name="T71" fmla="*/ 10 h 130"/>
                <a:gd name="T72" fmla="*/ 41 w 109"/>
                <a:gd name="T73"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130">
                  <a:moveTo>
                    <a:pt x="74" y="69"/>
                  </a:moveTo>
                  <a:lnTo>
                    <a:pt x="63" y="69"/>
                  </a:lnTo>
                  <a:lnTo>
                    <a:pt x="52" y="70"/>
                  </a:lnTo>
                  <a:lnTo>
                    <a:pt x="42" y="75"/>
                  </a:lnTo>
                  <a:lnTo>
                    <a:pt x="34" y="80"/>
                  </a:lnTo>
                  <a:lnTo>
                    <a:pt x="31" y="89"/>
                  </a:lnTo>
                  <a:lnTo>
                    <a:pt x="32" y="93"/>
                  </a:lnTo>
                  <a:lnTo>
                    <a:pt x="34" y="98"/>
                  </a:lnTo>
                  <a:lnTo>
                    <a:pt x="37" y="101"/>
                  </a:lnTo>
                  <a:lnTo>
                    <a:pt x="39" y="104"/>
                  </a:lnTo>
                  <a:lnTo>
                    <a:pt x="44" y="105"/>
                  </a:lnTo>
                  <a:lnTo>
                    <a:pt x="50" y="105"/>
                  </a:lnTo>
                  <a:lnTo>
                    <a:pt x="63" y="102"/>
                  </a:lnTo>
                  <a:lnTo>
                    <a:pt x="71" y="95"/>
                  </a:lnTo>
                  <a:lnTo>
                    <a:pt x="77" y="85"/>
                  </a:lnTo>
                  <a:lnTo>
                    <a:pt x="78" y="73"/>
                  </a:lnTo>
                  <a:lnTo>
                    <a:pt x="78" y="69"/>
                  </a:lnTo>
                  <a:lnTo>
                    <a:pt x="74" y="69"/>
                  </a:lnTo>
                  <a:close/>
                  <a:moveTo>
                    <a:pt x="58" y="0"/>
                  </a:moveTo>
                  <a:lnTo>
                    <a:pt x="76" y="1"/>
                  </a:lnTo>
                  <a:lnTo>
                    <a:pt x="90" y="8"/>
                  </a:lnTo>
                  <a:lnTo>
                    <a:pt x="100" y="18"/>
                  </a:lnTo>
                  <a:lnTo>
                    <a:pt x="107" y="31"/>
                  </a:lnTo>
                  <a:lnTo>
                    <a:pt x="109" y="49"/>
                  </a:lnTo>
                  <a:lnTo>
                    <a:pt x="109" y="117"/>
                  </a:lnTo>
                  <a:lnTo>
                    <a:pt x="109" y="121"/>
                  </a:lnTo>
                  <a:lnTo>
                    <a:pt x="107" y="124"/>
                  </a:lnTo>
                  <a:lnTo>
                    <a:pt x="103" y="125"/>
                  </a:lnTo>
                  <a:lnTo>
                    <a:pt x="99" y="127"/>
                  </a:lnTo>
                  <a:lnTo>
                    <a:pt x="91" y="127"/>
                  </a:lnTo>
                  <a:lnTo>
                    <a:pt x="87" y="125"/>
                  </a:lnTo>
                  <a:lnTo>
                    <a:pt x="83" y="124"/>
                  </a:lnTo>
                  <a:lnTo>
                    <a:pt x="81" y="121"/>
                  </a:lnTo>
                  <a:lnTo>
                    <a:pt x="81" y="117"/>
                  </a:lnTo>
                  <a:lnTo>
                    <a:pt x="81" y="111"/>
                  </a:lnTo>
                  <a:lnTo>
                    <a:pt x="81" y="108"/>
                  </a:lnTo>
                  <a:lnTo>
                    <a:pt x="81" y="106"/>
                  </a:lnTo>
                  <a:lnTo>
                    <a:pt x="81" y="106"/>
                  </a:lnTo>
                  <a:lnTo>
                    <a:pt x="81" y="106"/>
                  </a:lnTo>
                  <a:lnTo>
                    <a:pt x="80" y="108"/>
                  </a:lnTo>
                  <a:lnTo>
                    <a:pt x="76" y="114"/>
                  </a:lnTo>
                  <a:lnTo>
                    <a:pt x="67" y="121"/>
                  </a:lnTo>
                  <a:lnTo>
                    <a:pt x="57" y="127"/>
                  </a:lnTo>
                  <a:lnTo>
                    <a:pt x="42" y="130"/>
                  </a:lnTo>
                  <a:lnTo>
                    <a:pt x="26" y="127"/>
                  </a:lnTo>
                  <a:lnTo>
                    <a:pt x="13" y="119"/>
                  </a:lnTo>
                  <a:lnTo>
                    <a:pt x="3" y="108"/>
                  </a:lnTo>
                  <a:lnTo>
                    <a:pt x="0" y="92"/>
                  </a:lnTo>
                  <a:lnTo>
                    <a:pt x="3" y="78"/>
                  </a:lnTo>
                  <a:lnTo>
                    <a:pt x="11" y="67"/>
                  </a:lnTo>
                  <a:lnTo>
                    <a:pt x="21" y="60"/>
                  </a:lnTo>
                  <a:lnTo>
                    <a:pt x="34" y="54"/>
                  </a:lnTo>
                  <a:lnTo>
                    <a:pt x="47" y="52"/>
                  </a:lnTo>
                  <a:lnTo>
                    <a:pt x="61" y="50"/>
                  </a:lnTo>
                  <a:lnTo>
                    <a:pt x="73" y="50"/>
                  </a:lnTo>
                  <a:lnTo>
                    <a:pt x="78" y="50"/>
                  </a:lnTo>
                  <a:lnTo>
                    <a:pt x="78" y="47"/>
                  </a:lnTo>
                  <a:lnTo>
                    <a:pt x="77" y="37"/>
                  </a:lnTo>
                  <a:lnTo>
                    <a:pt x="71" y="30"/>
                  </a:lnTo>
                  <a:lnTo>
                    <a:pt x="64" y="26"/>
                  </a:lnTo>
                  <a:lnTo>
                    <a:pt x="55" y="24"/>
                  </a:lnTo>
                  <a:lnTo>
                    <a:pt x="41" y="27"/>
                  </a:lnTo>
                  <a:lnTo>
                    <a:pt x="29" y="31"/>
                  </a:lnTo>
                  <a:lnTo>
                    <a:pt x="25" y="33"/>
                  </a:lnTo>
                  <a:lnTo>
                    <a:pt x="21" y="33"/>
                  </a:lnTo>
                  <a:lnTo>
                    <a:pt x="18" y="31"/>
                  </a:lnTo>
                  <a:lnTo>
                    <a:pt x="16" y="28"/>
                  </a:lnTo>
                  <a:lnTo>
                    <a:pt x="13" y="23"/>
                  </a:lnTo>
                  <a:lnTo>
                    <a:pt x="12" y="18"/>
                  </a:lnTo>
                  <a:lnTo>
                    <a:pt x="12" y="16"/>
                  </a:lnTo>
                  <a:lnTo>
                    <a:pt x="13" y="13"/>
                  </a:lnTo>
                  <a:lnTo>
                    <a:pt x="18" y="10"/>
                  </a:lnTo>
                  <a:lnTo>
                    <a:pt x="28" y="5"/>
                  </a:lnTo>
                  <a:lnTo>
                    <a:pt x="41" y="1"/>
                  </a:lnTo>
                  <a:lnTo>
                    <a:pt x="58"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19" name="Freeform 17"/>
            <p:cNvSpPr>
              <a:spLocks/>
            </p:cNvSpPr>
            <p:nvPr/>
          </p:nvSpPr>
          <p:spPr bwMode="auto">
            <a:xfrm>
              <a:off x="3592" y="2404"/>
              <a:ext cx="39" cy="42"/>
            </a:xfrm>
            <a:custGeom>
              <a:avLst/>
              <a:gdLst>
                <a:gd name="T0" fmla="*/ 73 w 117"/>
                <a:gd name="T1" fmla="*/ 0 h 127"/>
                <a:gd name="T2" fmla="*/ 89 w 117"/>
                <a:gd name="T3" fmla="*/ 1 h 127"/>
                <a:gd name="T4" fmla="*/ 101 w 117"/>
                <a:gd name="T5" fmla="*/ 7 h 127"/>
                <a:gd name="T6" fmla="*/ 110 w 117"/>
                <a:gd name="T7" fmla="*/ 16 h 127"/>
                <a:gd name="T8" fmla="*/ 115 w 117"/>
                <a:gd name="T9" fmla="*/ 28 h 127"/>
                <a:gd name="T10" fmla="*/ 117 w 117"/>
                <a:gd name="T11" fmla="*/ 46 h 127"/>
                <a:gd name="T12" fmla="*/ 117 w 117"/>
                <a:gd name="T13" fmla="*/ 117 h 127"/>
                <a:gd name="T14" fmla="*/ 117 w 117"/>
                <a:gd name="T15" fmla="*/ 121 h 127"/>
                <a:gd name="T16" fmla="*/ 114 w 117"/>
                <a:gd name="T17" fmla="*/ 124 h 127"/>
                <a:gd name="T18" fmla="*/ 111 w 117"/>
                <a:gd name="T19" fmla="*/ 125 h 127"/>
                <a:gd name="T20" fmla="*/ 107 w 117"/>
                <a:gd name="T21" fmla="*/ 127 h 127"/>
                <a:gd name="T22" fmla="*/ 97 w 117"/>
                <a:gd name="T23" fmla="*/ 127 h 127"/>
                <a:gd name="T24" fmla="*/ 92 w 117"/>
                <a:gd name="T25" fmla="*/ 125 h 127"/>
                <a:gd name="T26" fmla="*/ 89 w 117"/>
                <a:gd name="T27" fmla="*/ 124 h 127"/>
                <a:gd name="T28" fmla="*/ 86 w 117"/>
                <a:gd name="T29" fmla="*/ 121 h 127"/>
                <a:gd name="T30" fmla="*/ 86 w 117"/>
                <a:gd name="T31" fmla="*/ 117 h 127"/>
                <a:gd name="T32" fmla="*/ 86 w 117"/>
                <a:gd name="T33" fmla="*/ 53 h 127"/>
                <a:gd name="T34" fmla="*/ 85 w 117"/>
                <a:gd name="T35" fmla="*/ 43 h 127"/>
                <a:gd name="T36" fmla="*/ 82 w 117"/>
                <a:gd name="T37" fmla="*/ 34 h 127"/>
                <a:gd name="T38" fmla="*/ 76 w 117"/>
                <a:gd name="T39" fmla="*/ 30 h 127"/>
                <a:gd name="T40" fmla="*/ 66 w 117"/>
                <a:gd name="T41" fmla="*/ 27 h 127"/>
                <a:gd name="T42" fmla="*/ 52 w 117"/>
                <a:gd name="T43" fmla="*/ 31 h 127"/>
                <a:gd name="T44" fmla="*/ 40 w 117"/>
                <a:gd name="T45" fmla="*/ 40 h 127"/>
                <a:gd name="T46" fmla="*/ 33 w 117"/>
                <a:gd name="T47" fmla="*/ 53 h 127"/>
                <a:gd name="T48" fmla="*/ 30 w 117"/>
                <a:gd name="T49" fmla="*/ 67 h 127"/>
                <a:gd name="T50" fmla="*/ 30 w 117"/>
                <a:gd name="T51" fmla="*/ 117 h 127"/>
                <a:gd name="T52" fmla="*/ 30 w 117"/>
                <a:gd name="T53" fmla="*/ 121 h 127"/>
                <a:gd name="T54" fmla="*/ 29 w 117"/>
                <a:gd name="T55" fmla="*/ 124 h 127"/>
                <a:gd name="T56" fmla="*/ 26 w 117"/>
                <a:gd name="T57" fmla="*/ 125 h 127"/>
                <a:gd name="T58" fmla="*/ 21 w 117"/>
                <a:gd name="T59" fmla="*/ 127 h 127"/>
                <a:gd name="T60" fmla="*/ 10 w 117"/>
                <a:gd name="T61" fmla="*/ 127 h 127"/>
                <a:gd name="T62" fmla="*/ 5 w 117"/>
                <a:gd name="T63" fmla="*/ 125 h 127"/>
                <a:gd name="T64" fmla="*/ 3 w 117"/>
                <a:gd name="T65" fmla="*/ 124 h 127"/>
                <a:gd name="T66" fmla="*/ 1 w 117"/>
                <a:gd name="T67" fmla="*/ 121 h 127"/>
                <a:gd name="T68" fmla="*/ 0 w 117"/>
                <a:gd name="T69" fmla="*/ 117 h 127"/>
                <a:gd name="T70" fmla="*/ 0 w 117"/>
                <a:gd name="T71" fmla="*/ 13 h 127"/>
                <a:gd name="T72" fmla="*/ 1 w 117"/>
                <a:gd name="T73" fmla="*/ 8 h 127"/>
                <a:gd name="T74" fmla="*/ 3 w 117"/>
                <a:gd name="T75" fmla="*/ 5 h 127"/>
                <a:gd name="T76" fmla="*/ 5 w 117"/>
                <a:gd name="T77" fmla="*/ 3 h 127"/>
                <a:gd name="T78" fmla="*/ 10 w 117"/>
                <a:gd name="T79" fmla="*/ 3 h 127"/>
                <a:gd name="T80" fmla="*/ 20 w 117"/>
                <a:gd name="T81" fmla="*/ 3 h 127"/>
                <a:gd name="T82" fmla="*/ 24 w 117"/>
                <a:gd name="T83" fmla="*/ 3 h 127"/>
                <a:gd name="T84" fmla="*/ 27 w 117"/>
                <a:gd name="T85" fmla="*/ 5 h 127"/>
                <a:gd name="T86" fmla="*/ 29 w 117"/>
                <a:gd name="T87" fmla="*/ 8 h 127"/>
                <a:gd name="T88" fmla="*/ 30 w 117"/>
                <a:gd name="T89" fmla="*/ 13 h 127"/>
                <a:gd name="T90" fmla="*/ 30 w 117"/>
                <a:gd name="T91" fmla="*/ 20 h 127"/>
                <a:gd name="T92" fmla="*/ 30 w 117"/>
                <a:gd name="T93" fmla="*/ 23 h 127"/>
                <a:gd name="T94" fmla="*/ 29 w 117"/>
                <a:gd name="T95" fmla="*/ 24 h 127"/>
                <a:gd name="T96" fmla="*/ 29 w 117"/>
                <a:gd name="T97" fmla="*/ 26 h 127"/>
                <a:gd name="T98" fmla="*/ 30 w 117"/>
                <a:gd name="T99" fmla="*/ 26 h 127"/>
                <a:gd name="T100" fmla="*/ 34 w 117"/>
                <a:gd name="T101" fmla="*/ 17 h 127"/>
                <a:gd name="T102" fmla="*/ 45 w 117"/>
                <a:gd name="T103" fmla="*/ 8 h 127"/>
                <a:gd name="T104" fmla="*/ 58 w 117"/>
                <a:gd name="T105" fmla="*/ 3 h 127"/>
                <a:gd name="T106" fmla="*/ 73 w 117"/>
                <a:gd name="T10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27">
                  <a:moveTo>
                    <a:pt x="73" y="0"/>
                  </a:moveTo>
                  <a:lnTo>
                    <a:pt x="89" y="1"/>
                  </a:lnTo>
                  <a:lnTo>
                    <a:pt x="101" y="7"/>
                  </a:lnTo>
                  <a:lnTo>
                    <a:pt x="110" y="16"/>
                  </a:lnTo>
                  <a:lnTo>
                    <a:pt x="115" y="28"/>
                  </a:lnTo>
                  <a:lnTo>
                    <a:pt x="117" y="46"/>
                  </a:lnTo>
                  <a:lnTo>
                    <a:pt x="117" y="117"/>
                  </a:lnTo>
                  <a:lnTo>
                    <a:pt x="117" y="121"/>
                  </a:lnTo>
                  <a:lnTo>
                    <a:pt x="114" y="124"/>
                  </a:lnTo>
                  <a:lnTo>
                    <a:pt x="111" y="125"/>
                  </a:lnTo>
                  <a:lnTo>
                    <a:pt x="107" y="127"/>
                  </a:lnTo>
                  <a:lnTo>
                    <a:pt x="97" y="127"/>
                  </a:lnTo>
                  <a:lnTo>
                    <a:pt x="92" y="125"/>
                  </a:lnTo>
                  <a:lnTo>
                    <a:pt x="89" y="124"/>
                  </a:lnTo>
                  <a:lnTo>
                    <a:pt x="86" y="121"/>
                  </a:lnTo>
                  <a:lnTo>
                    <a:pt x="86" y="117"/>
                  </a:lnTo>
                  <a:lnTo>
                    <a:pt x="86" y="53"/>
                  </a:lnTo>
                  <a:lnTo>
                    <a:pt x="85" y="43"/>
                  </a:lnTo>
                  <a:lnTo>
                    <a:pt x="82" y="34"/>
                  </a:lnTo>
                  <a:lnTo>
                    <a:pt x="76" y="30"/>
                  </a:lnTo>
                  <a:lnTo>
                    <a:pt x="66" y="27"/>
                  </a:lnTo>
                  <a:lnTo>
                    <a:pt x="52" y="31"/>
                  </a:lnTo>
                  <a:lnTo>
                    <a:pt x="40" y="40"/>
                  </a:lnTo>
                  <a:lnTo>
                    <a:pt x="33" y="53"/>
                  </a:lnTo>
                  <a:lnTo>
                    <a:pt x="30" y="67"/>
                  </a:lnTo>
                  <a:lnTo>
                    <a:pt x="30" y="117"/>
                  </a:lnTo>
                  <a:lnTo>
                    <a:pt x="30" y="121"/>
                  </a:lnTo>
                  <a:lnTo>
                    <a:pt x="29" y="124"/>
                  </a:lnTo>
                  <a:lnTo>
                    <a:pt x="26" y="125"/>
                  </a:lnTo>
                  <a:lnTo>
                    <a:pt x="21" y="127"/>
                  </a:lnTo>
                  <a:lnTo>
                    <a:pt x="10" y="127"/>
                  </a:lnTo>
                  <a:lnTo>
                    <a:pt x="5" y="125"/>
                  </a:lnTo>
                  <a:lnTo>
                    <a:pt x="3" y="124"/>
                  </a:lnTo>
                  <a:lnTo>
                    <a:pt x="1" y="121"/>
                  </a:lnTo>
                  <a:lnTo>
                    <a:pt x="0" y="117"/>
                  </a:lnTo>
                  <a:lnTo>
                    <a:pt x="0" y="13"/>
                  </a:lnTo>
                  <a:lnTo>
                    <a:pt x="1" y="8"/>
                  </a:lnTo>
                  <a:lnTo>
                    <a:pt x="3" y="5"/>
                  </a:lnTo>
                  <a:lnTo>
                    <a:pt x="5" y="3"/>
                  </a:lnTo>
                  <a:lnTo>
                    <a:pt x="10" y="3"/>
                  </a:lnTo>
                  <a:lnTo>
                    <a:pt x="20" y="3"/>
                  </a:lnTo>
                  <a:lnTo>
                    <a:pt x="24" y="3"/>
                  </a:lnTo>
                  <a:lnTo>
                    <a:pt x="27" y="5"/>
                  </a:lnTo>
                  <a:lnTo>
                    <a:pt x="29" y="8"/>
                  </a:lnTo>
                  <a:lnTo>
                    <a:pt x="30" y="13"/>
                  </a:lnTo>
                  <a:lnTo>
                    <a:pt x="30" y="20"/>
                  </a:lnTo>
                  <a:lnTo>
                    <a:pt x="30" y="23"/>
                  </a:lnTo>
                  <a:lnTo>
                    <a:pt x="29" y="24"/>
                  </a:lnTo>
                  <a:lnTo>
                    <a:pt x="29" y="26"/>
                  </a:lnTo>
                  <a:lnTo>
                    <a:pt x="30" y="26"/>
                  </a:lnTo>
                  <a:lnTo>
                    <a:pt x="34" y="17"/>
                  </a:lnTo>
                  <a:lnTo>
                    <a:pt x="45" y="8"/>
                  </a:lnTo>
                  <a:lnTo>
                    <a:pt x="58" y="3"/>
                  </a:lnTo>
                  <a:lnTo>
                    <a:pt x="73"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0" name="Freeform 18"/>
            <p:cNvSpPr>
              <a:spLocks noEditPoints="1"/>
            </p:cNvSpPr>
            <p:nvPr/>
          </p:nvSpPr>
          <p:spPr bwMode="auto">
            <a:xfrm>
              <a:off x="3640" y="2387"/>
              <a:ext cx="41" cy="59"/>
            </a:xfrm>
            <a:custGeom>
              <a:avLst/>
              <a:gdLst>
                <a:gd name="T0" fmla="*/ 49 w 123"/>
                <a:gd name="T1" fmla="*/ 75 h 177"/>
                <a:gd name="T2" fmla="*/ 33 w 123"/>
                <a:gd name="T3" fmla="*/ 94 h 177"/>
                <a:gd name="T4" fmla="*/ 33 w 123"/>
                <a:gd name="T5" fmla="*/ 127 h 177"/>
                <a:gd name="T6" fmla="*/ 49 w 123"/>
                <a:gd name="T7" fmla="*/ 148 h 177"/>
                <a:gd name="T8" fmla="*/ 71 w 123"/>
                <a:gd name="T9" fmla="*/ 149 h 177"/>
                <a:gd name="T10" fmla="*/ 87 w 123"/>
                <a:gd name="T11" fmla="*/ 136 h 177"/>
                <a:gd name="T12" fmla="*/ 92 w 123"/>
                <a:gd name="T13" fmla="*/ 112 h 177"/>
                <a:gd name="T14" fmla="*/ 85 w 123"/>
                <a:gd name="T15" fmla="*/ 84 h 177"/>
                <a:gd name="T16" fmla="*/ 62 w 123"/>
                <a:gd name="T17" fmla="*/ 73 h 177"/>
                <a:gd name="T18" fmla="*/ 113 w 123"/>
                <a:gd name="T19" fmla="*/ 0 h 177"/>
                <a:gd name="T20" fmla="*/ 120 w 123"/>
                <a:gd name="T21" fmla="*/ 3 h 177"/>
                <a:gd name="T22" fmla="*/ 123 w 123"/>
                <a:gd name="T23" fmla="*/ 11 h 177"/>
                <a:gd name="T24" fmla="*/ 121 w 123"/>
                <a:gd name="T25" fmla="*/ 168 h 177"/>
                <a:gd name="T26" fmla="*/ 117 w 123"/>
                <a:gd name="T27" fmla="*/ 172 h 177"/>
                <a:gd name="T28" fmla="*/ 104 w 123"/>
                <a:gd name="T29" fmla="*/ 174 h 177"/>
                <a:gd name="T30" fmla="*/ 97 w 123"/>
                <a:gd name="T31" fmla="*/ 171 h 177"/>
                <a:gd name="T32" fmla="*/ 94 w 123"/>
                <a:gd name="T33" fmla="*/ 164 h 177"/>
                <a:gd name="T34" fmla="*/ 94 w 123"/>
                <a:gd name="T35" fmla="*/ 156 h 177"/>
                <a:gd name="T36" fmla="*/ 94 w 123"/>
                <a:gd name="T37" fmla="*/ 155 h 177"/>
                <a:gd name="T38" fmla="*/ 92 w 123"/>
                <a:gd name="T39" fmla="*/ 156 h 177"/>
                <a:gd name="T40" fmla="*/ 81 w 123"/>
                <a:gd name="T41" fmla="*/ 169 h 177"/>
                <a:gd name="T42" fmla="*/ 55 w 123"/>
                <a:gd name="T43" fmla="*/ 177 h 177"/>
                <a:gd name="T44" fmla="*/ 20 w 123"/>
                <a:gd name="T45" fmla="*/ 165 h 177"/>
                <a:gd name="T46" fmla="*/ 1 w 123"/>
                <a:gd name="T47" fmla="*/ 133 h 177"/>
                <a:gd name="T48" fmla="*/ 1 w 123"/>
                <a:gd name="T49" fmla="*/ 90 h 177"/>
                <a:gd name="T50" fmla="*/ 22 w 123"/>
                <a:gd name="T51" fmla="*/ 58 h 177"/>
                <a:gd name="T52" fmla="*/ 56 w 123"/>
                <a:gd name="T53" fmla="*/ 47 h 177"/>
                <a:gd name="T54" fmla="*/ 81 w 123"/>
                <a:gd name="T55" fmla="*/ 52 h 177"/>
                <a:gd name="T56" fmla="*/ 91 w 123"/>
                <a:gd name="T57" fmla="*/ 63 h 177"/>
                <a:gd name="T58" fmla="*/ 92 w 123"/>
                <a:gd name="T59" fmla="*/ 64 h 177"/>
                <a:gd name="T60" fmla="*/ 92 w 123"/>
                <a:gd name="T61" fmla="*/ 61 h 177"/>
                <a:gd name="T62" fmla="*/ 92 w 123"/>
                <a:gd name="T63" fmla="*/ 11 h 177"/>
                <a:gd name="T64" fmla="*/ 94 w 123"/>
                <a:gd name="T65" fmla="*/ 3 h 177"/>
                <a:gd name="T66" fmla="*/ 103 w 123"/>
                <a:gd name="T6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77">
                  <a:moveTo>
                    <a:pt x="62" y="73"/>
                  </a:moveTo>
                  <a:lnTo>
                    <a:pt x="49" y="75"/>
                  </a:lnTo>
                  <a:lnTo>
                    <a:pt x="40" y="83"/>
                  </a:lnTo>
                  <a:lnTo>
                    <a:pt x="33" y="94"/>
                  </a:lnTo>
                  <a:lnTo>
                    <a:pt x="30" y="112"/>
                  </a:lnTo>
                  <a:lnTo>
                    <a:pt x="33" y="127"/>
                  </a:lnTo>
                  <a:lnTo>
                    <a:pt x="39" y="139"/>
                  </a:lnTo>
                  <a:lnTo>
                    <a:pt x="49" y="148"/>
                  </a:lnTo>
                  <a:lnTo>
                    <a:pt x="62" y="151"/>
                  </a:lnTo>
                  <a:lnTo>
                    <a:pt x="71" y="149"/>
                  </a:lnTo>
                  <a:lnTo>
                    <a:pt x="79" y="145"/>
                  </a:lnTo>
                  <a:lnTo>
                    <a:pt x="87" y="136"/>
                  </a:lnTo>
                  <a:lnTo>
                    <a:pt x="91" y="126"/>
                  </a:lnTo>
                  <a:lnTo>
                    <a:pt x="92" y="112"/>
                  </a:lnTo>
                  <a:lnTo>
                    <a:pt x="91" y="97"/>
                  </a:lnTo>
                  <a:lnTo>
                    <a:pt x="85" y="84"/>
                  </a:lnTo>
                  <a:lnTo>
                    <a:pt x="75" y="75"/>
                  </a:lnTo>
                  <a:lnTo>
                    <a:pt x="62" y="73"/>
                  </a:lnTo>
                  <a:close/>
                  <a:moveTo>
                    <a:pt x="103" y="0"/>
                  </a:moveTo>
                  <a:lnTo>
                    <a:pt x="113" y="0"/>
                  </a:lnTo>
                  <a:lnTo>
                    <a:pt x="117" y="2"/>
                  </a:lnTo>
                  <a:lnTo>
                    <a:pt x="120" y="3"/>
                  </a:lnTo>
                  <a:lnTo>
                    <a:pt x="121" y="6"/>
                  </a:lnTo>
                  <a:lnTo>
                    <a:pt x="123" y="11"/>
                  </a:lnTo>
                  <a:lnTo>
                    <a:pt x="123" y="164"/>
                  </a:lnTo>
                  <a:lnTo>
                    <a:pt x="121" y="168"/>
                  </a:lnTo>
                  <a:lnTo>
                    <a:pt x="120" y="171"/>
                  </a:lnTo>
                  <a:lnTo>
                    <a:pt x="117" y="172"/>
                  </a:lnTo>
                  <a:lnTo>
                    <a:pt x="113" y="174"/>
                  </a:lnTo>
                  <a:lnTo>
                    <a:pt x="104" y="174"/>
                  </a:lnTo>
                  <a:lnTo>
                    <a:pt x="100" y="172"/>
                  </a:lnTo>
                  <a:lnTo>
                    <a:pt x="97" y="171"/>
                  </a:lnTo>
                  <a:lnTo>
                    <a:pt x="94" y="168"/>
                  </a:lnTo>
                  <a:lnTo>
                    <a:pt x="94" y="164"/>
                  </a:lnTo>
                  <a:lnTo>
                    <a:pt x="94" y="159"/>
                  </a:lnTo>
                  <a:lnTo>
                    <a:pt x="94" y="156"/>
                  </a:lnTo>
                  <a:lnTo>
                    <a:pt x="94" y="155"/>
                  </a:lnTo>
                  <a:lnTo>
                    <a:pt x="94" y="155"/>
                  </a:lnTo>
                  <a:lnTo>
                    <a:pt x="94" y="155"/>
                  </a:lnTo>
                  <a:lnTo>
                    <a:pt x="92" y="156"/>
                  </a:lnTo>
                  <a:lnTo>
                    <a:pt x="88" y="162"/>
                  </a:lnTo>
                  <a:lnTo>
                    <a:pt x="81" y="169"/>
                  </a:lnTo>
                  <a:lnTo>
                    <a:pt x="69" y="174"/>
                  </a:lnTo>
                  <a:lnTo>
                    <a:pt x="55" y="177"/>
                  </a:lnTo>
                  <a:lnTo>
                    <a:pt x="36" y="174"/>
                  </a:lnTo>
                  <a:lnTo>
                    <a:pt x="20" y="165"/>
                  </a:lnTo>
                  <a:lnTo>
                    <a:pt x="9" y="151"/>
                  </a:lnTo>
                  <a:lnTo>
                    <a:pt x="1" y="133"/>
                  </a:lnTo>
                  <a:lnTo>
                    <a:pt x="0" y="112"/>
                  </a:lnTo>
                  <a:lnTo>
                    <a:pt x="1" y="90"/>
                  </a:lnTo>
                  <a:lnTo>
                    <a:pt x="10" y="71"/>
                  </a:lnTo>
                  <a:lnTo>
                    <a:pt x="22" y="58"/>
                  </a:lnTo>
                  <a:lnTo>
                    <a:pt x="37" y="50"/>
                  </a:lnTo>
                  <a:lnTo>
                    <a:pt x="56" y="47"/>
                  </a:lnTo>
                  <a:lnTo>
                    <a:pt x="69" y="48"/>
                  </a:lnTo>
                  <a:lnTo>
                    <a:pt x="81" y="52"/>
                  </a:lnTo>
                  <a:lnTo>
                    <a:pt x="87" y="58"/>
                  </a:lnTo>
                  <a:lnTo>
                    <a:pt x="91" y="63"/>
                  </a:lnTo>
                  <a:lnTo>
                    <a:pt x="92" y="64"/>
                  </a:lnTo>
                  <a:lnTo>
                    <a:pt x="92" y="64"/>
                  </a:lnTo>
                  <a:lnTo>
                    <a:pt x="92" y="63"/>
                  </a:lnTo>
                  <a:lnTo>
                    <a:pt x="92" y="61"/>
                  </a:lnTo>
                  <a:lnTo>
                    <a:pt x="92" y="57"/>
                  </a:lnTo>
                  <a:lnTo>
                    <a:pt x="92" y="11"/>
                  </a:lnTo>
                  <a:lnTo>
                    <a:pt x="92" y="6"/>
                  </a:lnTo>
                  <a:lnTo>
                    <a:pt x="94" y="3"/>
                  </a:lnTo>
                  <a:lnTo>
                    <a:pt x="98" y="2"/>
                  </a:lnTo>
                  <a:lnTo>
                    <a:pt x="103"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1" name="Freeform 19"/>
            <p:cNvSpPr>
              <a:spLocks/>
            </p:cNvSpPr>
            <p:nvPr/>
          </p:nvSpPr>
          <p:spPr bwMode="auto">
            <a:xfrm>
              <a:off x="3687" y="2404"/>
              <a:ext cx="32" cy="42"/>
            </a:xfrm>
            <a:custGeom>
              <a:avLst/>
              <a:gdLst>
                <a:gd name="T0" fmla="*/ 64 w 92"/>
                <a:gd name="T1" fmla="*/ 1 h 130"/>
                <a:gd name="T2" fmla="*/ 84 w 92"/>
                <a:gd name="T3" fmla="*/ 8 h 130"/>
                <a:gd name="T4" fmla="*/ 88 w 92"/>
                <a:gd name="T5" fmla="*/ 14 h 130"/>
                <a:gd name="T6" fmla="*/ 88 w 92"/>
                <a:gd name="T7" fmla="*/ 21 h 130"/>
                <a:gd name="T8" fmla="*/ 82 w 92"/>
                <a:gd name="T9" fmla="*/ 30 h 130"/>
                <a:gd name="T10" fmla="*/ 75 w 92"/>
                <a:gd name="T11" fmla="*/ 31 h 130"/>
                <a:gd name="T12" fmla="*/ 62 w 92"/>
                <a:gd name="T13" fmla="*/ 26 h 130"/>
                <a:gd name="T14" fmla="*/ 42 w 92"/>
                <a:gd name="T15" fmla="*/ 24 h 130"/>
                <a:gd name="T16" fmla="*/ 33 w 92"/>
                <a:gd name="T17" fmla="*/ 28 h 130"/>
                <a:gd name="T18" fmla="*/ 30 w 92"/>
                <a:gd name="T19" fmla="*/ 36 h 130"/>
                <a:gd name="T20" fmla="*/ 40 w 92"/>
                <a:gd name="T21" fmla="*/ 47 h 130"/>
                <a:gd name="T22" fmla="*/ 62 w 92"/>
                <a:gd name="T23" fmla="*/ 56 h 130"/>
                <a:gd name="T24" fmla="*/ 82 w 92"/>
                <a:gd name="T25" fmla="*/ 67 h 130"/>
                <a:gd name="T26" fmla="*/ 92 w 92"/>
                <a:gd name="T27" fmla="*/ 91 h 130"/>
                <a:gd name="T28" fmla="*/ 79 w 92"/>
                <a:gd name="T29" fmla="*/ 118 h 130"/>
                <a:gd name="T30" fmla="*/ 45 w 92"/>
                <a:gd name="T31" fmla="*/ 130 h 130"/>
                <a:gd name="T32" fmla="*/ 13 w 92"/>
                <a:gd name="T33" fmla="*/ 122 h 130"/>
                <a:gd name="T34" fmla="*/ 1 w 92"/>
                <a:gd name="T35" fmla="*/ 114 h 130"/>
                <a:gd name="T36" fmla="*/ 0 w 92"/>
                <a:gd name="T37" fmla="*/ 106 h 130"/>
                <a:gd name="T38" fmla="*/ 4 w 92"/>
                <a:gd name="T39" fmla="*/ 98 h 130"/>
                <a:gd name="T40" fmla="*/ 10 w 92"/>
                <a:gd name="T41" fmla="*/ 93 h 130"/>
                <a:gd name="T42" fmla="*/ 19 w 92"/>
                <a:gd name="T43" fmla="*/ 96 h 130"/>
                <a:gd name="T44" fmla="*/ 35 w 92"/>
                <a:gd name="T45" fmla="*/ 104 h 130"/>
                <a:gd name="T46" fmla="*/ 52 w 92"/>
                <a:gd name="T47" fmla="*/ 104 h 130"/>
                <a:gd name="T48" fmla="*/ 61 w 92"/>
                <a:gd name="T49" fmla="*/ 99 h 130"/>
                <a:gd name="T50" fmla="*/ 64 w 92"/>
                <a:gd name="T51" fmla="*/ 92 h 130"/>
                <a:gd name="T52" fmla="*/ 53 w 92"/>
                <a:gd name="T53" fmla="*/ 80 h 130"/>
                <a:gd name="T54" fmla="*/ 33 w 92"/>
                <a:gd name="T55" fmla="*/ 73 h 130"/>
                <a:gd name="T56" fmla="*/ 11 w 92"/>
                <a:gd name="T57" fmla="*/ 60 h 130"/>
                <a:gd name="T58" fmla="*/ 1 w 92"/>
                <a:gd name="T59" fmla="*/ 37 h 130"/>
                <a:gd name="T60" fmla="*/ 11 w 92"/>
                <a:gd name="T61" fmla="*/ 13 h 130"/>
                <a:gd name="T62" fmla="*/ 35 w 92"/>
                <a:gd name="T63"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30">
                  <a:moveTo>
                    <a:pt x="49" y="0"/>
                  </a:moveTo>
                  <a:lnTo>
                    <a:pt x="64" y="1"/>
                  </a:lnTo>
                  <a:lnTo>
                    <a:pt x="75" y="4"/>
                  </a:lnTo>
                  <a:lnTo>
                    <a:pt x="84" y="8"/>
                  </a:lnTo>
                  <a:lnTo>
                    <a:pt x="87" y="11"/>
                  </a:lnTo>
                  <a:lnTo>
                    <a:pt x="88" y="14"/>
                  </a:lnTo>
                  <a:lnTo>
                    <a:pt x="90" y="18"/>
                  </a:lnTo>
                  <a:lnTo>
                    <a:pt x="88" y="21"/>
                  </a:lnTo>
                  <a:lnTo>
                    <a:pt x="85" y="26"/>
                  </a:lnTo>
                  <a:lnTo>
                    <a:pt x="82" y="30"/>
                  </a:lnTo>
                  <a:lnTo>
                    <a:pt x="79" y="31"/>
                  </a:lnTo>
                  <a:lnTo>
                    <a:pt x="75" y="31"/>
                  </a:lnTo>
                  <a:lnTo>
                    <a:pt x="71" y="30"/>
                  </a:lnTo>
                  <a:lnTo>
                    <a:pt x="62" y="26"/>
                  </a:lnTo>
                  <a:lnTo>
                    <a:pt x="48" y="24"/>
                  </a:lnTo>
                  <a:lnTo>
                    <a:pt x="42" y="24"/>
                  </a:lnTo>
                  <a:lnTo>
                    <a:pt x="37" y="26"/>
                  </a:lnTo>
                  <a:lnTo>
                    <a:pt x="33" y="28"/>
                  </a:lnTo>
                  <a:lnTo>
                    <a:pt x="32" y="31"/>
                  </a:lnTo>
                  <a:lnTo>
                    <a:pt x="30" y="36"/>
                  </a:lnTo>
                  <a:lnTo>
                    <a:pt x="33" y="43"/>
                  </a:lnTo>
                  <a:lnTo>
                    <a:pt x="40" y="47"/>
                  </a:lnTo>
                  <a:lnTo>
                    <a:pt x="50" y="52"/>
                  </a:lnTo>
                  <a:lnTo>
                    <a:pt x="62" y="56"/>
                  </a:lnTo>
                  <a:lnTo>
                    <a:pt x="74" y="60"/>
                  </a:lnTo>
                  <a:lnTo>
                    <a:pt x="82" y="67"/>
                  </a:lnTo>
                  <a:lnTo>
                    <a:pt x="90" y="78"/>
                  </a:lnTo>
                  <a:lnTo>
                    <a:pt x="92" y="91"/>
                  </a:lnTo>
                  <a:lnTo>
                    <a:pt x="90" y="106"/>
                  </a:lnTo>
                  <a:lnTo>
                    <a:pt x="79" y="118"/>
                  </a:lnTo>
                  <a:lnTo>
                    <a:pt x="65" y="127"/>
                  </a:lnTo>
                  <a:lnTo>
                    <a:pt x="45" y="130"/>
                  </a:lnTo>
                  <a:lnTo>
                    <a:pt x="27" y="127"/>
                  </a:lnTo>
                  <a:lnTo>
                    <a:pt x="13" y="122"/>
                  </a:lnTo>
                  <a:lnTo>
                    <a:pt x="4" y="117"/>
                  </a:lnTo>
                  <a:lnTo>
                    <a:pt x="1" y="114"/>
                  </a:lnTo>
                  <a:lnTo>
                    <a:pt x="0" y="111"/>
                  </a:lnTo>
                  <a:lnTo>
                    <a:pt x="0" y="106"/>
                  </a:lnTo>
                  <a:lnTo>
                    <a:pt x="1" y="102"/>
                  </a:lnTo>
                  <a:lnTo>
                    <a:pt x="4" y="98"/>
                  </a:lnTo>
                  <a:lnTo>
                    <a:pt x="7" y="95"/>
                  </a:lnTo>
                  <a:lnTo>
                    <a:pt x="10" y="93"/>
                  </a:lnTo>
                  <a:lnTo>
                    <a:pt x="14" y="95"/>
                  </a:lnTo>
                  <a:lnTo>
                    <a:pt x="19" y="96"/>
                  </a:lnTo>
                  <a:lnTo>
                    <a:pt x="26" y="99"/>
                  </a:lnTo>
                  <a:lnTo>
                    <a:pt x="35" y="104"/>
                  </a:lnTo>
                  <a:lnTo>
                    <a:pt x="46" y="105"/>
                  </a:lnTo>
                  <a:lnTo>
                    <a:pt x="52" y="104"/>
                  </a:lnTo>
                  <a:lnTo>
                    <a:pt x="56" y="102"/>
                  </a:lnTo>
                  <a:lnTo>
                    <a:pt x="61" y="99"/>
                  </a:lnTo>
                  <a:lnTo>
                    <a:pt x="62" y="96"/>
                  </a:lnTo>
                  <a:lnTo>
                    <a:pt x="64" y="92"/>
                  </a:lnTo>
                  <a:lnTo>
                    <a:pt x="61" y="85"/>
                  </a:lnTo>
                  <a:lnTo>
                    <a:pt x="53" y="80"/>
                  </a:lnTo>
                  <a:lnTo>
                    <a:pt x="43" y="76"/>
                  </a:lnTo>
                  <a:lnTo>
                    <a:pt x="33" y="73"/>
                  </a:lnTo>
                  <a:lnTo>
                    <a:pt x="22" y="67"/>
                  </a:lnTo>
                  <a:lnTo>
                    <a:pt x="11" y="60"/>
                  </a:lnTo>
                  <a:lnTo>
                    <a:pt x="4" y="50"/>
                  </a:lnTo>
                  <a:lnTo>
                    <a:pt x="1" y="37"/>
                  </a:lnTo>
                  <a:lnTo>
                    <a:pt x="4" y="23"/>
                  </a:lnTo>
                  <a:lnTo>
                    <a:pt x="11" y="13"/>
                  </a:lnTo>
                  <a:lnTo>
                    <a:pt x="22" y="5"/>
                  </a:lnTo>
                  <a:lnTo>
                    <a:pt x="35" y="1"/>
                  </a:lnTo>
                  <a:lnTo>
                    <a:pt x="49"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2" name="Freeform 20"/>
            <p:cNvSpPr>
              <a:spLocks/>
            </p:cNvSpPr>
            <p:nvPr/>
          </p:nvSpPr>
          <p:spPr bwMode="auto">
            <a:xfrm>
              <a:off x="3745" y="2404"/>
              <a:ext cx="31" cy="42"/>
            </a:xfrm>
            <a:custGeom>
              <a:avLst/>
              <a:gdLst>
                <a:gd name="T0" fmla="*/ 65 w 94"/>
                <a:gd name="T1" fmla="*/ 1 h 130"/>
                <a:gd name="T2" fmla="*/ 85 w 94"/>
                <a:gd name="T3" fmla="*/ 8 h 130"/>
                <a:gd name="T4" fmla="*/ 90 w 94"/>
                <a:gd name="T5" fmla="*/ 14 h 130"/>
                <a:gd name="T6" fmla="*/ 88 w 94"/>
                <a:gd name="T7" fmla="*/ 21 h 130"/>
                <a:gd name="T8" fmla="*/ 84 w 94"/>
                <a:gd name="T9" fmla="*/ 30 h 130"/>
                <a:gd name="T10" fmla="*/ 77 w 94"/>
                <a:gd name="T11" fmla="*/ 31 h 130"/>
                <a:gd name="T12" fmla="*/ 62 w 94"/>
                <a:gd name="T13" fmla="*/ 26 h 130"/>
                <a:gd name="T14" fmla="*/ 43 w 94"/>
                <a:gd name="T15" fmla="*/ 24 h 130"/>
                <a:gd name="T16" fmla="*/ 35 w 94"/>
                <a:gd name="T17" fmla="*/ 28 h 130"/>
                <a:gd name="T18" fmla="*/ 32 w 94"/>
                <a:gd name="T19" fmla="*/ 36 h 130"/>
                <a:gd name="T20" fmla="*/ 42 w 94"/>
                <a:gd name="T21" fmla="*/ 47 h 130"/>
                <a:gd name="T22" fmla="*/ 62 w 94"/>
                <a:gd name="T23" fmla="*/ 56 h 130"/>
                <a:gd name="T24" fmla="*/ 84 w 94"/>
                <a:gd name="T25" fmla="*/ 67 h 130"/>
                <a:gd name="T26" fmla="*/ 94 w 94"/>
                <a:gd name="T27" fmla="*/ 91 h 130"/>
                <a:gd name="T28" fmla="*/ 81 w 94"/>
                <a:gd name="T29" fmla="*/ 118 h 130"/>
                <a:gd name="T30" fmla="*/ 46 w 94"/>
                <a:gd name="T31" fmla="*/ 130 h 130"/>
                <a:gd name="T32" fmla="*/ 14 w 94"/>
                <a:gd name="T33" fmla="*/ 122 h 130"/>
                <a:gd name="T34" fmla="*/ 1 w 94"/>
                <a:gd name="T35" fmla="*/ 114 h 130"/>
                <a:gd name="T36" fmla="*/ 0 w 94"/>
                <a:gd name="T37" fmla="*/ 106 h 130"/>
                <a:gd name="T38" fmla="*/ 6 w 94"/>
                <a:gd name="T39" fmla="*/ 98 h 130"/>
                <a:gd name="T40" fmla="*/ 12 w 94"/>
                <a:gd name="T41" fmla="*/ 93 h 130"/>
                <a:gd name="T42" fmla="*/ 19 w 94"/>
                <a:gd name="T43" fmla="*/ 96 h 130"/>
                <a:gd name="T44" fmla="*/ 35 w 94"/>
                <a:gd name="T45" fmla="*/ 104 h 130"/>
                <a:gd name="T46" fmla="*/ 54 w 94"/>
                <a:gd name="T47" fmla="*/ 104 h 130"/>
                <a:gd name="T48" fmla="*/ 61 w 94"/>
                <a:gd name="T49" fmla="*/ 99 h 130"/>
                <a:gd name="T50" fmla="*/ 64 w 94"/>
                <a:gd name="T51" fmla="*/ 92 h 130"/>
                <a:gd name="T52" fmla="*/ 55 w 94"/>
                <a:gd name="T53" fmla="*/ 80 h 130"/>
                <a:gd name="T54" fmla="*/ 33 w 94"/>
                <a:gd name="T55" fmla="*/ 73 h 130"/>
                <a:gd name="T56" fmla="*/ 12 w 94"/>
                <a:gd name="T57" fmla="*/ 60 h 130"/>
                <a:gd name="T58" fmla="*/ 3 w 94"/>
                <a:gd name="T59" fmla="*/ 37 h 130"/>
                <a:gd name="T60" fmla="*/ 12 w 94"/>
                <a:gd name="T61" fmla="*/ 13 h 130"/>
                <a:gd name="T62" fmla="*/ 35 w 94"/>
                <a:gd name="T63"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30">
                  <a:moveTo>
                    <a:pt x="51" y="0"/>
                  </a:moveTo>
                  <a:lnTo>
                    <a:pt x="65" y="1"/>
                  </a:lnTo>
                  <a:lnTo>
                    <a:pt x="77" y="4"/>
                  </a:lnTo>
                  <a:lnTo>
                    <a:pt x="85" y="8"/>
                  </a:lnTo>
                  <a:lnTo>
                    <a:pt x="88" y="11"/>
                  </a:lnTo>
                  <a:lnTo>
                    <a:pt x="90" y="14"/>
                  </a:lnTo>
                  <a:lnTo>
                    <a:pt x="90" y="18"/>
                  </a:lnTo>
                  <a:lnTo>
                    <a:pt x="88" y="21"/>
                  </a:lnTo>
                  <a:lnTo>
                    <a:pt x="85" y="26"/>
                  </a:lnTo>
                  <a:lnTo>
                    <a:pt x="84" y="30"/>
                  </a:lnTo>
                  <a:lnTo>
                    <a:pt x="81" y="31"/>
                  </a:lnTo>
                  <a:lnTo>
                    <a:pt x="77" y="31"/>
                  </a:lnTo>
                  <a:lnTo>
                    <a:pt x="72" y="30"/>
                  </a:lnTo>
                  <a:lnTo>
                    <a:pt x="62" y="26"/>
                  </a:lnTo>
                  <a:lnTo>
                    <a:pt x="49" y="24"/>
                  </a:lnTo>
                  <a:lnTo>
                    <a:pt x="43" y="24"/>
                  </a:lnTo>
                  <a:lnTo>
                    <a:pt x="38" y="26"/>
                  </a:lnTo>
                  <a:lnTo>
                    <a:pt x="35" y="28"/>
                  </a:lnTo>
                  <a:lnTo>
                    <a:pt x="33" y="31"/>
                  </a:lnTo>
                  <a:lnTo>
                    <a:pt x="32" y="36"/>
                  </a:lnTo>
                  <a:lnTo>
                    <a:pt x="35" y="43"/>
                  </a:lnTo>
                  <a:lnTo>
                    <a:pt x="42" y="47"/>
                  </a:lnTo>
                  <a:lnTo>
                    <a:pt x="52" y="52"/>
                  </a:lnTo>
                  <a:lnTo>
                    <a:pt x="62" y="56"/>
                  </a:lnTo>
                  <a:lnTo>
                    <a:pt x="74" y="60"/>
                  </a:lnTo>
                  <a:lnTo>
                    <a:pt x="84" y="67"/>
                  </a:lnTo>
                  <a:lnTo>
                    <a:pt x="91" y="78"/>
                  </a:lnTo>
                  <a:lnTo>
                    <a:pt x="94" y="91"/>
                  </a:lnTo>
                  <a:lnTo>
                    <a:pt x="90" y="106"/>
                  </a:lnTo>
                  <a:lnTo>
                    <a:pt x="81" y="118"/>
                  </a:lnTo>
                  <a:lnTo>
                    <a:pt x="65" y="127"/>
                  </a:lnTo>
                  <a:lnTo>
                    <a:pt x="46" y="130"/>
                  </a:lnTo>
                  <a:lnTo>
                    <a:pt x="29" y="127"/>
                  </a:lnTo>
                  <a:lnTo>
                    <a:pt x="14" y="122"/>
                  </a:lnTo>
                  <a:lnTo>
                    <a:pt x="4" y="117"/>
                  </a:lnTo>
                  <a:lnTo>
                    <a:pt x="1" y="114"/>
                  </a:lnTo>
                  <a:lnTo>
                    <a:pt x="0" y="111"/>
                  </a:lnTo>
                  <a:lnTo>
                    <a:pt x="0" y="106"/>
                  </a:lnTo>
                  <a:lnTo>
                    <a:pt x="3" y="102"/>
                  </a:lnTo>
                  <a:lnTo>
                    <a:pt x="6" y="98"/>
                  </a:lnTo>
                  <a:lnTo>
                    <a:pt x="9" y="95"/>
                  </a:lnTo>
                  <a:lnTo>
                    <a:pt x="12" y="93"/>
                  </a:lnTo>
                  <a:lnTo>
                    <a:pt x="14" y="95"/>
                  </a:lnTo>
                  <a:lnTo>
                    <a:pt x="19" y="96"/>
                  </a:lnTo>
                  <a:lnTo>
                    <a:pt x="26" y="99"/>
                  </a:lnTo>
                  <a:lnTo>
                    <a:pt x="35" y="104"/>
                  </a:lnTo>
                  <a:lnTo>
                    <a:pt x="46" y="105"/>
                  </a:lnTo>
                  <a:lnTo>
                    <a:pt x="54" y="104"/>
                  </a:lnTo>
                  <a:lnTo>
                    <a:pt x="58" y="102"/>
                  </a:lnTo>
                  <a:lnTo>
                    <a:pt x="61" y="99"/>
                  </a:lnTo>
                  <a:lnTo>
                    <a:pt x="64" y="96"/>
                  </a:lnTo>
                  <a:lnTo>
                    <a:pt x="64" y="92"/>
                  </a:lnTo>
                  <a:lnTo>
                    <a:pt x="62" y="85"/>
                  </a:lnTo>
                  <a:lnTo>
                    <a:pt x="55" y="80"/>
                  </a:lnTo>
                  <a:lnTo>
                    <a:pt x="45" y="76"/>
                  </a:lnTo>
                  <a:lnTo>
                    <a:pt x="33" y="73"/>
                  </a:lnTo>
                  <a:lnTo>
                    <a:pt x="22" y="67"/>
                  </a:lnTo>
                  <a:lnTo>
                    <a:pt x="12" y="60"/>
                  </a:lnTo>
                  <a:lnTo>
                    <a:pt x="6" y="50"/>
                  </a:lnTo>
                  <a:lnTo>
                    <a:pt x="3" y="37"/>
                  </a:lnTo>
                  <a:lnTo>
                    <a:pt x="4" y="23"/>
                  </a:lnTo>
                  <a:lnTo>
                    <a:pt x="12" y="13"/>
                  </a:lnTo>
                  <a:lnTo>
                    <a:pt x="22" y="5"/>
                  </a:lnTo>
                  <a:lnTo>
                    <a:pt x="35" y="1"/>
                  </a:lnTo>
                  <a:lnTo>
                    <a:pt x="51"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3" name="Freeform 21"/>
            <p:cNvSpPr>
              <a:spLocks noEditPoints="1"/>
            </p:cNvSpPr>
            <p:nvPr/>
          </p:nvSpPr>
          <p:spPr bwMode="auto">
            <a:xfrm>
              <a:off x="3781" y="2404"/>
              <a:ext cx="39" cy="42"/>
            </a:xfrm>
            <a:custGeom>
              <a:avLst/>
              <a:gdLst>
                <a:gd name="T0" fmla="*/ 64 w 119"/>
                <a:gd name="T1" fmla="*/ 23 h 130"/>
                <a:gd name="T2" fmla="*/ 49 w 119"/>
                <a:gd name="T3" fmla="*/ 26 h 130"/>
                <a:gd name="T4" fmla="*/ 39 w 119"/>
                <a:gd name="T5" fmla="*/ 36 h 130"/>
                <a:gd name="T6" fmla="*/ 33 w 119"/>
                <a:gd name="T7" fmla="*/ 50 h 130"/>
                <a:gd name="T8" fmla="*/ 88 w 119"/>
                <a:gd name="T9" fmla="*/ 50 h 130"/>
                <a:gd name="T10" fmla="*/ 84 w 119"/>
                <a:gd name="T11" fmla="*/ 36 h 130"/>
                <a:gd name="T12" fmla="*/ 75 w 119"/>
                <a:gd name="T13" fmla="*/ 26 h 130"/>
                <a:gd name="T14" fmla="*/ 64 w 119"/>
                <a:gd name="T15" fmla="*/ 23 h 130"/>
                <a:gd name="T16" fmla="*/ 64 w 119"/>
                <a:gd name="T17" fmla="*/ 0 h 130"/>
                <a:gd name="T18" fmla="*/ 82 w 119"/>
                <a:gd name="T19" fmla="*/ 3 h 130"/>
                <a:gd name="T20" fmla="*/ 98 w 119"/>
                <a:gd name="T21" fmla="*/ 10 h 130"/>
                <a:gd name="T22" fmla="*/ 110 w 119"/>
                <a:gd name="T23" fmla="*/ 23 h 130"/>
                <a:gd name="T24" fmla="*/ 117 w 119"/>
                <a:gd name="T25" fmla="*/ 39 h 130"/>
                <a:gd name="T26" fmla="*/ 119 w 119"/>
                <a:gd name="T27" fmla="*/ 59 h 130"/>
                <a:gd name="T28" fmla="*/ 119 w 119"/>
                <a:gd name="T29" fmla="*/ 62 h 130"/>
                <a:gd name="T30" fmla="*/ 116 w 119"/>
                <a:gd name="T31" fmla="*/ 66 h 130"/>
                <a:gd name="T32" fmla="*/ 113 w 119"/>
                <a:gd name="T33" fmla="*/ 67 h 130"/>
                <a:gd name="T34" fmla="*/ 108 w 119"/>
                <a:gd name="T35" fmla="*/ 69 h 130"/>
                <a:gd name="T36" fmla="*/ 32 w 119"/>
                <a:gd name="T37" fmla="*/ 69 h 130"/>
                <a:gd name="T38" fmla="*/ 36 w 119"/>
                <a:gd name="T39" fmla="*/ 83 h 130"/>
                <a:gd name="T40" fmla="*/ 45 w 119"/>
                <a:gd name="T41" fmla="*/ 95 h 130"/>
                <a:gd name="T42" fmla="*/ 56 w 119"/>
                <a:gd name="T43" fmla="*/ 101 h 130"/>
                <a:gd name="T44" fmla="*/ 69 w 119"/>
                <a:gd name="T45" fmla="*/ 104 h 130"/>
                <a:gd name="T46" fmla="*/ 85 w 119"/>
                <a:gd name="T47" fmla="*/ 101 h 130"/>
                <a:gd name="T48" fmla="*/ 97 w 119"/>
                <a:gd name="T49" fmla="*/ 95 h 130"/>
                <a:gd name="T50" fmla="*/ 101 w 119"/>
                <a:gd name="T51" fmla="*/ 93 h 130"/>
                <a:gd name="T52" fmla="*/ 104 w 119"/>
                <a:gd name="T53" fmla="*/ 93 h 130"/>
                <a:gd name="T54" fmla="*/ 107 w 119"/>
                <a:gd name="T55" fmla="*/ 95 h 130"/>
                <a:gd name="T56" fmla="*/ 110 w 119"/>
                <a:gd name="T57" fmla="*/ 98 h 130"/>
                <a:gd name="T58" fmla="*/ 113 w 119"/>
                <a:gd name="T59" fmla="*/ 104 h 130"/>
                <a:gd name="T60" fmla="*/ 114 w 119"/>
                <a:gd name="T61" fmla="*/ 108 h 130"/>
                <a:gd name="T62" fmla="*/ 114 w 119"/>
                <a:gd name="T63" fmla="*/ 111 h 130"/>
                <a:gd name="T64" fmla="*/ 113 w 119"/>
                <a:gd name="T65" fmla="*/ 114 h 130"/>
                <a:gd name="T66" fmla="*/ 110 w 119"/>
                <a:gd name="T67" fmla="*/ 117 h 130"/>
                <a:gd name="T68" fmla="*/ 100 w 119"/>
                <a:gd name="T69" fmla="*/ 122 h 130"/>
                <a:gd name="T70" fmla="*/ 85 w 119"/>
                <a:gd name="T71" fmla="*/ 127 h 130"/>
                <a:gd name="T72" fmla="*/ 68 w 119"/>
                <a:gd name="T73" fmla="*/ 130 h 130"/>
                <a:gd name="T74" fmla="*/ 45 w 119"/>
                <a:gd name="T75" fmla="*/ 125 h 130"/>
                <a:gd name="T76" fmla="*/ 26 w 119"/>
                <a:gd name="T77" fmla="*/ 117 h 130"/>
                <a:gd name="T78" fmla="*/ 12 w 119"/>
                <a:gd name="T79" fmla="*/ 102 h 130"/>
                <a:gd name="T80" fmla="*/ 3 w 119"/>
                <a:gd name="T81" fmla="*/ 85 h 130"/>
                <a:gd name="T82" fmla="*/ 0 w 119"/>
                <a:gd name="T83" fmla="*/ 65 h 130"/>
                <a:gd name="T84" fmla="*/ 3 w 119"/>
                <a:gd name="T85" fmla="*/ 43 h 130"/>
                <a:gd name="T86" fmla="*/ 12 w 119"/>
                <a:gd name="T87" fmla="*/ 24 h 130"/>
                <a:gd name="T88" fmla="*/ 26 w 119"/>
                <a:gd name="T89" fmla="*/ 11 h 130"/>
                <a:gd name="T90" fmla="*/ 43 w 119"/>
                <a:gd name="T91" fmla="*/ 3 h 130"/>
                <a:gd name="T92" fmla="*/ 64 w 119"/>
                <a:gd name="T9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30">
                  <a:moveTo>
                    <a:pt x="64" y="23"/>
                  </a:moveTo>
                  <a:lnTo>
                    <a:pt x="49" y="26"/>
                  </a:lnTo>
                  <a:lnTo>
                    <a:pt x="39" y="36"/>
                  </a:lnTo>
                  <a:lnTo>
                    <a:pt x="33" y="50"/>
                  </a:lnTo>
                  <a:lnTo>
                    <a:pt x="88" y="50"/>
                  </a:lnTo>
                  <a:lnTo>
                    <a:pt x="84" y="36"/>
                  </a:lnTo>
                  <a:lnTo>
                    <a:pt x="75" y="26"/>
                  </a:lnTo>
                  <a:lnTo>
                    <a:pt x="64" y="23"/>
                  </a:lnTo>
                  <a:close/>
                  <a:moveTo>
                    <a:pt x="64" y="0"/>
                  </a:moveTo>
                  <a:lnTo>
                    <a:pt x="82" y="3"/>
                  </a:lnTo>
                  <a:lnTo>
                    <a:pt x="98" y="10"/>
                  </a:lnTo>
                  <a:lnTo>
                    <a:pt x="110" y="23"/>
                  </a:lnTo>
                  <a:lnTo>
                    <a:pt x="117" y="39"/>
                  </a:lnTo>
                  <a:lnTo>
                    <a:pt x="119" y="59"/>
                  </a:lnTo>
                  <a:lnTo>
                    <a:pt x="119" y="62"/>
                  </a:lnTo>
                  <a:lnTo>
                    <a:pt x="116" y="66"/>
                  </a:lnTo>
                  <a:lnTo>
                    <a:pt x="113" y="67"/>
                  </a:lnTo>
                  <a:lnTo>
                    <a:pt x="108" y="69"/>
                  </a:lnTo>
                  <a:lnTo>
                    <a:pt x="32" y="69"/>
                  </a:lnTo>
                  <a:lnTo>
                    <a:pt x="36" y="83"/>
                  </a:lnTo>
                  <a:lnTo>
                    <a:pt x="45" y="95"/>
                  </a:lnTo>
                  <a:lnTo>
                    <a:pt x="56" y="101"/>
                  </a:lnTo>
                  <a:lnTo>
                    <a:pt x="69" y="104"/>
                  </a:lnTo>
                  <a:lnTo>
                    <a:pt x="85" y="101"/>
                  </a:lnTo>
                  <a:lnTo>
                    <a:pt x="97" y="95"/>
                  </a:lnTo>
                  <a:lnTo>
                    <a:pt x="101" y="93"/>
                  </a:lnTo>
                  <a:lnTo>
                    <a:pt x="104" y="93"/>
                  </a:lnTo>
                  <a:lnTo>
                    <a:pt x="107" y="95"/>
                  </a:lnTo>
                  <a:lnTo>
                    <a:pt x="110" y="98"/>
                  </a:lnTo>
                  <a:lnTo>
                    <a:pt x="113" y="104"/>
                  </a:lnTo>
                  <a:lnTo>
                    <a:pt x="114" y="108"/>
                  </a:lnTo>
                  <a:lnTo>
                    <a:pt x="114" y="111"/>
                  </a:lnTo>
                  <a:lnTo>
                    <a:pt x="113" y="114"/>
                  </a:lnTo>
                  <a:lnTo>
                    <a:pt x="110" y="117"/>
                  </a:lnTo>
                  <a:lnTo>
                    <a:pt x="100" y="122"/>
                  </a:lnTo>
                  <a:lnTo>
                    <a:pt x="85" y="127"/>
                  </a:lnTo>
                  <a:lnTo>
                    <a:pt x="68" y="130"/>
                  </a:lnTo>
                  <a:lnTo>
                    <a:pt x="45" y="125"/>
                  </a:lnTo>
                  <a:lnTo>
                    <a:pt x="26" y="117"/>
                  </a:lnTo>
                  <a:lnTo>
                    <a:pt x="12" y="102"/>
                  </a:lnTo>
                  <a:lnTo>
                    <a:pt x="3" y="85"/>
                  </a:lnTo>
                  <a:lnTo>
                    <a:pt x="0" y="65"/>
                  </a:lnTo>
                  <a:lnTo>
                    <a:pt x="3" y="43"/>
                  </a:lnTo>
                  <a:lnTo>
                    <a:pt x="12" y="24"/>
                  </a:lnTo>
                  <a:lnTo>
                    <a:pt x="26" y="11"/>
                  </a:lnTo>
                  <a:lnTo>
                    <a:pt x="43" y="3"/>
                  </a:lnTo>
                  <a:lnTo>
                    <a:pt x="64"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4" name="Freeform 22"/>
            <p:cNvSpPr>
              <a:spLocks/>
            </p:cNvSpPr>
            <p:nvPr/>
          </p:nvSpPr>
          <p:spPr bwMode="auto">
            <a:xfrm>
              <a:off x="3828" y="2404"/>
              <a:ext cx="39" cy="42"/>
            </a:xfrm>
            <a:custGeom>
              <a:avLst/>
              <a:gdLst>
                <a:gd name="T0" fmla="*/ 73 w 117"/>
                <a:gd name="T1" fmla="*/ 0 h 127"/>
                <a:gd name="T2" fmla="*/ 88 w 117"/>
                <a:gd name="T3" fmla="*/ 1 h 127"/>
                <a:gd name="T4" fmla="*/ 101 w 117"/>
                <a:gd name="T5" fmla="*/ 7 h 127"/>
                <a:gd name="T6" fmla="*/ 109 w 117"/>
                <a:gd name="T7" fmla="*/ 16 h 127"/>
                <a:gd name="T8" fmla="*/ 115 w 117"/>
                <a:gd name="T9" fmla="*/ 28 h 127"/>
                <a:gd name="T10" fmla="*/ 117 w 117"/>
                <a:gd name="T11" fmla="*/ 46 h 127"/>
                <a:gd name="T12" fmla="*/ 117 w 117"/>
                <a:gd name="T13" fmla="*/ 117 h 127"/>
                <a:gd name="T14" fmla="*/ 115 w 117"/>
                <a:gd name="T15" fmla="*/ 121 h 127"/>
                <a:gd name="T16" fmla="*/ 114 w 117"/>
                <a:gd name="T17" fmla="*/ 124 h 127"/>
                <a:gd name="T18" fmla="*/ 111 w 117"/>
                <a:gd name="T19" fmla="*/ 125 h 127"/>
                <a:gd name="T20" fmla="*/ 107 w 117"/>
                <a:gd name="T21" fmla="*/ 127 h 127"/>
                <a:gd name="T22" fmla="*/ 95 w 117"/>
                <a:gd name="T23" fmla="*/ 127 h 127"/>
                <a:gd name="T24" fmla="*/ 91 w 117"/>
                <a:gd name="T25" fmla="*/ 125 h 127"/>
                <a:gd name="T26" fmla="*/ 88 w 117"/>
                <a:gd name="T27" fmla="*/ 124 h 127"/>
                <a:gd name="T28" fmla="*/ 86 w 117"/>
                <a:gd name="T29" fmla="*/ 121 h 127"/>
                <a:gd name="T30" fmla="*/ 85 w 117"/>
                <a:gd name="T31" fmla="*/ 117 h 127"/>
                <a:gd name="T32" fmla="*/ 85 w 117"/>
                <a:gd name="T33" fmla="*/ 53 h 127"/>
                <a:gd name="T34" fmla="*/ 85 w 117"/>
                <a:gd name="T35" fmla="*/ 43 h 127"/>
                <a:gd name="T36" fmla="*/ 82 w 117"/>
                <a:gd name="T37" fmla="*/ 34 h 127"/>
                <a:gd name="T38" fmla="*/ 76 w 117"/>
                <a:gd name="T39" fmla="*/ 30 h 127"/>
                <a:gd name="T40" fmla="*/ 66 w 117"/>
                <a:gd name="T41" fmla="*/ 27 h 127"/>
                <a:gd name="T42" fmla="*/ 52 w 117"/>
                <a:gd name="T43" fmla="*/ 31 h 127"/>
                <a:gd name="T44" fmla="*/ 40 w 117"/>
                <a:gd name="T45" fmla="*/ 40 h 127"/>
                <a:gd name="T46" fmla="*/ 33 w 117"/>
                <a:gd name="T47" fmla="*/ 53 h 127"/>
                <a:gd name="T48" fmla="*/ 30 w 117"/>
                <a:gd name="T49" fmla="*/ 67 h 127"/>
                <a:gd name="T50" fmla="*/ 30 w 117"/>
                <a:gd name="T51" fmla="*/ 117 h 127"/>
                <a:gd name="T52" fmla="*/ 30 w 117"/>
                <a:gd name="T53" fmla="*/ 121 h 127"/>
                <a:gd name="T54" fmla="*/ 27 w 117"/>
                <a:gd name="T55" fmla="*/ 124 h 127"/>
                <a:gd name="T56" fmla="*/ 24 w 117"/>
                <a:gd name="T57" fmla="*/ 125 h 127"/>
                <a:gd name="T58" fmla="*/ 20 w 117"/>
                <a:gd name="T59" fmla="*/ 127 h 127"/>
                <a:gd name="T60" fmla="*/ 10 w 117"/>
                <a:gd name="T61" fmla="*/ 127 h 127"/>
                <a:gd name="T62" fmla="*/ 5 w 117"/>
                <a:gd name="T63" fmla="*/ 125 h 127"/>
                <a:gd name="T64" fmla="*/ 3 w 117"/>
                <a:gd name="T65" fmla="*/ 124 h 127"/>
                <a:gd name="T66" fmla="*/ 0 w 117"/>
                <a:gd name="T67" fmla="*/ 121 h 127"/>
                <a:gd name="T68" fmla="*/ 0 w 117"/>
                <a:gd name="T69" fmla="*/ 117 h 127"/>
                <a:gd name="T70" fmla="*/ 0 w 117"/>
                <a:gd name="T71" fmla="*/ 13 h 127"/>
                <a:gd name="T72" fmla="*/ 0 w 117"/>
                <a:gd name="T73" fmla="*/ 8 h 127"/>
                <a:gd name="T74" fmla="*/ 3 w 117"/>
                <a:gd name="T75" fmla="*/ 5 h 127"/>
                <a:gd name="T76" fmla="*/ 5 w 117"/>
                <a:gd name="T77" fmla="*/ 3 h 127"/>
                <a:gd name="T78" fmla="*/ 10 w 117"/>
                <a:gd name="T79" fmla="*/ 3 h 127"/>
                <a:gd name="T80" fmla="*/ 18 w 117"/>
                <a:gd name="T81" fmla="*/ 3 h 127"/>
                <a:gd name="T82" fmla="*/ 23 w 117"/>
                <a:gd name="T83" fmla="*/ 3 h 127"/>
                <a:gd name="T84" fmla="*/ 27 w 117"/>
                <a:gd name="T85" fmla="*/ 5 h 127"/>
                <a:gd name="T86" fmla="*/ 29 w 117"/>
                <a:gd name="T87" fmla="*/ 8 h 127"/>
                <a:gd name="T88" fmla="*/ 29 w 117"/>
                <a:gd name="T89" fmla="*/ 13 h 127"/>
                <a:gd name="T90" fmla="*/ 29 w 117"/>
                <a:gd name="T91" fmla="*/ 20 h 127"/>
                <a:gd name="T92" fmla="*/ 29 w 117"/>
                <a:gd name="T93" fmla="*/ 23 h 127"/>
                <a:gd name="T94" fmla="*/ 29 w 117"/>
                <a:gd name="T95" fmla="*/ 24 h 127"/>
                <a:gd name="T96" fmla="*/ 29 w 117"/>
                <a:gd name="T97" fmla="*/ 26 h 127"/>
                <a:gd name="T98" fmla="*/ 29 w 117"/>
                <a:gd name="T99" fmla="*/ 26 h 127"/>
                <a:gd name="T100" fmla="*/ 34 w 117"/>
                <a:gd name="T101" fmla="*/ 17 h 127"/>
                <a:gd name="T102" fmla="*/ 43 w 117"/>
                <a:gd name="T103" fmla="*/ 8 h 127"/>
                <a:gd name="T104" fmla="*/ 56 w 117"/>
                <a:gd name="T105" fmla="*/ 3 h 127"/>
                <a:gd name="T106" fmla="*/ 73 w 117"/>
                <a:gd name="T10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27">
                  <a:moveTo>
                    <a:pt x="73" y="0"/>
                  </a:moveTo>
                  <a:lnTo>
                    <a:pt x="88" y="1"/>
                  </a:lnTo>
                  <a:lnTo>
                    <a:pt x="101" y="7"/>
                  </a:lnTo>
                  <a:lnTo>
                    <a:pt x="109" y="16"/>
                  </a:lnTo>
                  <a:lnTo>
                    <a:pt x="115" y="28"/>
                  </a:lnTo>
                  <a:lnTo>
                    <a:pt x="117" y="46"/>
                  </a:lnTo>
                  <a:lnTo>
                    <a:pt x="117" y="117"/>
                  </a:lnTo>
                  <a:lnTo>
                    <a:pt x="115" y="121"/>
                  </a:lnTo>
                  <a:lnTo>
                    <a:pt x="114" y="124"/>
                  </a:lnTo>
                  <a:lnTo>
                    <a:pt x="111" y="125"/>
                  </a:lnTo>
                  <a:lnTo>
                    <a:pt x="107" y="127"/>
                  </a:lnTo>
                  <a:lnTo>
                    <a:pt x="95" y="127"/>
                  </a:lnTo>
                  <a:lnTo>
                    <a:pt x="91" y="125"/>
                  </a:lnTo>
                  <a:lnTo>
                    <a:pt x="88" y="124"/>
                  </a:lnTo>
                  <a:lnTo>
                    <a:pt x="86" y="121"/>
                  </a:lnTo>
                  <a:lnTo>
                    <a:pt x="85" y="117"/>
                  </a:lnTo>
                  <a:lnTo>
                    <a:pt x="85" y="53"/>
                  </a:lnTo>
                  <a:lnTo>
                    <a:pt x="85" y="43"/>
                  </a:lnTo>
                  <a:lnTo>
                    <a:pt x="82" y="34"/>
                  </a:lnTo>
                  <a:lnTo>
                    <a:pt x="76" y="30"/>
                  </a:lnTo>
                  <a:lnTo>
                    <a:pt x="66" y="27"/>
                  </a:lnTo>
                  <a:lnTo>
                    <a:pt x="52" y="31"/>
                  </a:lnTo>
                  <a:lnTo>
                    <a:pt x="40" y="40"/>
                  </a:lnTo>
                  <a:lnTo>
                    <a:pt x="33" y="53"/>
                  </a:lnTo>
                  <a:lnTo>
                    <a:pt x="30" y="67"/>
                  </a:lnTo>
                  <a:lnTo>
                    <a:pt x="30" y="117"/>
                  </a:lnTo>
                  <a:lnTo>
                    <a:pt x="30" y="121"/>
                  </a:lnTo>
                  <a:lnTo>
                    <a:pt x="27" y="124"/>
                  </a:lnTo>
                  <a:lnTo>
                    <a:pt x="24" y="125"/>
                  </a:lnTo>
                  <a:lnTo>
                    <a:pt x="20" y="127"/>
                  </a:lnTo>
                  <a:lnTo>
                    <a:pt x="10" y="127"/>
                  </a:lnTo>
                  <a:lnTo>
                    <a:pt x="5" y="125"/>
                  </a:lnTo>
                  <a:lnTo>
                    <a:pt x="3" y="124"/>
                  </a:lnTo>
                  <a:lnTo>
                    <a:pt x="0" y="121"/>
                  </a:lnTo>
                  <a:lnTo>
                    <a:pt x="0" y="117"/>
                  </a:lnTo>
                  <a:lnTo>
                    <a:pt x="0" y="13"/>
                  </a:lnTo>
                  <a:lnTo>
                    <a:pt x="0" y="8"/>
                  </a:lnTo>
                  <a:lnTo>
                    <a:pt x="3" y="5"/>
                  </a:lnTo>
                  <a:lnTo>
                    <a:pt x="5" y="3"/>
                  </a:lnTo>
                  <a:lnTo>
                    <a:pt x="10" y="3"/>
                  </a:lnTo>
                  <a:lnTo>
                    <a:pt x="18" y="3"/>
                  </a:lnTo>
                  <a:lnTo>
                    <a:pt x="23" y="3"/>
                  </a:lnTo>
                  <a:lnTo>
                    <a:pt x="27" y="5"/>
                  </a:lnTo>
                  <a:lnTo>
                    <a:pt x="29" y="8"/>
                  </a:lnTo>
                  <a:lnTo>
                    <a:pt x="29" y="13"/>
                  </a:lnTo>
                  <a:lnTo>
                    <a:pt x="29" y="20"/>
                  </a:lnTo>
                  <a:lnTo>
                    <a:pt x="29" y="23"/>
                  </a:lnTo>
                  <a:lnTo>
                    <a:pt x="29" y="24"/>
                  </a:lnTo>
                  <a:lnTo>
                    <a:pt x="29" y="26"/>
                  </a:lnTo>
                  <a:lnTo>
                    <a:pt x="29" y="26"/>
                  </a:lnTo>
                  <a:lnTo>
                    <a:pt x="34" y="17"/>
                  </a:lnTo>
                  <a:lnTo>
                    <a:pt x="43" y="8"/>
                  </a:lnTo>
                  <a:lnTo>
                    <a:pt x="56" y="3"/>
                  </a:lnTo>
                  <a:lnTo>
                    <a:pt x="73"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5" name="Freeform 23"/>
            <p:cNvSpPr>
              <a:spLocks noEditPoints="1"/>
            </p:cNvSpPr>
            <p:nvPr/>
          </p:nvSpPr>
          <p:spPr bwMode="auto">
            <a:xfrm>
              <a:off x="3876" y="2387"/>
              <a:ext cx="10" cy="59"/>
            </a:xfrm>
            <a:custGeom>
              <a:avLst/>
              <a:gdLst>
                <a:gd name="T0" fmla="*/ 10 w 30"/>
                <a:gd name="T1" fmla="*/ 50 h 174"/>
                <a:gd name="T2" fmla="*/ 20 w 30"/>
                <a:gd name="T3" fmla="*/ 50 h 174"/>
                <a:gd name="T4" fmla="*/ 24 w 30"/>
                <a:gd name="T5" fmla="*/ 50 h 174"/>
                <a:gd name="T6" fmla="*/ 27 w 30"/>
                <a:gd name="T7" fmla="*/ 52 h 174"/>
                <a:gd name="T8" fmla="*/ 30 w 30"/>
                <a:gd name="T9" fmla="*/ 55 h 174"/>
                <a:gd name="T10" fmla="*/ 30 w 30"/>
                <a:gd name="T11" fmla="*/ 60 h 174"/>
                <a:gd name="T12" fmla="*/ 30 w 30"/>
                <a:gd name="T13" fmla="*/ 164 h 174"/>
                <a:gd name="T14" fmla="*/ 30 w 30"/>
                <a:gd name="T15" fmla="*/ 168 h 174"/>
                <a:gd name="T16" fmla="*/ 27 w 30"/>
                <a:gd name="T17" fmla="*/ 171 h 174"/>
                <a:gd name="T18" fmla="*/ 24 w 30"/>
                <a:gd name="T19" fmla="*/ 172 h 174"/>
                <a:gd name="T20" fmla="*/ 20 w 30"/>
                <a:gd name="T21" fmla="*/ 174 h 174"/>
                <a:gd name="T22" fmla="*/ 10 w 30"/>
                <a:gd name="T23" fmla="*/ 174 h 174"/>
                <a:gd name="T24" fmla="*/ 5 w 30"/>
                <a:gd name="T25" fmla="*/ 172 h 174"/>
                <a:gd name="T26" fmla="*/ 3 w 30"/>
                <a:gd name="T27" fmla="*/ 171 h 174"/>
                <a:gd name="T28" fmla="*/ 0 w 30"/>
                <a:gd name="T29" fmla="*/ 168 h 174"/>
                <a:gd name="T30" fmla="*/ 0 w 30"/>
                <a:gd name="T31" fmla="*/ 164 h 174"/>
                <a:gd name="T32" fmla="*/ 0 w 30"/>
                <a:gd name="T33" fmla="*/ 60 h 174"/>
                <a:gd name="T34" fmla="*/ 0 w 30"/>
                <a:gd name="T35" fmla="*/ 55 h 174"/>
                <a:gd name="T36" fmla="*/ 3 w 30"/>
                <a:gd name="T37" fmla="*/ 52 h 174"/>
                <a:gd name="T38" fmla="*/ 5 w 30"/>
                <a:gd name="T39" fmla="*/ 50 h 174"/>
                <a:gd name="T40" fmla="*/ 10 w 30"/>
                <a:gd name="T41" fmla="*/ 50 h 174"/>
                <a:gd name="T42" fmla="*/ 10 w 30"/>
                <a:gd name="T43" fmla="*/ 0 h 174"/>
                <a:gd name="T44" fmla="*/ 20 w 30"/>
                <a:gd name="T45" fmla="*/ 0 h 174"/>
                <a:gd name="T46" fmla="*/ 24 w 30"/>
                <a:gd name="T47" fmla="*/ 2 h 174"/>
                <a:gd name="T48" fmla="*/ 27 w 30"/>
                <a:gd name="T49" fmla="*/ 3 h 174"/>
                <a:gd name="T50" fmla="*/ 30 w 30"/>
                <a:gd name="T51" fmla="*/ 6 h 174"/>
                <a:gd name="T52" fmla="*/ 30 w 30"/>
                <a:gd name="T53" fmla="*/ 11 h 174"/>
                <a:gd name="T54" fmla="*/ 30 w 30"/>
                <a:gd name="T55" fmla="*/ 18 h 174"/>
                <a:gd name="T56" fmla="*/ 30 w 30"/>
                <a:gd name="T57" fmla="*/ 22 h 174"/>
                <a:gd name="T58" fmla="*/ 27 w 30"/>
                <a:gd name="T59" fmla="*/ 25 h 174"/>
                <a:gd name="T60" fmla="*/ 24 w 30"/>
                <a:gd name="T61" fmla="*/ 28 h 174"/>
                <a:gd name="T62" fmla="*/ 20 w 30"/>
                <a:gd name="T63" fmla="*/ 28 h 174"/>
                <a:gd name="T64" fmla="*/ 10 w 30"/>
                <a:gd name="T65" fmla="*/ 28 h 174"/>
                <a:gd name="T66" fmla="*/ 5 w 30"/>
                <a:gd name="T67" fmla="*/ 28 h 174"/>
                <a:gd name="T68" fmla="*/ 3 w 30"/>
                <a:gd name="T69" fmla="*/ 25 h 174"/>
                <a:gd name="T70" fmla="*/ 0 w 30"/>
                <a:gd name="T71" fmla="*/ 22 h 174"/>
                <a:gd name="T72" fmla="*/ 0 w 30"/>
                <a:gd name="T73" fmla="*/ 18 h 174"/>
                <a:gd name="T74" fmla="*/ 0 w 30"/>
                <a:gd name="T75" fmla="*/ 11 h 174"/>
                <a:gd name="T76" fmla="*/ 0 w 30"/>
                <a:gd name="T77" fmla="*/ 6 h 174"/>
                <a:gd name="T78" fmla="*/ 3 w 30"/>
                <a:gd name="T79" fmla="*/ 3 h 174"/>
                <a:gd name="T80" fmla="*/ 5 w 30"/>
                <a:gd name="T81" fmla="*/ 2 h 174"/>
                <a:gd name="T82" fmla="*/ 10 w 30"/>
                <a:gd name="T8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174">
                  <a:moveTo>
                    <a:pt x="10" y="50"/>
                  </a:moveTo>
                  <a:lnTo>
                    <a:pt x="20" y="50"/>
                  </a:lnTo>
                  <a:lnTo>
                    <a:pt x="24" y="50"/>
                  </a:lnTo>
                  <a:lnTo>
                    <a:pt x="27" y="52"/>
                  </a:lnTo>
                  <a:lnTo>
                    <a:pt x="30" y="55"/>
                  </a:lnTo>
                  <a:lnTo>
                    <a:pt x="30" y="60"/>
                  </a:lnTo>
                  <a:lnTo>
                    <a:pt x="30" y="164"/>
                  </a:lnTo>
                  <a:lnTo>
                    <a:pt x="30" y="168"/>
                  </a:lnTo>
                  <a:lnTo>
                    <a:pt x="27" y="171"/>
                  </a:lnTo>
                  <a:lnTo>
                    <a:pt x="24" y="172"/>
                  </a:lnTo>
                  <a:lnTo>
                    <a:pt x="20" y="174"/>
                  </a:lnTo>
                  <a:lnTo>
                    <a:pt x="10" y="174"/>
                  </a:lnTo>
                  <a:lnTo>
                    <a:pt x="5" y="172"/>
                  </a:lnTo>
                  <a:lnTo>
                    <a:pt x="3" y="171"/>
                  </a:lnTo>
                  <a:lnTo>
                    <a:pt x="0" y="168"/>
                  </a:lnTo>
                  <a:lnTo>
                    <a:pt x="0" y="164"/>
                  </a:lnTo>
                  <a:lnTo>
                    <a:pt x="0" y="60"/>
                  </a:lnTo>
                  <a:lnTo>
                    <a:pt x="0" y="55"/>
                  </a:lnTo>
                  <a:lnTo>
                    <a:pt x="3" y="52"/>
                  </a:lnTo>
                  <a:lnTo>
                    <a:pt x="5" y="50"/>
                  </a:lnTo>
                  <a:lnTo>
                    <a:pt x="10" y="50"/>
                  </a:lnTo>
                  <a:close/>
                  <a:moveTo>
                    <a:pt x="10" y="0"/>
                  </a:moveTo>
                  <a:lnTo>
                    <a:pt x="20" y="0"/>
                  </a:lnTo>
                  <a:lnTo>
                    <a:pt x="24" y="2"/>
                  </a:lnTo>
                  <a:lnTo>
                    <a:pt x="27" y="3"/>
                  </a:lnTo>
                  <a:lnTo>
                    <a:pt x="30" y="6"/>
                  </a:lnTo>
                  <a:lnTo>
                    <a:pt x="30" y="11"/>
                  </a:lnTo>
                  <a:lnTo>
                    <a:pt x="30" y="18"/>
                  </a:lnTo>
                  <a:lnTo>
                    <a:pt x="30" y="22"/>
                  </a:lnTo>
                  <a:lnTo>
                    <a:pt x="27" y="25"/>
                  </a:lnTo>
                  <a:lnTo>
                    <a:pt x="24" y="28"/>
                  </a:lnTo>
                  <a:lnTo>
                    <a:pt x="20" y="28"/>
                  </a:lnTo>
                  <a:lnTo>
                    <a:pt x="10" y="28"/>
                  </a:lnTo>
                  <a:lnTo>
                    <a:pt x="5" y="28"/>
                  </a:lnTo>
                  <a:lnTo>
                    <a:pt x="3" y="25"/>
                  </a:lnTo>
                  <a:lnTo>
                    <a:pt x="0" y="22"/>
                  </a:lnTo>
                  <a:lnTo>
                    <a:pt x="0" y="18"/>
                  </a:lnTo>
                  <a:lnTo>
                    <a:pt x="0" y="11"/>
                  </a:lnTo>
                  <a:lnTo>
                    <a:pt x="0" y="6"/>
                  </a:lnTo>
                  <a:lnTo>
                    <a:pt x="3" y="3"/>
                  </a:lnTo>
                  <a:lnTo>
                    <a:pt x="5" y="2"/>
                  </a:lnTo>
                  <a:lnTo>
                    <a:pt x="10"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6" name="Freeform 24"/>
            <p:cNvSpPr>
              <a:spLocks noEditPoints="1"/>
            </p:cNvSpPr>
            <p:nvPr/>
          </p:nvSpPr>
          <p:spPr bwMode="auto">
            <a:xfrm>
              <a:off x="3894" y="2404"/>
              <a:ext cx="44" cy="42"/>
            </a:xfrm>
            <a:custGeom>
              <a:avLst/>
              <a:gdLst>
                <a:gd name="T0" fmla="*/ 68 w 137"/>
                <a:gd name="T1" fmla="*/ 26 h 130"/>
                <a:gd name="T2" fmla="*/ 55 w 137"/>
                <a:gd name="T3" fmla="*/ 28 h 130"/>
                <a:gd name="T4" fmla="*/ 43 w 137"/>
                <a:gd name="T5" fmla="*/ 36 h 130"/>
                <a:gd name="T6" fmla="*/ 34 w 137"/>
                <a:gd name="T7" fmla="*/ 49 h 130"/>
                <a:gd name="T8" fmla="*/ 31 w 137"/>
                <a:gd name="T9" fmla="*/ 65 h 130"/>
                <a:gd name="T10" fmla="*/ 34 w 137"/>
                <a:gd name="T11" fmla="*/ 80 h 130"/>
                <a:gd name="T12" fmla="*/ 43 w 137"/>
                <a:gd name="T13" fmla="*/ 92 h 130"/>
                <a:gd name="T14" fmla="*/ 55 w 137"/>
                <a:gd name="T15" fmla="*/ 101 h 130"/>
                <a:gd name="T16" fmla="*/ 68 w 137"/>
                <a:gd name="T17" fmla="*/ 104 h 130"/>
                <a:gd name="T18" fmla="*/ 82 w 137"/>
                <a:gd name="T19" fmla="*/ 101 h 130"/>
                <a:gd name="T20" fmla="*/ 95 w 137"/>
                <a:gd name="T21" fmla="*/ 92 h 130"/>
                <a:gd name="T22" fmla="*/ 102 w 137"/>
                <a:gd name="T23" fmla="*/ 80 h 130"/>
                <a:gd name="T24" fmla="*/ 105 w 137"/>
                <a:gd name="T25" fmla="*/ 65 h 130"/>
                <a:gd name="T26" fmla="*/ 102 w 137"/>
                <a:gd name="T27" fmla="*/ 49 h 130"/>
                <a:gd name="T28" fmla="*/ 95 w 137"/>
                <a:gd name="T29" fmla="*/ 36 h 130"/>
                <a:gd name="T30" fmla="*/ 82 w 137"/>
                <a:gd name="T31" fmla="*/ 28 h 130"/>
                <a:gd name="T32" fmla="*/ 68 w 137"/>
                <a:gd name="T33" fmla="*/ 26 h 130"/>
                <a:gd name="T34" fmla="*/ 68 w 137"/>
                <a:gd name="T35" fmla="*/ 0 h 130"/>
                <a:gd name="T36" fmla="*/ 89 w 137"/>
                <a:gd name="T37" fmla="*/ 3 h 130"/>
                <a:gd name="T38" fmla="*/ 108 w 137"/>
                <a:gd name="T39" fmla="*/ 11 h 130"/>
                <a:gd name="T40" fmla="*/ 124 w 137"/>
                <a:gd name="T41" fmla="*/ 26 h 130"/>
                <a:gd name="T42" fmla="*/ 133 w 137"/>
                <a:gd name="T43" fmla="*/ 43 h 130"/>
                <a:gd name="T44" fmla="*/ 137 w 137"/>
                <a:gd name="T45" fmla="*/ 65 h 130"/>
                <a:gd name="T46" fmla="*/ 133 w 137"/>
                <a:gd name="T47" fmla="*/ 86 h 130"/>
                <a:gd name="T48" fmla="*/ 124 w 137"/>
                <a:gd name="T49" fmla="*/ 104 h 130"/>
                <a:gd name="T50" fmla="*/ 108 w 137"/>
                <a:gd name="T51" fmla="*/ 118 h 130"/>
                <a:gd name="T52" fmla="*/ 89 w 137"/>
                <a:gd name="T53" fmla="*/ 127 h 130"/>
                <a:gd name="T54" fmla="*/ 68 w 137"/>
                <a:gd name="T55" fmla="*/ 130 h 130"/>
                <a:gd name="T56" fmla="*/ 47 w 137"/>
                <a:gd name="T57" fmla="*/ 127 h 130"/>
                <a:gd name="T58" fmla="*/ 29 w 137"/>
                <a:gd name="T59" fmla="*/ 118 h 130"/>
                <a:gd name="T60" fmla="*/ 13 w 137"/>
                <a:gd name="T61" fmla="*/ 104 h 130"/>
                <a:gd name="T62" fmla="*/ 4 w 137"/>
                <a:gd name="T63" fmla="*/ 86 h 130"/>
                <a:gd name="T64" fmla="*/ 0 w 137"/>
                <a:gd name="T65" fmla="*/ 65 h 130"/>
                <a:gd name="T66" fmla="*/ 4 w 137"/>
                <a:gd name="T67" fmla="*/ 43 h 130"/>
                <a:gd name="T68" fmla="*/ 13 w 137"/>
                <a:gd name="T69" fmla="*/ 26 h 130"/>
                <a:gd name="T70" fmla="*/ 29 w 137"/>
                <a:gd name="T71" fmla="*/ 11 h 130"/>
                <a:gd name="T72" fmla="*/ 47 w 137"/>
                <a:gd name="T73" fmla="*/ 3 h 130"/>
                <a:gd name="T74" fmla="*/ 68 w 137"/>
                <a:gd name="T7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130">
                  <a:moveTo>
                    <a:pt x="68" y="26"/>
                  </a:moveTo>
                  <a:lnTo>
                    <a:pt x="55" y="28"/>
                  </a:lnTo>
                  <a:lnTo>
                    <a:pt x="43" y="36"/>
                  </a:lnTo>
                  <a:lnTo>
                    <a:pt x="34" y="49"/>
                  </a:lnTo>
                  <a:lnTo>
                    <a:pt x="31" y="65"/>
                  </a:lnTo>
                  <a:lnTo>
                    <a:pt x="34" y="80"/>
                  </a:lnTo>
                  <a:lnTo>
                    <a:pt x="43" y="92"/>
                  </a:lnTo>
                  <a:lnTo>
                    <a:pt x="55" y="101"/>
                  </a:lnTo>
                  <a:lnTo>
                    <a:pt x="68" y="104"/>
                  </a:lnTo>
                  <a:lnTo>
                    <a:pt x="82" y="101"/>
                  </a:lnTo>
                  <a:lnTo>
                    <a:pt x="95" y="92"/>
                  </a:lnTo>
                  <a:lnTo>
                    <a:pt x="102" y="80"/>
                  </a:lnTo>
                  <a:lnTo>
                    <a:pt x="105" y="65"/>
                  </a:lnTo>
                  <a:lnTo>
                    <a:pt x="102" y="49"/>
                  </a:lnTo>
                  <a:lnTo>
                    <a:pt x="95" y="36"/>
                  </a:lnTo>
                  <a:lnTo>
                    <a:pt x="82" y="28"/>
                  </a:lnTo>
                  <a:lnTo>
                    <a:pt x="68" y="26"/>
                  </a:lnTo>
                  <a:close/>
                  <a:moveTo>
                    <a:pt x="68" y="0"/>
                  </a:moveTo>
                  <a:lnTo>
                    <a:pt x="89" y="3"/>
                  </a:lnTo>
                  <a:lnTo>
                    <a:pt x="108" y="11"/>
                  </a:lnTo>
                  <a:lnTo>
                    <a:pt x="124" y="26"/>
                  </a:lnTo>
                  <a:lnTo>
                    <a:pt x="133" y="43"/>
                  </a:lnTo>
                  <a:lnTo>
                    <a:pt x="137" y="65"/>
                  </a:lnTo>
                  <a:lnTo>
                    <a:pt x="133" y="86"/>
                  </a:lnTo>
                  <a:lnTo>
                    <a:pt x="124" y="104"/>
                  </a:lnTo>
                  <a:lnTo>
                    <a:pt x="108" y="118"/>
                  </a:lnTo>
                  <a:lnTo>
                    <a:pt x="89" y="127"/>
                  </a:lnTo>
                  <a:lnTo>
                    <a:pt x="68" y="130"/>
                  </a:lnTo>
                  <a:lnTo>
                    <a:pt x="47" y="127"/>
                  </a:lnTo>
                  <a:lnTo>
                    <a:pt x="29" y="118"/>
                  </a:lnTo>
                  <a:lnTo>
                    <a:pt x="13" y="104"/>
                  </a:lnTo>
                  <a:lnTo>
                    <a:pt x="4" y="86"/>
                  </a:lnTo>
                  <a:lnTo>
                    <a:pt x="0" y="65"/>
                  </a:lnTo>
                  <a:lnTo>
                    <a:pt x="4" y="43"/>
                  </a:lnTo>
                  <a:lnTo>
                    <a:pt x="13" y="26"/>
                  </a:lnTo>
                  <a:lnTo>
                    <a:pt x="29" y="11"/>
                  </a:lnTo>
                  <a:lnTo>
                    <a:pt x="47" y="3"/>
                  </a:lnTo>
                  <a:lnTo>
                    <a:pt x="68"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7" name="Freeform 25"/>
            <p:cNvSpPr>
              <a:spLocks/>
            </p:cNvSpPr>
            <p:nvPr/>
          </p:nvSpPr>
          <p:spPr bwMode="auto">
            <a:xfrm>
              <a:off x="3947" y="2404"/>
              <a:ext cx="25" cy="42"/>
            </a:xfrm>
            <a:custGeom>
              <a:avLst/>
              <a:gdLst>
                <a:gd name="T0" fmla="*/ 66 w 75"/>
                <a:gd name="T1" fmla="*/ 0 h 126"/>
                <a:gd name="T2" fmla="*/ 69 w 75"/>
                <a:gd name="T3" fmla="*/ 0 h 126"/>
                <a:gd name="T4" fmla="*/ 72 w 75"/>
                <a:gd name="T5" fmla="*/ 2 h 126"/>
                <a:gd name="T6" fmla="*/ 73 w 75"/>
                <a:gd name="T7" fmla="*/ 4 h 126"/>
                <a:gd name="T8" fmla="*/ 75 w 75"/>
                <a:gd name="T9" fmla="*/ 7 h 126"/>
                <a:gd name="T10" fmla="*/ 75 w 75"/>
                <a:gd name="T11" fmla="*/ 10 h 126"/>
                <a:gd name="T12" fmla="*/ 75 w 75"/>
                <a:gd name="T13" fmla="*/ 20 h 126"/>
                <a:gd name="T14" fmla="*/ 73 w 75"/>
                <a:gd name="T15" fmla="*/ 25 h 126"/>
                <a:gd name="T16" fmla="*/ 72 w 75"/>
                <a:gd name="T17" fmla="*/ 27 h 126"/>
                <a:gd name="T18" fmla="*/ 69 w 75"/>
                <a:gd name="T19" fmla="*/ 29 h 126"/>
                <a:gd name="T20" fmla="*/ 65 w 75"/>
                <a:gd name="T21" fmla="*/ 30 h 126"/>
                <a:gd name="T22" fmla="*/ 52 w 75"/>
                <a:gd name="T23" fmla="*/ 33 h 126"/>
                <a:gd name="T24" fmla="*/ 43 w 75"/>
                <a:gd name="T25" fmla="*/ 39 h 126"/>
                <a:gd name="T26" fmla="*/ 36 w 75"/>
                <a:gd name="T27" fmla="*/ 49 h 126"/>
                <a:gd name="T28" fmla="*/ 31 w 75"/>
                <a:gd name="T29" fmla="*/ 62 h 126"/>
                <a:gd name="T30" fmla="*/ 30 w 75"/>
                <a:gd name="T31" fmla="*/ 75 h 126"/>
                <a:gd name="T32" fmla="*/ 30 w 75"/>
                <a:gd name="T33" fmla="*/ 116 h 126"/>
                <a:gd name="T34" fmla="*/ 30 w 75"/>
                <a:gd name="T35" fmla="*/ 120 h 126"/>
                <a:gd name="T36" fmla="*/ 29 w 75"/>
                <a:gd name="T37" fmla="*/ 123 h 126"/>
                <a:gd name="T38" fmla="*/ 24 w 75"/>
                <a:gd name="T39" fmla="*/ 124 h 126"/>
                <a:gd name="T40" fmla="*/ 20 w 75"/>
                <a:gd name="T41" fmla="*/ 126 h 126"/>
                <a:gd name="T42" fmla="*/ 10 w 75"/>
                <a:gd name="T43" fmla="*/ 126 h 126"/>
                <a:gd name="T44" fmla="*/ 5 w 75"/>
                <a:gd name="T45" fmla="*/ 124 h 126"/>
                <a:gd name="T46" fmla="*/ 3 w 75"/>
                <a:gd name="T47" fmla="*/ 123 h 126"/>
                <a:gd name="T48" fmla="*/ 1 w 75"/>
                <a:gd name="T49" fmla="*/ 120 h 126"/>
                <a:gd name="T50" fmla="*/ 0 w 75"/>
                <a:gd name="T51" fmla="*/ 116 h 126"/>
                <a:gd name="T52" fmla="*/ 0 w 75"/>
                <a:gd name="T53" fmla="*/ 12 h 126"/>
                <a:gd name="T54" fmla="*/ 1 w 75"/>
                <a:gd name="T55" fmla="*/ 7 h 126"/>
                <a:gd name="T56" fmla="*/ 3 w 75"/>
                <a:gd name="T57" fmla="*/ 4 h 126"/>
                <a:gd name="T58" fmla="*/ 5 w 75"/>
                <a:gd name="T59" fmla="*/ 2 h 126"/>
                <a:gd name="T60" fmla="*/ 10 w 75"/>
                <a:gd name="T61" fmla="*/ 2 h 126"/>
                <a:gd name="T62" fmla="*/ 20 w 75"/>
                <a:gd name="T63" fmla="*/ 2 h 126"/>
                <a:gd name="T64" fmla="*/ 24 w 75"/>
                <a:gd name="T65" fmla="*/ 2 h 126"/>
                <a:gd name="T66" fmla="*/ 27 w 75"/>
                <a:gd name="T67" fmla="*/ 4 h 126"/>
                <a:gd name="T68" fmla="*/ 29 w 75"/>
                <a:gd name="T69" fmla="*/ 7 h 126"/>
                <a:gd name="T70" fmla="*/ 30 w 75"/>
                <a:gd name="T71" fmla="*/ 12 h 126"/>
                <a:gd name="T72" fmla="*/ 30 w 75"/>
                <a:gd name="T73" fmla="*/ 23 h 126"/>
                <a:gd name="T74" fmla="*/ 30 w 75"/>
                <a:gd name="T75" fmla="*/ 26 h 126"/>
                <a:gd name="T76" fmla="*/ 29 w 75"/>
                <a:gd name="T77" fmla="*/ 29 h 126"/>
                <a:gd name="T78" fmla="*/ 29 w 75"/>
                <a:gd name="T79" fmla="*/ 30 h 126"/>
                <a:gd name="T80" fmla="*/ 29 w 75"/>
                <a:gd name="T81" fmla="*/ 32 h 126"/>
                <a:gd name="T82" fmla="*/ 30 w 75"/>
                <a:gd name="T83" fmla="*/ 32 h 126"/>
                <a:gd name="T84" fmla="*/ 34 w 75"/>
                <a:gd name="T85" fmla="*/ 20 h 126"/>
                <a:gd name="T86" fmla="*/ 43 w 75"/>
                <a:gd name="T87" fmla="*/ 10 h 126"/>
                <a:gd name="T88" fmla="*/ 53 w 75"/>
                <a:gd name="T89" fmla="*/ 3 h 126"/>
                <a:gd name="T90" fmla="*/ 66 w 75"/>
                <a:gd name="T9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26">
                  <a:moveTo>
                    <a:pt x="66" y="0"/>
                  </a:moveTo>
                  <a:lnTo>
                    <a:pt x="69" y="0"/>
                  </a:lnTo>
                  <a:lnTo>
                    <a:pt x="72" y="2"/>
                  </a:lnTo>
                  <a:lnTo>
                    <a:pt x="73" y="4"/>
                  </a:lnTo>
                  <a:lnTo>
                    <a:pt x="75" y="7"/>
                  </a:lnTo>
                  <a:lnTo>
                    <a:pt x="75" y="10"/>
                  </a:lnTo>
                  <a:lnTo>
                    <a:pt x="75" y="20"/>
                  </a:lnTo>
                  <a:lnTo>
                    <a:pt x="73" y="25"/>
                  </a:lnTo>
                  <a:lnTo>
                    <a:pt x="72" y="27"/>
                  </a:lnTo>
                  <a:lnTo>
                    <a:pt x="69" y="29"/>
                  </a:lnTo>
                  <a:lnTo>
                    <a:pt x="65" y="30"/>
                  </a:lnTo>
                  <a:lnTo>
                    <a:pt x="52" y="33"/>
                  </a:lnTo>
                  <a:lnTo>
                    <a:pt x="43" y="39"/>
                  </a:lnTo>
                  <a:lnTo>
                    <a:pt x="36" y="49"/>
                  </a:lnTo>
                  <a:lnTo>
                    <a:pt x="31" y="62"/>
                  </a:lnTo>
                  <a:lnTo>
                    <a:pt x="30" y="75"/>
                  </a:lnTo>
                  <a:lnTo>
                    <a:pt x="30" y="116"/>
                  </a:lnTo>
                  <a:lnTo>
                    <a:pt x="30" y="120"/>
                  </a:lnTo>
                  <a:lnTo>
                    <a:pt x="29" y="123"/>
                  </a:lnTo>
                  <a:lnTo>
                    <a:pt x="24" y="124"/>
                  </a:lnTo>
                  <a:lnTo>
                    <a:pt x="20" y="126"/>
                  </a:lnTo>
                  <a:lnTo>
                    <a:pt x="10" y="126"/>
                  </a:lnTo>
                  <a:lnTo>
                    <a:pt x="5" y="124"/>
                  </a:lnTo>
                  <a:lnTo>
                    <a:pt x="3" y="123"/>
                  </a:lnTo>
                  <a:lnTo>
                    <a:pt x="1" y="120"/>
                  </a:lnTo>
                  <a:lnTo>
                    <a:pt x="0" y="116"/>
                  </a:lnTo>
                  <a:lnTo>
                    <a:pt x="0" y="12"/>
                  </a:lnTo>
                  <a:lnTo>
                    <a:pt x="1" y="7"/>
                  </a:lnTo>
                  <a:lnTo>
                    <a:pt x="3" y="4"/>
                  </a:lnTo>
                  <a:lnTo>
                    <a:pt x="5" y="2"/>
                  </a:lnTo>
                  <a:lnTo>
                    <a:pt x="10" y="2"/>
                  </a:lnTo>
                  <a:lnTo>
                    <a:pt x="20" y="2"/>
                  </a:lnTo>
                  <a:lnTo>
                    <a:pt x="24" y="2"/>
                  </a:lnTo>
                  <a:lnTo>
                    <a:pt x="27" y="4"/>
                  </a:lnTo>
                  <a:lnTo>
                    <a:pt x="29" y="7"/>
                  </a:lnTo>
                  <a:lnTo>
                    <a:pt x="30" y="12"/>
                  </a:lnTo>
                  <a:lnTo>
                    <a:pt x="30" y="23"/>
                  </a:lnTo>
                  <a:lnTo>
                    <a:pt x="30" y="26"/>
                  </a:lnTo>
                  <a:lnTo>
                    <a:pt x="29" y="29"/>
                  </a:lnTo>
                  <a:lnTo>
                    <a:pt x="29" y="30"/>
                  </a:lnTo>
                  <a:lnTo>
                    <a:pt x="29" y="32"/>
                  </a:lnTo>
                  <a:lnTo>
                    <a:pt x="30" y="32"/>
                  </a:lnTo>
                  <a:lnTo>
                    <a:pt x="34" y="20"/>
                  </a:lnTo>
                  <a:lnTo>
                    <a:pt x="43" y="10"/>
                  </a:lnTo>
                  <a:lnTo>
                    <a:pt x="53" y="3"/>
                  </a:lnTo>
                  <a:lnTo>
                    <a:pt x="66"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8" name="Freeform 26"/>
            <p:cNvSpPr>
              <a:spLocks noEditPoints="1"/>
            </p:cNvSpPr>
            <p:nvPr/>
          </p:nvSpPr>
          <p:spPr bwMode="auto">
            <a:xfrm>
              <a:off x="3995" y="2404"/>
              <a:ext cx="39" cy="42"/>
            </a:xfrm>
            <a:custGeom>
              <a:avLst/>
              <a:gdLst>
                <a:gd name="T0" fmla="*/ 64 w 119"/>
                <a:gd name="T1" fmla="*/ 23 h 130"/>
                <a:gd name="T2" fmla="*/ 49 w 119"/>
                <a:gd name="T3" fmla="*/ 26 h 130"/>
                <a:gd name="T4" fmla="*/ 39 w 119"/>
                <a:gd name="T5" fmla="*/ 36 h 130"/>
                <a:gd name="T6" fmla="*/ 33 w 119"/>
                <a:gd name="T7" fmla="*/ 50 h 130"/>
                <a:gd name="T8" fmla="*/ 88 w 119"/>
                <a:gd name="T9" fmla="*/ 50 h 130"/>
                <a:gd name="T10" fmla="*/ 84 w 119"/>
                <a:gd name="T11" fmla="*/ 36 h 130"/>
                <a:gd name="T12" fmla="*/ 75 w 119"/>
                <a:gd name="T13" fmla="*/ 26 h 130"/>
                <a:gd name="T14" fmla="*/ 64 w 119"/>
                <a:gd name="T15" fmla="*/ 23 h 130"/>
                <a:gd name="T16" fmla="*/ 64 w 119"/>
                <a:gd name="T17" fmla="*/ 0 h 130"/>
                <a:gd name="T18" fmla="*/ 83 w 119"/>
                <a:gd name="T19" fmla="*/ 3 h 130"/>
                <a:gd name="T20" fmla="*/ 99 w 119"/>
                <a:gd name="T21" fmla="*/ 10 h 130"/>
                <a:gd name="T22" fmla="*/ 110 w 119"/>
                <a:gd name="T23" fmla="*/ 23 h 130"/>
                <a:gd name="T24" fmla="*/ 117 w 119"/>
                <a:gd name="T25" fmla="*/ 39 h 130"/>
                <a:gd name="T26" fmla="*/ 119 w 119"/>
                <a:gd name="T27" fmla="*/ 59 h 130"/>
                <a:gd name="T28" fmla="*/ 119 w 119"/>
                <a:gd name="T29" fmla="*/ 62 h 130"/>
                <a:gd name="T30" fmla="*/ 116 w 119"/>
                <a:gd name="T31" fmla="*/ 66 h 130"/>
                <a:gd name="T32" fmla="*/ 113 w 119"/>
                <a:gd name="T33" fmla="*/ 67 h 130"/>
                <a:gd name="T34" fmla="*/ 109 w 119"/>
                <a:gd name="T35" fmla="*/ 69 h 130"/>
                <a:gd name="T36" fmla="*/ 32 w 119"/>
                <a:gd name="T37" fmla="*/ 69 h 130"/>
                <a:gd name="T38" fmla="*/ 36 w 119"/>
                <a:gd name="T39" fmla="*/ 83 h 130"/>
                <a:gd name="T40" fmla="*/ 45 w 119"/>
                <a:gd name="T41" fmla="*/ 95 h 130"/>
                <a:gd name="T42" fmla="*/ 57 w 119"/>
                <a:gd name="T43" fmla="*/ 101 h 130"/>
                <a:gd name="T44" fmla="*/ 70 w 119"/>
                <a:gd name="T45" fmla="*/ 104 h 130"/>
                <a:gd name="T46" fmla="*/ 85 w 119"/>
                <a:gd name="T47" fmla="*/ 101 h 130"/>
                <a:gd name="T48" fmla="*/ 97 w 119"/>
                <a:gd name="T49" fmla="*/ 95 h 130"/>
                <a:gd name="T50" fmla="*/ 101 w 119"/>
                <a:gd name="T51" fmla="*/ 93 h 130"/>
                <a:gd name="T52" fmla="*/ 104 w 119"/>
                <a:gd name="T53" fmla="*/ 93 h 130"/>
                <a:gd name="T54" fmla="*/ 107 w 119"/>
                <a:gd name="T55" fmla="*/ 95 h 130"/>
                <a:gd name="T56" fmla="*/ 110 w 119"/>
                <a:gd name="T57" fmla="*/ 98 h 130"/>
                <a:gd name="T58" fmla="*/ 113 w 119"/>
                <a:gd name="T59" fmla="*/ 104 h 130"/>
                <a:gd name="T60" fmla="*/ 114 w 119"/>
                <a:gd name="T61" fmla="*/ 108 h 130"/>
                <a:gd name="T62" fmla="*/ 114 w 119"/>
                <a:gd name="T63" fmla="*/ 111 h 130"/>
                <a:gd name="T64" fmla="*/ 113 w 119"/>
                <a:gd name="T65" fmla="*/ 114 h 130"/>
                <a:gd name="T66" fmla="*/ 110 w 119"/>
                <a:gd name="T67" fmla="*/ 117 h 130"/>
                <a:gd name="T68" fmla="*/ 100 w 119"/>
                <a:gd name="T69" fmla="*/ 122 h 130"/>
                <a:gd name="T70" fmla="*/ 85 w 119"/>
                <a:gd name="T71" fmla="*/ 127 h 130"/>
                <a:gd name="T72" fmla="*/ 68 w 119"/>
                <a:gd name="T73" fmla="*/ 130 h 130"/>
                <a:gd name="T74" fmla="*/ 45 w 119"/>
                <a:gd name="T75" fmla="*/ 125 h 130"/>
                <a:gd name="T76" fmla="*/ 26 w 119"/>
                <a:gd name="T77" fmla="*/ 117 h 130"/>
                <a:gd name="T78" fmla="*/ 12 w 119"/>
                <a:gd name="T79" fmla="*/ 102 h 130"/>
                <a:gd name="T80" fmla="*/ 3 w 119"/>
                <a:gd name="T81" fmla="*/ 85 h 130"/>
                <a:gd name="T82" fmla="*/ 0 w 119"/>
                <a:gd name="T83" fmla="*/ 65 h 130"/>
                <a:gd name="T84" fmla="*/ 3 w 119"/>
                <a:gd name="T85" fmla="*/ 43 h 130"/>
                <a:gd name="T86" fmla="*/ 12 w 119"/>
                <a:gd name="T87" fmla="*/ 24 h 130"/>
                <a:gd name="T88" fmla="*/ 26 w 119"/>
                <a:gd name="T89" fmla="*/ 11 h 130"/>
                <a:gd name="T90" fmla="*/ 44 w 119"/>
                <a:gd name="T91" fmla="*/ 3 h 130"/>
                <a:gd name="T92" fmla="*/ 64 w 119"/>
                <a:gd name="T9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30">
                  <a:moveTo>
                    <a:pt x="64" y="23"/>
                  </a:moveTo>
                  <a:lnTo>
                    <a:pt x="49" y="26"/>
                  </a:lnTo>
                  <a:lnTo>
                    <a:pt x="39" y="36"/>
                  </a:lnTo>
                  <a:lnTo>
                    <a:pt x="33" y="50"/>
                  </a:lnTo>
                  <a:lnTo>
                    <a:pt x="88" y="50"/>
                  </a:lnTo>
                  <a:lnTo>
                    <a:pt x="84" y="36"/>
                  </a:lnTo>
                  <a:lnTo>
                    <a:pt x="75" y="26"/>
                  </a:lnTo>
                  <a:lnTo>
                    <a:pt x="64" y="23"/>
                  </a:lnTo>
                  <a:close/>
                  <a:moveTo>
                    <a:pt x="64" y="0"/>
                  </a:moveTo>
                  <a:lnTo>
                    <a:pt x="83" y="3"/>
                  </a:lnTo>
                  <a:lnTo>
                    <a:pt x="99" y="10"/>
                  </a:lnTo>
                  <a:lnTo>
                    <a:pt x="110" y="23"/>
                  </a:lnTo>
                  <a:lnTo>
                    <a:pt x="117" y="39"/>
                  </a:lnTo>
                  <a:lnTo>
                    <a:pt x="119" y="59"/>
                  </a:lnTo>
                  <a:lnTo>
                    <a:pt x="119" y="62"/>
                  </a:lnTo>
                  <a:lnTo>
                    <a:pt x="116" y="66"/>
                  </a:lnTo>
                  <a:lnTo>
                    <a:pt x="113" y="67"/>
                  </a:lnTo>
                  <a:lnTo>
                    <a:pt x="109" y="69"/>
                  </a:lnTo>
                  <a:lnTo>
                    <a:pt x="32" y="69"/>
                  </a:lnTo>
                  <a:lnTo>
                    <a:pt x="36" y="83"/>
                  </a:lnTo>
                  <a:lnTo>
                    <a:pt x="45" y="95"/>
                  </a:lnTo>
                  <a:lnTo>
                    <a:pt x="57" y="101"/>
                  </a:lnTo>
                  <a:lnTo>
                    <a:pt x="70" y="104"/>
                  </a:lnTo>
                  <a:lnTo>
                    <a:pt x="85" y="101"/>
                  </a:lnTo>
                  <a:lnTo>
                    <a:pt x="97" y="95"/>
                  </a:lnTo>
                  <a:lnTo>
                    <a:pt x="101" y="93"/>
                  </a:lnTo>
                  <a:lnTo>
                    <a:pt x="104" y="93"/>
                  </a:lnTo>
                  <a:lnTo>
                    <a:pt x="107" y="95"/>
                  </a:lnTo>
                  <a:lnTo>
                    <a:pt x="110" y="98"/>
                  </a:lnTo>
                  <a:lnTo>
                    <a:pt x="113" y="104"/>
                  </a:lnTo>
                  <a:lnTo>
                    <a:pt x="114" y="108"/>
                  </a:lnTo>
                  <a:lnTo>
                    <a:pt x="114" y="111"/>
                  </a:lnTo>
                  <a:lnTo>
                    <a:pt x="113" y="114"/>
                  </a:lnTo>
                  <a:lnTo>
                    <a:pt x="110" y="117"/>
                  </a:lnTo>
                  <a:lnTo>
                    <a:pt x="100" y="122"/>
                  </a:lnTo>
                  <a:lnTo>
                    <a:pt x="85" y="127"/>
                  </a:lnTo>
                  <a:lnTo>
                    <a:pt x="68" y="130"/>
                  </a:lnTo>
                  <a:lnTo>
                    <a:pt x="45" y="125"/>
                  </a:lnTo>
                  <a:lnTo>
                    <a:pt x="26" y="117"/>
                  </a:lnTo>
                  <a:lnTo>
                    <a:pt x="12" y="102"/>
                  </a:lnTo>
                  <a:lnTo>
                    <a:pt x="3" y="85"/>
                  </a:lnTo>
                  <a:lnTo>
                    <a:pt x="0" y="65"/>
                  </a:lnTo>
                  <a:lnTo>
                    <a:pt x="3" y="43"/>
                  </a:lnTo>
                  <a:lnTo>
                    <a:pt x="12" y="24"/>
                  </a:lnTo>
                  <a:lnTo>
                    <a:pt x="26" y="11"/>
                  </a:lnTo>
                  <a:lnTo>
                    <a:pt x="44" y="3"/>
                  </a:lnTo>
                  <a:lnTo>
                    <a:pt x="64"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29" name="Freeform 27"/>
            <p:cNvSpPr>
              <a:spLocks/>
            </p:cNvSpPr>
            <p:nvPr/>
          </p:nvSpPr>
          <p:spPr bwMode="auto">
            <a:xfrm>
              <a:off x="4039" y="2404"/>
              <a:ext cx="36" cy="42"/>
            </a:xfrm>
            <a:custGeom>
              <a:avLst/>
              <a:gdLst>
                <a:gd name="T0" fmla="*/ 22 w 107"/>
                <a:gd name="T1" fmla="*/ 0 h 124"/>
                <a:gd name="T2" fmla="*/ 29 w 107"/>
                <a:gd name="T3" fmla="*/ 1 h 124"/>
                <a:gd name="T4" fmla="*/ 35 w 107"/>
                <a:gd name="T5" fmla="*/ 7 h 124"/>
                <a:gd name="T6" fmla="*/ 51 w 107"/>
                <a:gd name="T7" fmla="*/ 36 h 124"/>
                <a:gd name="T8" fmla="*/ 54 w 107"/>
                <a:gd name="T9" fmla="*/ 40 h 124"/>
                <a:gd name="T10" fmla="*/ 54 w 107"/>
                <a:gd name="T11" fmla="*/ 41 h 124"/>
                <a:gd name="T12" fmla="*/ 55 w 107"/>
                <a:gd name="T13" fmla="*/ 38 h 124"/>
                <a:gd name="T14" fmla="*/ 58 w 107"/>
                <a:gd name="T15" fmla="*/ 33 h 124"/>
                <a:gd name="T16" fmla="*/ 75 w 107"/>
                <a:gd name="T17" fmla="*/ 4 h 124"/>
                <a:gd name="T18" fmla="*/ 81 w 107"/>
                <a:gd name="T19" fmla="*/ 0 h 124"/>
                <a:gd name="T20" fmla="*/ 99 w 107"/>
                <a:gd name="T21" fmla="*/ 0 h 124"/>
                <a:gd name="T22" fmla="*/ 106 w 107"/>
                <a:gd name="T23" fmla="*/ 1 h 124"/>
                <a:gd name="T24" fmla="*/ 107 w 107"/>
                <a:gd name="T25" fmla="*/ 8 h 124"/>
                <a:gd name="T26" fmla="*/ 73 w 107"/>
                <a:gd name="T27" fmla="*/ 60 h 124"/>
                <a:gd name="T28" fmla="*/ 107 w 107"/>
                <a:gd name="T29" fmla="*/ 115 h 124"/>
                <a:gd name="T30" fmla="*/ 106 w 107"/>
                <a:gd name="T31" fmla="*/ 121 h 124"/>
                <a:gd name="T32" fmla="*/ 99 w 107"/>
                <a:gd name="T33" fmla="*/ 124 h 124"/>
                <a:gd name="T34" fmla="*/ 83 w 107"/>
                <a:gd name="T35" fmla="*/ 122 h 124"/>
                <a:gd name="T36" fmla="*/ 75 w 107"/>
                <a:gd name="T37" fmla="*/ 116 h 124"/>
                <a:gd name="T38" fmla="*/ 57 w 107"/>
                <a:gd name="T39" fmla="*/ 85 h 124"/>
                <a:gd name="T40" fmla="*/ 55 w 107"/>
                <a:gd name="T41" fmla="*/ 82 h 124"/>
                <a:gd name="T42" fmla="*/ 54 w 107"/>
                <a:gd name="T43" fmla="*/ 80 h 124"/>
                <a:gd name="T44" fmla="*/ 52 w 107"/>
                <a:gd name="T45" fmla="*/ 83 h 124"/>
                <a:gd name="T46" fmla="*/ 51 w 107"/>
                <a:gd name="T47" fmla="*/ 88 h 124"/>
                <a:gd name="T48" fmla="*/ 29 w 107"/>
                <a:gd name="T49" fmla="*/ 121 h 124"/>
                <a:gd name="T50" fmla="*/ 21 w 107"/>
                <a:gd name="T51" fmla="*/ 124 h 124"/>
                <a:gd name="T52" fmla="*/ 5 w 107"/>
                <a:gd name="T53" fmla="*/ 122 h 124"/>
                <a:gd name="T54" fmla="*/ 0 w 107"/>
                <a:gd name="T55" fmla="*/ 118 h 124"/>
                <a:gd name="T56" fmla="*/ 2 w 107"/>
                <a:gd name="T57" fmla="*/ 111 h 124"/>
                <a:gd name="T58" fmla="*/ 3 w 107"/>
                <a:gd name="T59" fmla="*/ 11 h 124"/>
                <a:gd name="T60" fmla="*/ 2 w 107"/>
                <a:gd name="T61" fmla="*/ 4 h 124"/>
                <a:gd name="T62" fmla="*/ 6 w 107"/>
                <a:gd name="T6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24">
                  <a:moveTo>
                    <a:pt x="10" y="0"/>
                  </a:moveTo>
                  <a:lnTo>
                    <a:pt x="22" y="0"/>
                  </a:lnTo>
                  <a:lnTo>
                    <a:pt x="26" y="0"/>
                  </a:lnTo>
                  <a:lnTo>
                    <a:pt x="29" y="1"/>
                  </a:lnTo>
                  <a:lnTo>
                    <a:pt x="32" y="4"/>
                  </a:lnTo>
                  <a:lnTo>
                    <a:pt x="35" y="7"/>
                  </a:lnTo>
                  <a:lnTo>
                    <a:pt x="49" y="33"/>
                  </a:lnTo>
                  <a:lnTo>
                    <a:pt x="51" y="36"/>
                  </a:lnTo>
                  <a:lnTo>
                    <a:pt x="52" y="38"/>
                  </a:lnTo>
                  <a:lnTo>
                    <a:pt x="54" y="40"/>
                  </a:lnTo>
                  <a:lnTo>
                    <a:pt x="54" y="41"/>
                  </a:lnTo>
                  <a:lnTo>
                    <a:pt x="54" y="41"/>
                  </a:lnTo>
                  <a:lnTo>
                    <a:pt x="55" y="40"/>
                  </a:lnTo>
                  <a:lnTo>
                    <a:pt x="55" y="38"/>
                  </a:lnTo>
                  <a:lnTo>
                    <a:pt x="57" y="36"/>
                  </a:lnTo>
                  <a:lnTo>
                    <a:pt x="58" y="33"/>
                  </a:lnTo>
                  <a:lnTo>
                    <a:pt x="74" y="7"/>
                  </a:lnTo>
                  <a:lnTo>
                    <a:pt x="75" y="4"/>
                  </a:lnTo>
                  <a:lnTo>
                    <a:pt x="78" y="1"/>
                  </a:lnTo>
                  <a:lnTo>
                    <a:pt x="81" y="0"/>
                  </a:lnTo>
                  <a:lnTo>
                    <a:pt x="86" y="0"/>
                  </a:lnTo>
                  <a:lnTo>
                    <a:pt x="99" y="0"/>
                  </a:lnTo>
                  <a:lnTo>
                    <a:pt x="103" y="0"/>
                  </a:lnTo>
                  <a:lnTo>
                    <a:pt x="106" y="1"/>
                  </a:lnTo>
                  <a:lnTo>
                    <a:pt x="107" y="4"/>
                  </a:lnTo>
                  <a:lnTo>
                    <a:pt x="107" y="8"/>
                  </a:lnTo>
                  <a:lnTo>
                    <a:pt x="104" y="11"/>
                  </a:lnTo>
                  <a:lnTo>
                    <a:pt x="73" y="60"/>
                  </a:lnTo>
                  <a:lnTo>
                    <a:pt x="106" y="111"/>
                  </a:lnTo>
                  <a:lnTo>
                    <a:pt x="107" y="115"/>
                  </a:lnTo>
                  <a:lnTo>
                    <a:pt x="107" y="118"/>
                  </a:lnTo>
                  <a:lnTo>
                    <a:pt x="106" y="121"/>
                  </a:lnTo>
                  <a:lnTo>
                    <a:pt x="103" y="122"/>
                  </a:lnTo>
                  <a:lnTo>
                    <a:pt x="99" y="124"/>
                  </a:lnTo>
                  <a:lnTo>
                    <a:pt x="87" y="124"/>
                  </a:lnTo>
                  <a:lnTo>
                    <a:pt x="83" y="122"/>
                  </a:lnTo>
                  <a:lnTo>
                    <a:pt x="78" y="121"/>
                  </a:lnTo>
                  <a:lnTo>
                    <a:pt x="75" y="116"/>
                  </a:lnTo>
                  <a:lnTo>
                    <a:pt x="58" y="88"/>
                  </a:lnTo>
                  <a:lnTo>
                    <a:pt x="57" y="85"/>
                  </a:lnTo>
                  <a:lnTo>
                    <a:pt x="55" y="83"/>
                  </a:lnTo>
                  <a:lnTo>
                    <a:pt x="55" y="82"/>
                  </a:lnTo>
                  <a:lnTo>
                    <a:pt x="54" y="80"/>
                  </a:lnTo>
                  <a:lnTo>
                    <a:pt x="54" y="80"/>
                  </a:lnTo>
                  <a:lnTo>
                    <a:pt x="54" y="82"/>
                  </a:lnTo>
                  <a:lnTo>
                    <a:pt x="52" y="83"/>
                  </a:lnTo>
                  <a:lnTo>
                    <a:pt x="52" y="85"/>
                  </a:lnTo>
                  <a:lnTo>
                    <a:pt x="51" y="88"/>
                  </a:lnTo>
                  <a:lnTo>
                    <a:pt x="32" y="116"/>
                  </a:lnTo>
                  <a:lnTo>
                    <a:pt x="29" y="121"/>
                  </a:lnTo>
                  <a:lnTo>
                    <a:pt x="26" y="122"/>
                  </a:lnTo>
                  <a:lnTo>
                    <a:pt x="21" y="124"/>
                  </a:lnTo>
                  <a:lnTo>
                    <a:pt x="9" y="124"/>
                  </a:lnTo>
                  <a:lnTo>
                    <a:pt x="5" y="122"/>
                  </a:lnTo>
                  <a:lnTo>
                    <a:pt x="2" y="121"/>
                  </a:lnTo>
                  <a:lnTo>
                    <a:pt x="0" y="118"/>
                  </a:lnTo>
                  <a:lnTo>
                    <a:pt x="0" y="115"/>
                  </a:lnTo>
                  <a:lnTo>
                    <a:pt x="2" y="111"/>
                  </a:lnTo>
                  <a:lnTo>
                    <a:pt x="35" y="60"/>
                  </a:lnTo>
                  <a:lnTo>
                    <a:pt x="3" y="11"/>
                  </a:lnTo>
                  <a:lnTo>
                    <a:pt x="2" y="8"/>
                  </a:lnTo>
                  <a:lnTo>
                    <a:pt x="2" y="4"/>
                  </a:lnTo>
                  <a:lnTo>
                    <a:pt x="3" y="1"/>
                  </a:lnTo>
                  <a:lnTo>
                    <a:pt x="6" y="0"/>
                  </a:lnTo>
                  <a:lnTo>
                    <a:pt x="10"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0" name="Freeform 28"/>
            <p:cNvSpPr>
              <a:spLocks noEditPoints="1"/>
            </p:cNvSpPr>
            <p:nvPr/>
          </p:nvSpPr>
          <p:spPr bwMode="auto">
            <a:xfrm>
              <a:off x="4081" y="2404"/>
              <a:ext cx="41" cy="58"/>
            </a:xfrm>
            <a:custGeom>
              <a:avLst/>
              <a:gdLst>
                <a:gd name="T0" fmla="*/ 52 w 124"/>
                <a:gd name="T1" fmla="*/ 27 h 174"/>
                <a:gd name="T2" fmla="*/ 36 w 124"/>
                <a:gd name="T3" fmla="*/ 40 h 174"/>
                <a:gd name="T4" fmla="*/ 30 w 124"/>
                <a:gd name="T5" fmla="*/ 65 h 174"/>
                <a:gd name="T6" fmla="*/ 37 w 124"/>
                <a:gd name="T7" fmla="*/ 92 h 174"/>
                <a:gd name="T8" fmla="*/ 60 w 124"/>
                <a:gd name="T9" fmla="*/ 104 h 174"/>
                <a:gd name="T10" fmla="*/ 83 w 124"/>
                <a:gd name="T11" fmla="*/ 93 h 174"/>
                <a:gd name="T12" fmla="*/ 92 w 124"/>
                <a:gd name="T13" fmla="*/ 65 h 174"/>
                <a:gd name="T14" fmla="*/ 83 w 124"/>
                <a:gd name="T15" fmla="*/ 36 h 174"/>
                <a:gd name="T16" fmla="*/ 62 w 124"/>
                <a:gd name="T17" fmla="*/ 26 h 174"/>
                <a:gd name="T18" fmla="*/ 86 w 124"/>
                <a:gd name="T19" fmla="*/ 3 h 174"/>
                <a:gd name="T20" fmla="*/ 114 w 124"/>
                <a:gd name="T21" fmla="*/ 24 h 174"/>
                <a:gd name="T22" fmla="*/ 124 w 124"/>
                <a:gd name="T23" fmla="*/ 65 h 174"/>
                <a:gd name="T24" fmla="*/ 112 w 124"/>
                <a:gd name="T25" fmla="*/ 104 h 174"/>
                <a:gd name="T26" fmla="*/ 85 w 124"/>
                <a:gd name="T27" fmla="*/ 127 h 174"/>
                <a:gd name="T28" fmla="*/ 53 w 124"/>
                <a:gd name="T29" fmla="*/ 127 h 174"/>
                <a:gd name="T30" fmla="*/ 36 w 124"/>
                <a:gd name="T31" fmla="*/ 117 h 174"/>
                <a:gd name="T32" fmla="*/ 30 w 124"/>
                <a:gd name="T33" fmla="*/ 111 h 174"/>
                <a:gd name="T34" fmla="*/ 30 w 124"/>
                <a:gd name="T35" fmla="*/ 111 h 174"/>
                <a:gd name="T36" fmla="*/ 31 w 124"/>
                <a:gd name="T37" fmla="*/ 117 h 174"/>
                <a:gd name="T38" fmla="*/ 31 w 124"/>
                <a:gd name="T39" fmla="*/ 164 h 174"/>
                <a:gd name="T40" fmla="*/ 28 w 124"/>
                <a:gd name="T41" fmla="*/ 173 h 174"/>
                <a:gd name="T42" fmla="*/ 21 w 124"/>
                <a:gd name="T43" fmla="*/ 174 h 174"/>
                <a:gd name="T44" fmla="*/ 5 w 124"/>
                <a:gd name="T45" fmla="*/ 174 h 174"/>
                <a:gd name="T46" fmla="*/ 1 w 124"/>
                <a:gd name="T47" fmla="*/ 170 h 174"/>
                <a:gd name="T48" fmla="*/ 0 w 124"/>
                <a:gd name="T49" fmla="*/ 13 h 174"/>
                <a:gd name="T50" fmla="*/ 2 w 124"/>
                <a:gd name="T51" fmla="*/ 5 h 174"/>
                <a:gd name="T52" fmla="*/ 10 w 124"/>
                <a:gd name="T53" fmla="*/ 3 h 174"/>
                <a:gd name="T54" fmla="*/ 23 w 124"/>
                <a:gd name="T55" fmla="*/ 3 h 174"/>
                <a:gd name="T56" fmla="*/ 27 w 124"/>
                <a:gd name="T57" fmla="*/ 7 h 174"/>
                <a:gd name="T58" fmla="*/ 28 w 124"/>
                <a:gd name="T59" fmla="*/ 17 h 174"/>
                <a:gd name="T60" fmla="*/ 27 w 124"/>
                <a:gd name="T61" fmla="*/ 20 h 174"/>
                <a:gd name="T62" fmla="*/ 28 w 124"/>
                <a:gd name="T63" fmla="*/ 21 h 174"/>
                <a:gd name="T64" fmla="*/ 34 w 124"/>
                <a:gd name="T65" fmla="*/ 14 h 174"/>
                <a:gd name="T66" fmla="*/ 53 w 124"/>
                <a:gd name="T67"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74">
                  <a:moveTo>
                    <a:pt x="62" y="26"/>
                  </a:moveTo>
                  <a:lnTo>
                    <a:pt x="52" y="27"/>
                  </a:lnTo>
                  <a:lnTo>
                    <a:pt x="43" y="31"/>
                  </a:lnTo>
                  <a:lnTo>
                    <a:pt x="36" y="40"/>
                  </a:lnTo>
                  <a:lnTo>
                    <a:pt x="31" y="50"/>
                  </a:lnTo>
                  <a:lnTo>
                    <a:pt x="30" y="65"/>
                  </a:lnTo>
                  <a:lnTo>
                    <a:pt x="31" y="79"/>
                  </a:lnTo>
                  <a:lnTo>
                    <a:pt x="37" y="92"/>
                  </a:lnTo>
                  <a:lnTo>
                    <a:pt x="47" y="99"/>
                  </a:lnTo>
                  <a:lnTo>
                    <a:pt x="60" y="104"/>
                  </a:lnTo>
                  <a:lnTo>
                    <a:pt x="73" y="101"/>
                  </a:lnTo>
                  <a:lnTo>
                    <a:pt x="83" y="93"/>
                  </a:lnTo>
                  <a:lnTo>
                    <a:pt x="89" y="80"/>
                  </a:lnTo>
                  <a:lnTo>
                    <a:pt x="92" y="65"/>
                  </a:lnTo>
                  <a:lnTo>
                    <a:pt x="89" y="49"/>
                  </a:lnTo>
                  <a:lnTo>
                    <a:pt x="83" y="36"/>
                  </a:lnTo>
                  <a:lnTo>
                    <a:pt x="73" y="28"/>
                  </a:lnTo>
                  <a:lnTo>
                    <a:pt x="62" y="26"/>
                  </a:lnTo>
                  <a:close/>
                  <a:moveTo>
                    <a:pt x="67" y="0"/>
                  </a:moveTo>
                  <a:lnTo>
                    <a:pt x="86" y="3"/>
                  </a:lnTo>
                  <a:lnTo>
                    <a:pt x="102" y="11"/>
                  </a:lnTo>
                  <a:lnTo>
                    <a:pt x="114" y="24"/>
                  </a:lnTo>
                  <a:lnTo>
                    <a:pt x="121" y="43"/>
                  </a:lnTo>
                  <a:lnTo>
                    <a:pt x="124" y="65"/>
                  </a:lnTo>
                  <a:lnTo>
                    <a:pt x="121" y="86"/>
                  </a:lnTo>
                  <a:lnTo>
                    <a:pt x="112" y="104"/>
                  </a:lnTo>
                  <a:lnTo>
                    <a:pt x="101" y="118"/>
                  </a:lnTo>
                  <a:lnTo>
                    <a:pt x="85" y="127"/>
                  </a:lnTo>
                  <a:lnTo>
                    <a:pt x="66" y="130"/>
                  </a:lnTo>
                  <a:lnTo>
                    <a:pt x="53" y="127"/>
                  </a:lnTo>
                  <a:lnTo>
                    <a:pt x="43" y="122"/>
                  </a:lnTo>
                  <a:lnTo>
                    <a:pt x="36" y="117"/>
                  </a:lnTo>
                  <a:lnTo>
                    <a:pt x="31" y="112"/>
                  </a:lnTo>
                  <a:lnTo>
                    <a:pt x="30" y="111"/>
                  </a:lnTo>
                  <a:lnTo>
                    <a:pt x="30" y="111"/>
                  </a:lnTo>
                  <a:lnTo>
                    <a:pt x="30" y="111"/>
                  </a:lnTo>
                  <a:lnTo>
                    <a:pt x="30" y="114"/>
                  </a:lnTo>
                  <a:lnTo>
                    <a:pt x="31" y="117"/>
                  </a:lnTo>
                  <a:lnTo>
                    <a:pt x="31" y="121"/>
                  </a:lnTo>
                  <a:lnTo>
                    <a:pt x="31" y="164"/>
                  </a:lnTo>
                  <a:lnTo>
                    <a:pt x="30" y="170"/>
                  </a:lnTo>
                  <a:lnTo>
                    <a:pt x="28" y="173"/>
                  </a:lnTo>
                  <a:lnTo>
                    <a:pt x="26" y="174"/>
                  </a:lnTo>
                  <a:lnTo>
                    <a:pt x="21" y="174"/>
                  </a:lnTo>
                  <a:lnTo>
                    <a:pt x="10" y="174"/>
                  </a:lnTo>
                  <a:lnTo>
                    <a:pt x="5" y="174"/>
                  </a:lnTo>
                  <a:lnTo>
                    <a:pt x="2" y="173"/>
                  </a:lnTo>
                  <a:lnTo>
                    <a:pt x="1" y="170"/>
                  </a:lnTo>
                  <a:lnTo>
                    <a:pt x="0" y="164"/>
                  </a:lnTo>
                  <a:lnTo>
                    <a:pt x="0" y="13"/>
                  </a:lnTo>
                  <a:lnTo>
                    <a:pt x="1" y="8"/>
                  </a:lnTo>
                  <a:lnTo>
                    <a:pt x="2" y="5"/>
                  </a:lnTo>
                  <a:lnTo>
                    <a:pt x="5" y="3"/>
                  </a:lnTo>
                  <a:lnTo>
                    <a:pt x="10" y="3"/>
                  </a:lnTo>
                  <a:lnTo>
                    <a:pt x="18" y="3"/>
                  </a:lnTo>
                  <a:lnTo>
                    <a:pt x="23" y="3"/>
                  </a:lnTo>
                  <a:lnTo>
                    <a:pt x="26" y="4"/>
                  </a:lnTo>
                  <a:lnTo>
                    <a:pt x="27" y="7"/>
                  </a:lnTo>
                  <a:lnTo>
                    <a:pt x="28" y="11"/>
                  </a:lnTo>
                  <a:lnTo>
                    <a:pt x="28" y="17"/>
                  </a:lnTo>
                  <a:lnTo>
                    <a:pt x="28" y="18"/>
                  </a:lnTo>
                  <a:lnTo>
                    <a:pt x="27" y="20"/>
                  </a:lnTo>
                  <a:lnTo>
                    <a:pt x="27" y="21"/>
                  </a:lnTo>
                  <a:lnTo>
                    <a:pt x="28" y="21"/>
                  </a:lnTo>
                  <a:lnTo>
                    <a:pt x="30" y="18"/>
                  </a:lnTo>
                  <a:lnTo>
                    <a:pt x="34" y="14"/>
                  </a:lnTo>
                  <a:lnTo>
                    <a:pt x="41" y="7"/>
                  </a:lnTo>
                  <a:lnTo>
                    <a:pt x="53" y="1"/>
                  </a:lnTo>
                  <a:lnTo>
                    <a:pt x="67"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1" name="Freeform 29"/>
            <p:cNvSpPr>
              <a:spLocks noEditPoints="1"/>
            </p:cNvSpPr>
            <p:nvPr/>
          </p:nvSpPr>
          <p:spPr bwMode="auto">
            <a:xfrm>
              <a:off x="4127" y="2404"/>
              <a:ext cx="41" cy="42"/>
            </a:xfrm>
            <a:custGeom>
              <a:avLst/>
              <a:gdLst>
                <a:gd name="T0" fmla="*/ 62 w 118"/>
                <a:gd name="T1" fmla="*/ 23 h 130"/>
                <a:gd name="T2" fmla="*/ 47 w 118"/>
                <a:gd name="T3" fmla="*/ 26 h 130"/>
                <a:gd name="T4" fmla="*/ 37 w 118"/>
                <a:gd name="T5" fmla="*/ 36 h 130"/>
                <a:gd name="T6" fmla="*/ 32 w 118"/>
                <a:gd name="T7" fmla="*/ 50 h 130"/>
                <a:gd name="T8" fmla="*/ 86 w 118"/>
                <a:gd name="T9" fmla="*/ 50 h 130"/>
                <a:gd name="T10" fmla="*/ 84 w 118"/>
                <a:gd name="T11" fmla="*/ 36 h 130"/>
                <a:gd name="T12" fmla="*/ 75 w 118"/>
                <a:gd name="T13" fmla="*/ 26 h 130"/>
                <a:gd name="T14" fmla="*/ 62 w 118"/>
                <a:gd name="T15" fmla="*/ 23 h 130"/>
                <a:gd name="T16" fmla="*/ 63 w 118"/>
                <a:gd name="T17" fmla="*/ 0 h 130"/>
                <a:gd name="T18" fmla="*/ 82 w 118"/>
                <a:gd name="T19" fmla="*/ 3 h 130"/>
                <a:gd name="T20" fmla="*/ 98 w 118"/>
                <a:gd name="T21" fmla="*/ 10 h 130"/>
                <a:gd name="T22" fmla="*/ 108 w 118"/>
                <a:gd name="T23" fmla="*/ 23 h 130"/>
                <a:gd name="T24" fmla="*/ 115 w 118"/>
                <a:gd name="T25" fmla="*/ 39 h 130"/>
                <a:gd name="T26" fmla="*/ 118 w 118"/>
                <a:gd name="T27" fmla="*/ 59 h 130"/>
                <a:gd name="T28" fmla="*/ 117 w 118"/>
                <a:gd name="T29" fmla="*/ 62 h 130"/>
                <a:gd name="T30" fmla="*/ 115 w 118"/>
                <a:gd name="T31" fmla="*/ 66 h 130"/>
                <a:gd name="T32" fmla="*/ 111 w 118"/>
                <a:gd name="T33" fmla="*/ 67 h 130"/>
                <a:gd name="T34" fmla="*/ 107 w 118"/>
                <a:gd name="T35" fmla="*/ 69 h 130"/>
                <a:gd name="T36" fmla="*/ 32 w 118"/>
                <a:gd name="T37" fmla="*/ 69 h 130"/>
                <a:gd name="T38" fmla="*/ 36 w 118"/>
                <a:gd name="T39" fmla="*/ 83 h 130"/>
                <a:gd name="T40" fmla="*/ 43 w 118"/>
                <a:gd name="T41" fmla="*/ 95 h 130"/>
                <a:gd name="T42" fmla="*/ 55 w 118"/>
                <a:gd name="T43" fmla="*/ 101 h 130"/>
                <a:gd name="T44" fmla="*/ 69 w 118"/>
                <a:gd name="T45" fmla="*/ 104 h 130"/>
                <a:gd name="T46" fmla="*/ 84 w 118"/>
                <a:gd name="T47" fmla="*/ 101 h 130"/>
                <a:gd name="T48" fmla="*/ 95 w 118"/>
                <a:gd name="T49" fmla="*/ 95 h 130"/>
                <a:gd name="T50" fmla="*/ 99 w 118"/>
                <a:gd name="T51" fmla="*/ 93 h 130"/>
                <a:gd name="T52" fmla="*/ 104 w 118"/>
                <a:gd name="T53" fmla="*/ 93 h 130"/>
                <a:gd name="T54" fmla="*/ 107 w 118"/>
                <a:gd name="T55" fmla="*/ 95 h 130"/>
                <a:gd name="T56" fmla="*/ 110 w 118"/>
                <a:gd name="T57" fmla="*/ 98 h 130"/>
                <a:gd name="T58" fmla="*/ 112 w 118"/>
                <a:gd name="T59" fmla="*/ 104 h 130"/>
                <a:gd name="T60" fmla="*/ 114 w 118"/>
                <a:gd name="T61" fmla="*/ 108 h 130"/>
                <a:gd name="T62" fmla="*/ 114 w 118"/>
                <a:gd name="T63" fmla="*/ 111 h 130"/>
                <a:gd name="T64" fmla="*/ 111 w 118"/>
                <a:gd name="T65" fmla="*/ 114 h 130"/>
                <a:gd name="T66" fmla="*/ 108 w 118"/>
                <a:gd name="T67" fmla="*/ 117 h 130"/>
                <a:gd name="T68" fmla="*/ 98 w 118"/>
                <a:gd name="T69" fmla="*/ 122 h 130"/>
                <a:gd name="T70" fmla="*/ 84 w 118"/>
                <a:gd name="T71" fmla="*/ 127 h 130"/>
                <a:gd name="T72" fmla="*/ 66 w 118"/>
                <a:gd name="T73" fmla="*/ 130 h 130"/>
                <a:gd name="T74" fmla="*/ 43 w 118"/>
                <a:gd name="T75" fmla="*/ 125 h 130"/>
                <a:gd name="T76" fmla="*/ 26 w 118"/>
                <a:gd name="T77" fmla="*/ 117 h 130"/>
                <a:gd name="T78" fmla="*/ 11 w 118"/>
                <a:gd name="T79" fmla="*/ 102 h 130"/>
                <a:gd name="T80" fmla="*/ 3 w 118"/>
                <a:gd name="T81" fmla="*/ 85 h 130"/>
                <a:gd name="T82" fmla="*/ 0 w 118"/>
                <a:gd name="T83" fmla="*/ 65 h 130"/>
                <a:gd name="T84" fmla="*/ 3 w 118"/>
                <a:gd name="T85" fmla="*/ 43 h 130"/>
                <a:gd name="T86" fmla="*/ 11 w 118"/>
                <a:gd name="T87" fmla="*/ 24 h 130"/>
                <a:gd name="T88" fmla="*/ 24 w 118"/>
                <a:gd name="T89" fmla="*/ 11 h 130"/>
                <a:gd name="T90" fmla="*/ 42 w 118"/>
                <a:gd name="T91" fmla="*/ 3 h 130"/>
                <a:gd name="T92" fmla="*/ 63 w 118"/>
                <a:gd name="T9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130">
                  <a:moveTo>
                    <a:pt x="62" y="23"/>
                  </a:moveTo>
                  <a:lnTo>
                    <a:pt x="47" y="26"/>
                  </a:lnTo>
                  <a:lnTo>
                    <a:pt x="37" y="36"/>
                  </a:lnTo>
                  <a:lnTo>
                    <a:pt x="32" y="50"/>
                  </a:lnTo>
                  <a:lnTo>
                    <a:pt x="86" y="50"/>
                  </a:lnTo>
                  <a:lnTo>
                    <a:pt x="84" y="36"/>
                  </a:lnTo>
                  <a:lnTo>
                    <a:pt x="75" y="26"/>
                  </a:lnTo>
                  <a:lnTo>
                    <a:pt x="62" y="23"/>
                  </a:lnTo>
                  <a:close/>
                  <a:moveTo>
                    <a:pt x="63" y="0"/>
                  </a:moveTo>
                  <a:lnTo>
                    <a:pt x="82" y="3"/>
                  </a:lnTo>
                  <a:lnTo>
                    <a:pt x="98" y="10"/>
                  </a:lnTo>
                  <a:lnTo>
                    <a:pt x="108" y="23"/>
                  </a:lnTo>
                  <a:lnTo>
                    <a:pt x="115" y="39"/>
                  </a:lnTo>
                  <a:lnTo>
                    <a:pt x="118" y="59"/>
                  </a:lnTo>
                  <a:lnTo>
                    <a:pt x="117" y="62"/>
                  </a:lnTo>
                  <a:lnTo>
                    <a:pt x="115" y="66"/>
                  </a:lnTo>
                  <a:lnTo>
                    <a:pt x="111" y="67"/>
                  </a:lnTo>
                  <a:lnTo>
                    <a:pt x="107" y="69"/>
                  </a:lnTo>
                  <a:lnTo>
                    <a:pt x="32" y="69"/>
                  </a:lnTo>
                  <a:lnTo>
                    <a:pt x="36" y="83"/>
                  </a:lnTo>
                  <a:lnTo>
                    <a:pt x="43" y="95"/>
                  </a:lnTo>
                  <a:lnTo>
                    <a:pt x="55" y="101"/>
                  </a:lnTo>
                  <a:lnTo>
                    <a:pt x="69" y="104"/>
                  </a:lnTo>
                  <a:lnTo>
                    <a:pt x="84" y="101"/>
                  </a:lnTo>
                  <a:lnTo>
                    <a:pt x="95" y="95"/>
                  </a:lnTo>
                  <a:lnTo>
                    <a:pt x="99" y="93"/>
                  </a:lnTo>
                  <a:lnTo>
                    <a:pt x="104" y="93"/>
                  </a:lnTo>
                  <a:lnTo>
                    <a:pt x="107" y="95"/>
                  </a:lnTo>
                  <a:lnTo>
                    <a:pt x="110" y="98"/>
                  </a:lnTo>
                  <a:lnTo>
                    <a:pt x="112" y="104"/>
                  </a:lnTo>
                  <a:lnTo>
                    <a:pt x="114" y="108"/>
                  </a:lnTo>
                  <a:lnTo>
                    <a:pt x="114" y="111"/>
                  </a:lnTo>
                  <a:lnTo>
                    <a:pt x="111" y="114"/>
                  </a:lnTo>
                  <a:lnTo>
                    <a:pt x="108" y="117"/>
                  </a:lnTo>
                  <a:lnTo>
                    <a:pt x="98" y="122"/>
                  </a:lnTo>
                  <a:lnTo>
                    <a:pt x="84" y="127"/>
                  </a:lnTo>
                  <a:lnTo>
                    <a:pt x="66" y="130"/>
                  </a:lnTo>
                  <a:lnTo>
                    <a:pt x="43" y="125"/>
                  </a:lnTo>
                  <a:lnTo>
                    <a:pt x="26" y="117"/>
                  </a:lnTo>
                  <a:lnTo>
                    <a:pt x="11" y="102"/>
                  </a:lnTo>
                  <a:lnTo>
                    <a:pt x="3" y="85"/>
                  </a:lnTo>
                  <a:lnTo>
                    <a:pt x="0" y="65"/>
                  </a:lnTo>
                  <a:lnTo>
                    <a:pt x="3" y="43"/>
                  </a:lnTo>
                  <a:lnTo>
                    <a:pt x="11" y="24"/>
                  </a:lnTo>
                  <a:lnTo>
                    <a:pt x="24" y="11"/>
                  </a:lnTo>
                  <a:lnTo>
                    <a:pt x="42" y="3"/>
                  </a:lnTo>
                  <a:lnTo>
                    <a:pt x="63"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2" name="Freeform 30"/>
            <p:cNvSpPr>
              <a:spLocks/>
            </p:cNvSpPr>
            <p:nvPr/>
          </p:nvSpPr>
          <p:spPr bwMode="auto">
            <a:xfrm>
              <a:off x="4175" y="2404"/>
              <a:ext cx="24" cy="42"/>
            </a:xfrm>
            <a:custGeom>
              <a:avLst/>
              <a:gdLst>
                <a:gd name="T0" fmla="*/ 66 w 75"/>
                <a:gd name="T1" fmla="*/ 0 h 126"/>
                <a:gd name="T2" fmla="*/ 69 w 75"/>
                <a:gd name="T3" fmla="*/ 0 h 126"/>
                <a:gd name="T4" fmla="*/ 72 w 75"/>
                <a:gd name="T5" fmla="*/ 2 h 126"/>
                <a:gd name="T6" fmla="*/ 74 w 75"/>
                <a:gd name="T7" fmla="*/ 4 h 126"/>
                <a:gd name="T8" fmla="*/ 75 w 75"/>
                <a:gd name="T9" fmla="*/ 7 h 126"/>
                <a:gd name="T10" fmla="*/ 75 w 75"/>
                <a:gd name="T11" fmla="*/ 10 h 126"/>
                <a:gd name="T12" fmla="*/ 75 w 75"/>
                <a:gd name="T13" fmla="*/ 20 h 126"/>
                <a:gd name="T14" fmla="*/ 75 w 75"/>
                <a:gd name="T15" fmla="*/ 25 h 126"/>
                <a:gd name="T16" fmla="*/ 72 w 75"/>
                <a:gd name="T17" fmla="*/ 27 h 126"/>
                <a:gd name="T18" fmla="*/ 69 w 75"/>
                <a:gd name="T19" fmla="*/ 29 h 126"/>
                <a:gd name="T20" fmla="*/ 65 w 75"/>
                <a:gd name="T21" fmla="*/ 30 h 126"/>
                <a:gd name="T22" fmla="*/ 52 w 75"/>
                <a:gd name="T23" fmla="*/ 33 h 126"/>
                <a:gd name="T24" fmla="*/ 43 w 75"/>
                <a:gd name="T25" fmla="*/ 39 h 126"/>
                <a:gd name="T26" fmla="*/ 36 w 75"/>
                <a:gd name="T27" fmla="*/ 49 h 126"/>
                <a:gd name="T28" fmla="*/ 33 w 75"/>
                <a:gd name="T29" fmla="*/ 62 h 126"/>
                <a:gd name="T30" fmla="*/ 32 w 75"/>
                <a:gd name="T31" fmla="*/ 75 h 126"/>
                <a:gd name="T32" fmla="*/ 32 w 75"/>
                <a:gd name="T33" fmla="*/ 116 h 126"/>
                <a:gd name="T34" fmla="*/ 30 w 75"/>
                <a:gd name="T35" fmla="*/ 120 h 126"/>
                <a:gd name="T36" fmla="*/ 29 w 75"/>
                <a:gd name="T37" fmla="*/ 123 h 126"/>
                <a:gd name="T38" fmla="*/ 26 w 75"/>
                <a:gd name="T39" fmla="*/ 124 h 126"/>
                <a:gd name="T40" fmla="*/ 22 w 75"/>
                <a:gd name="T41" fmla="*/ 126 h 126"/>
                <a:gd name="T42" fmla="*/ 10 w 75"/>
                <a:gd name="T43" fmla="*/ 126 h 126"/>
                <a:gd name="T44" fmla="*/ 6 w 75"/>
                <a:gd name="T45" fmla="*/ 124 h 126"/>
                <a:gd name="T46" fmla="*/ 3 w 75"/>
                <a:gd name="T47" fmla="*/ 123 h 126"/>
                <a:gd name="T48" fmla="*/ 1 w 75"/>
                <a:gd name="T49" fmla="*/ 120 h 126"/>
                <a:gd name="T50" fmla="*/ 0 w 75"/>
                <a:gd name="T51" fmla="*/ 116 h 126"/>
                <a:gd name="T52" fmla="*/ 0 w 75"/>
                <a:gd name="T53" fmla="*/ 12 h 126"/>
                <a:gd name="T54" fmla="*/ 1 w 75"/>
                <a:gd name="T55" fmla="*/ 7 h 126"/>
                <a:gd name="T56" fmla="*/ 3 w 75"/>
                <a:gd name="T57" fmla="*/ 4 h 126"/>
                <a:gd name="T58" fmla="*/ 6 w 75"/>
                <a:gd name="T59" fmla="*/ 2 h 126"/>
                <a:gd name="T60" fmla="*/ 10 w 75"/>
                <a:gd name="T61" fmla="*/ 2 h 126"/>
                <a:gd name="T62" fmla="*/ 20 w 75"/>
                <a:gd name="T63" fmla="*/ 2 h 126"/>
                <a:gd name="T64" fmla="*/ 24 w 75"/>
                <a:gd name="T65" fmla="*/ 2 h 126"/>
                <a:gd name="T66" fmla="*/ 27 w 75"/>
                <a:gd name="T67" fmla="*/ 4 h 126"/>
                <a:gd name="T68" fmla="*/ 29 w 75"/>
                <a:gd name="T69" fmla="*/ 7 h 126"/>
                <a:gd name="T70" fmla="*/ 30 w 75"/>
                <a:gd name="T71" fmla="*/ 12 h 126"/>
                <a:gd name="T72" fmla="*/ 30 w 75"/>
                <a:gd name="T73" fmla="*/ 23 h 126"/>
                <a:gd name="T74" fmla="*/ 30 w 75"/>
                <a:gd name="T75" fmla="*/ 26 h 126"/>
                <a:gd name="T76" fmla="*/ 30 w 75"/>
                <a:gd name="T77" fmla="*/ 29 h 126"/>
                <a:gd name="T78" fmla="*/ 30 w 75"/>
                <a:gd name="T79" fmla="*/ 30 h 126"/>
                <a:gd name="T80" fmla="*/ 29 w 75"/>
                <a:gd name="T81" fmla="*/ 32 h 126"/>
                <a:gd name="T82" fmla="*/ 30 w 75"/>
                <a:gd name="T83" fmla="*/ 32 h 126"/>
                <a:gd name="T84" fmla="*/ 35 w 75"/>
                <a:gd name="T85" fmla="*/ 20 h 126"/>
                <a:gd name="T86" fmla="*/ 43 w 75"/>
                <a:gd name="T87" fmla="*/ 10 h 126"/>
                <a:gd name="T88" fmla="*/ 53 w 75"/>
                <a:gd name="T89" fmla="*/ 3 h 126"/>
                <a:gd name="T90" fmla="*/ 66 w 75"/>
                <a:gd name="T9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126">
                  <a:moveTo>
                    <a:pt x="66" y="0"/>
                  </a:moveTo>
                  <a:lnTo>
                    <a:pt x="69" y="0"/>
                  </a:lnTo>
                  <a:lnTo>
                    <a:pt x="72" y="2"/>
                  </a:lnTo>
                  <a:lnTo>
                    <a:pt x="74" y="4"/>
                  </a:lnTo>
                  <a:lnTo>
                    <a:pt x="75" y="7"/>
                  </a:lnTo>
                  <a:lnTo>
                    <a:pt x="75" y="10"/>
                  </a:lnTo>
                  <a:lnTo>
                    <a:pt x="75" y="20"/>
                  </a:lnTo>
                  <a:lnTo>
                    <a:pt x="75" y="25"/>
                  </a:lnTo>
                  <a:lnTo>
                    <a:pt x="72" y="27"/>
                  </a:lnTo>
                  <a:lnTo>
                    <a:pt x="69" y="29"/>
                  </a:lnTo>
                  <a:lnTo>
                    <a:pt x="65" y="30"/>
                  </a:lnTo>
                  <a:lnTo>
                    <a:pt x="52" y="33"/>
                  </a:lnTo>
                  <a:lnTo>
                    <a:pt x="43" y="39"/>
                  </a:lnTo>
                  <a:lnTo>
                    <a:pt x="36" y="49"/>
                  </a:lnTo>
                  <a:lnTo>
                    <a:pt x="33" y="62"/>
                  </a:lnTo>
                  <a:lnTo>
                    <a:pt x="32" y="75"/>
                  </a:lnTo>
                  <a:lnTo>
                    <a:pt x="32" y="116"/>
                  </a:lnTo>
                  <a:lnTo>
                    <a:pt x="30" y="120"/>
                  </a:lnTo>
                  <a:lnTo>
                    <a:pt x="29" y="123"/>
                  </a:lnTo>
                  <a:lnTo>
                    <a:pt x="26" y="124"/>
                  </a:lnTo>
                  <a:lnTo>
                    <a:pt x="22" y="126"/>
                  </a:lnTo>
                  <a:lnTo>
                    <a:pt x="10" y="126"/>
                  </a:lnTo>
                  <a:lnTo>
                    <a:pt x="6" y="124"/>
                  </a:lnTo>
                  <a:lnTo>
                    <a:pt x="3" y="123"/>
                  </a:lnTo>
                  <a:lnTo>
                    <a:pt x="1" y="120"/>
                  </a:lnTo>
                  <a:lnTo>
                    <a:pt x="0" y="116"/>
                  </a:lnTo>
                  <a:lnTo>
                    <a:pt x="0" y="12"/>
                  </a:lnTo>
                  <a:lnTo>
                    <a:pt x="1" y="7"/>
                  </a:lnTo>
                  <a:lnTo>
                    <a:pt x="3" y="4"/>
                  </a:lnTo>
                  <a:lnTo>
                    <a:pt x="6" y="2"/>
                  </a:lnTo>
                  <a:lnTo>
                    <a:pt x="10" y="2"/>
                  </a:lnTo>
                  <a:lnTo>
                    <a:pt x="20" y="2"/>
                  </a:lnTo>
                  <a:lnTo>
                    <a:pt x="24" y="2"/>
                  </a:lnTo>
                  <a:lnTo>
                    <a:pt x="27" y="4"/>
                  </a:lnTo>
                  <a:lnTo>
                    <a:pt x="29" y="7"/>
                  </a:lnTo>
                  <a:lnTo>
                    <a:pt x="30" y="12"/>
                  </a:lnTo>
                  <a:lnTo>
                    <a:pt x="30" y="23"/>
                  </a:lnTo>
                  <a:lnTo>
                    <a:pt x="30" y="26"/>
                  </a:lnTo>
                  <a:lnTo>
                    <a:pt x="30" y="29"/>
                  </a:lnTo>
                  <a:lnTo>
                    <a:pt x="30" y="30"/>
                  </a:lnTo>
                  <a:lnTo>
                    <a:pt x="29" y="32"/>
                  </a:lnTo>
                  <a:lnTo>
                    <a:pt x="30" y="32"/>
                  </a:lnTo>
                  <a:lnTo>
                    <a:pt x="35" y="20"/>
                  </a:lnTo>
                  <a:lnTo>
                    <a:pt x="43" y="10"/>
                  </a:lnTo>
                  <a:lnTo>
                    <a:pt x="53" y="3"/>
                  </a:lnTo>
                  <a:lnTo>
                    <a:pt x="66"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3" name="Freeform 31"/>
            <p:cNvSpPr>
              <a:spLocks/>
            </p:cNvSpPr>
            <p:nvPr/>
          </p:nvSpPr>
          <p:spPr bwMode="auto">
            <a:xfrm>
              <a:off x="4202" y="2392"/>
              <a:ext cx="25" cy="54"/>
            </a:xfrm>
            <a:custGeom>
              <a:avLst/>
              <a:gdLst>
                <a:gd name="T0" fmla="*/ 28 w 78"/>
                <a:gd name="T1" fmla="*/ 0 h 160"/>
                <a:gd name="T2" fmla="*/ 38 w 78"/>
                <a:gd name="T3" fmla="*/ 0 h 160"/>
                <a:gd name="T4" fmla="*/ 42 w 78"/>
                <a:gd name="T5" fmla="*/ 1 h 160"/>
                <a:gd name="T6" fmla="*/ 45 w 78"/>
                <a:gd name="T7" fmla="*/ 3 h 160"/>
                <a:gd name="T8" fmla="*/ 48 w 78"/>
                <a:gd name="T9" fmla="*/ 6 h 160"/>
                <a:gd name="T10" fmla="*/ 48 w 78"/>
                <a:gd name="T11" fmla="*/ 10 h 160"/>
                <a:gd name="T12" fmla="*/ 48 w 78"/>
                <a:gd name="T13" fmla="*/ 36 h 160"/>
                <a:gd name="T14" fmla="*/ 67 w 78"/>
                <a:gd name="T15" fmla="*/ 36 h 160"/>
                <a:gd name="T16" fmla="*/ 71 w 78"/>
                <a:gd name="T17" fmla="*/ 36 h 160"/>
                <a:gd name="T18" fmla="*/ 74 w 78"/>
                <a:gd name="T19" fmla="*/ 39 h 160"/>
                <a:gd name="T20" fmla="*/ 75 w 78"/>
                <a:gd name="T21" fmla="*/ 42 h 160"/>
                <a:gd name="T22" fmla="*/ 77 w 78"/>
                <a:gd name="T23" fmla="*/ 46 h 160"/>
                <a:gd name="T24" fmla="*/ 77 w 78"/>
                <a:gd name="T25" fmla="*/ 50 h 160"/>
                <a:gd name="T26" fmla="*/ 75 w 78"/>
                <a:gd name="T27" fmla="*/ 55 h 160"/>
                <a:gd name="T28" fmla="*/ 74 w 78"/>
                <a:gd name="T29" fmla="*/ 58 h 160"/>
                <a:gd name="T30" fmla="*/ 71 w 78"/>
                <a:gd name="T31" fmla="*/ 60 h 160"/>
                <a:gd name="T32" fmla="*/ 67 w 78"/>
                <a:gd name="T33" fmla="*/ 60 h 160"/>
                <a:gd name="T34" fmla="*/ 48 w 78"/>
                <a:gd name="T35" fmla="*/ 60 h 160"/>
                <a:gd name="T36" fmla="*/ 48 w 78"/>
                <a:gd name="T37" fmla="*/ 108 h 160"/>
                <a:gd name="T38" fmla="*/ 49 w 78"/>
                <a:gd name="T39" fmla="*/ 120 h 160"/>
                <a:gd name="T40" fmla="*/ 55 w 78"/>
                <a:gd name="T41" fmla="*/ 127 h 160"/>
                <a:gd name="T42" fmla="*/ 61 w 78"/>
                <a:gd name="T43" fmla="*/ 130 h 160"/>
                <a:gd name="T44" fmla="*/ 68 w 78"/>
                <a:gd name="T45" fmla="*/ 131 h 160"/>
                <a:gd name="T46" fmla="*/ 72 w 78"/>
                <a:gd name="T47" fmla="*/ 133 h 160"/>
                <a:gd name="T48" fmla="*/ 75 w 78"/>
                <a:gd name="T49" fmla="*/ 134 h 160"/>
                <a:gd name="T50" fmla="*/ 78 w 78"/>
                <a:gd name="T51" fmla="*/ 137 h 160"/>
                <a:gd name="T52" fmla="*/ 78 w 78"/>
                <a:gd name="T53" fmla="*/ 141 h 160"/>
                <a:gd name="T54" fmla="*/ 78 w 78"/>
                <a:gd name="T55" fmla="*/ 150 h 160"/>
                <a:gd name="T56" fmla="*/ 78 w 78"/>
                <a:gd name="T57" fmla="*/ 153 h 160"/>
                <a:gd name="T58" fmla="*/ 77 w 78"/>
                <a:gd name="T59" fmla="*/ 156 h 160"/>
                <a:gd name="T60" fmla="*/ 74 w 78"/>
                <a:gd name="T61" fmla="*/ 159 h 160"/>
                <a:gd name="T62" fmla="*/ 70 w 78"/>
                <a:gd name="T63" fmla="*/ 159 h 160"/>
                <a:gd name="T64" fmla="*/ 65 w 78"/>
                <a:gd name="T65" fmla="*/ 160 h 160"/>
                <a:gd name="T66" fmla="*/ 52 w 78"/>
                <a:gd name="T67" fmla="*/ 159 h 160"/>
                <a:gd name="T68" fmla="*/ 39 w 78"/>
                <a:gd name="T69" fmla="*/ 153 h 160"/>
                <a:gd name="T70" fmla="*/ 28 w 78"/>
                <a:gd name="T71" fmla="*/ 144 h 160"/>
                <a:gd name="T72" fmla="*/ 20 w 78"/>
                <a:gd name="T73" fmla="*/ 131 h 160"/>
                <a:gd name="T74" fmla="*/ 18 w 78"/>
                <a:gd name="T75" fmla="*/ 114 h 160"/>
                <a:gd name="T76" fmla="*/ 18 w 78"/>
                <a:gd name="T77" fmla="*/ 60 h 160"/>
                <a:gd name="T78" fmla="*/ 10 w 78"/>
                <a:gd name="T79" fmla="*/ 60 h 160"/>
                <a:gd name="T80" fmla="*/ 6 w 78"/>
                <a:gd name="T81" fmla="*/ 60 h 160"/>
                <a:gd name="T82" fmla="*/ 3 w 78"/>
                <a:gd name="T83" fmla="*/ 58 h 160"/>
                <a:gd name="T84" fmla="*/ 2 w 78"/>
                <a:gd name="T85" fmla="*/ 55 h 160"/>
                <a:gd name="T86" fmla="*/ 0 w 78"/>
                <a:gd name="T87" fmla="*/ 50 h 160"/>
                <a:gd name="T88" fmla="*/ 0 w 78"/>
                <a:gd name="T89" fmla="*/ 46 h 160"/>
                <a:gd name="T90" fmla="*/ 2 w 78"/>
                <a:gd name="T91" fmla="*/ 42 h 160"/>
                <a:gd name="T92" fmla="*/ 3 w 78"/>
                <a:gd name="T93" fmla="*/ 39 h 160"/>
                <a:gd name="T94" fmla="*/ 6 w 78"/>
                <a:gd name="T95" fmla="*/ 36 h 160"/>
                <a:gd name="T96" fmla="*/ 10 w 78"/>
                <a:gd name="T97" fmla="*/ 36 h 160"/>
                <a:gd name="T98" fmla="*/ 18 w 78"/>
                <a:gd name="T99" fmla="*/ 36 h 160"/>
                <a:gd name="T100" fmla="*/ 18 w 78"/>
                <a:gd name="T101" fmla="*/ 10 h 160"/>
                <a:gd name="T102" fmla="*/ 19 w 78"/>
                <a:gd name="T103" fmla="*/ 6 h 160"/>
                <a:gd name="T104" fmla="*/ 20 w 78"/>
                <a:gd name="T105" fmla="*/ 3 h 160"/>
                <a:gd name="T106" fmla="*/ 23 w 78"/>
                <a:gd name="T107" fmla="*/ 1 h 160"/>
                <a:gd name="T108" fmla="*/ 28 w 78"/>
                <a:gd name="T10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60">
                  <a:moveTo>
                    <a:pt x="28" y="0"/>
                  </a:moveTo>
                  <a:lnTo>
                    <a:pt x="38" y="0"/>
                  </a:lnTo>
                  <a:lnTo>
                    <a:pt x="42" y="1"/>
                  </a:lnTo>
                  <a:lnTo>
                    <a:pt x="45" y="3"/>
                  </a:lnTo>
                  <a:lnTo>
                    <a:pt x="48" y="6"/>
                  </a:lnTo>
                  <a:lnTo>
                    <a:pt x="48" y="10"/>
                  </a:lnTo>
                  <a:lnTo>
                    <a:pt x="48" y="36"/>
                  </a:lnTo>
                  <a:lnTo>
                    <a:pt x="67" y="36"/>
                  </a:lnTo>
                  <a:lnTo>
                    <a:pt x="71" y="36"/>
                  </a:lnTo>
                  <a:lnTo>
                    <a:pt x="74" y="39"/>
                  </a:lnTo>
                  <a:lnTo>
                    <a:pt x="75" y="42"/>
                  </a:lnTo>
                  <a:lnTo>
                    <a:pt x="77" y="46"/>
                  </a:lnTo>
                  <a:lnTo>
                    <a:pt x="77" y="50"/>
                  </a:lnTo>
                  <a:lnTo>
                    <a:pt x="75" y="55"/>
                  </a:lnTo>
                  <a:lnTo>
                    <a:pt x="74" y="58"/>
                  </a:lnTo>
                  <a:lnTo>
                    <a:pt x="71" y="60"/>
                  </a:lnTo>
                  <a:lnTo>
                    <a:pt x="67" y="60"/>
                  </a:lnTo>
                  <a:lnTo>
                    <a:pt x="48" y="60"/>
                  </a:lnTo>
                  <a:lnTo>
                    <a:pt x="48" y="108"/>
                  </a:lnTo>
                  <a:lnTo>
                    <a:pt x="49" y="120"/>
                  </a:lnTo>
                  <a:lnTo>
                    <a:pt x="55" y="127"/>
                  </a:lnTo>
                  <a:lnTo>
                    <a:pt x="61" y="130"/>
                  </a:lnTo>
                  <a:lnTo>
                    <a:pt x="68" y="131"/>
                  </a:lnTo>
                  <a:lnTo>
                    <a:pt x="72" y="133"/>
                  </a:lnTo>
                  <a:lnTo>
                    <a:pt x="75" y="134"/>
                  </a:lnTo>
                  <a:lnTo>
                    <a:pt x="78" y="137"/>
                  </a:lnTo>
                  <a:lnTo>
                    <a:pt x="78" y="141"/>
                  </a:lnTo>
                  <a:lnTo>
                    <a:pt x="78" y="150"/>
                  </a:lnTo>
                  <a:lnTo>
                    <a:pt x="78" y="153"/>
                  </a:lnTo>
                  <a:lnTo>
                    <a:pt x="77" y="156"/>
                  </a:lnTo>
                  <a:lnTo>
                    <a:pt x="74" y="159"/>
                  </a:lnTo>
                  <a:lnTo>
                    <a:pt x="70" y="159"/>
                  </a:lnTo>
                  <a:lnTo>
                    <a:pt x="65" y="160"/>
                  </a:lnTo>
                  <a:lnTo>
                    <a:pt x="52" y="159"/>
                  </a:lnTo>
                  <a:lnTo>
                    <a:pt x="39" y="153"/>
                  </a:lnTo>
                  <a:lnTo>
                    <a:pt x="28" y="144"/>
                  </a:lnTo>
                  <a:lnTo>
                    <a:pt x="20" y="131"/>
                  </a:lnTo>
                  <a:lnTo>
                    <a:pt x="18" y="114"/>
                  </a:lnTo>
                  <a:lnTo>
                    <a:pt x="18" y="60"/>
                  </a:lnTo>
                  <a:lnTo>
                    <a:pt x="10" y="60"/>
                  </a:lnTo>
                  <a:lnTo>
                    <a:pt x="6" y="60"/>
                  </a:lnTo>
                  <a:lnTo>
                    <a:pt x="3" y="58"/>
                  </a:lnTo>
                  <a:lnTo>
                    <a:pt x="2" y="55"/>
                  </a:lnTo>
                  <a:lnTo>
                    <a:pt x="0" y="50"/>
                  </a:lnTo>
                  <a:lnTo>
                    <a:pt x="0" y="46"/>
                  </a:lnTo>
                  <a:lnTo>
                    <a:pt x="2" y="42"/>
                  </a:lnTo>
                  <a:lnTo>
                    <a:pt x="3" y="39"/>
                  </a:lnTo>
                  <a:lnTo>
                    <a:pt x="6" y="36"/>
                  </a:lnTo>
                  <a:lnTo>
                    <a:pt x="10" y="36"/>
                  </a:lnTo>
                  <a:lnTo>
                    <a:pt x="18" y="36"/>
                  </a:lnTo>
                  <a:lnTo>
                    <a:pt x="18" y="10"/>
                  </a:lnTo>
                  <a:lnTo>
                    <a:pt x="19" y="6"/>
                  </a:lnTo>
                  <a:lnTo>
                    <a:pt x="20" y="3"/>
                  </a:lnTo>
                  <a:lnTo>
                    <a:pt x="23" y="1"/>
                  </a:lnTo>
                  <a:lnTo>
                    <a:pt x="28"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4" name="Freeform 32"/>
            <p:cNvSpPr>
              <a:spLocks/>
            </p:cNvSpPr>
            <p:nvPr/>
          </p:nvSpPr>
          <p:spPr bwMode="auto">
            <a:xfrm>
              <a:off x="4232" y="2404"/>
              <a:ext cx="32" cy="42"/>
            </a:xfrm>
            <a:custGeom>
              <a:avLst/>
              <a:gdLst>
                <a:gd name="T0" fmla="*/ 65 w 94"/>
                <a:gd name="T1" fmla="*/ 1 h 130"/>
                <a:gd name="T2" fmla="*/ 86 w 94"/>
                <a:gd name="T3" fmla="*/ 8 h 130"/>
                <a:gd name="T4" fmla="*/ 90 w 94"/>
                <a:gd name="T5" fmla="*/ 14 h 130"/>
                <a:gd name="T6" fmla="*/ 88 w 94"/>
                <a:gd name="T7" fmla="*/ 21 h 130"/>
                <a:gd name="T8" fmla="*/ 84 w 94"/>
                <a:gd name="T9" fmla="*/ 30 h 130"/>
                <a:gd name="T10" fmla="*/ 77 w 94"/>
                <a:gd name="T11" fmla="*/ 31 h 130"/>
                <a:gd name="T12" fmla="*/ 62 w 94"/>
                <a:gd name="T13" fmla="*/ 26 h 130"/>
                <a:gd name="T14" fmla="*/ 44 w 94"/>
                <a:gd name="T15" fmla="*/ 24 h 130"/>
                <a:gd name="T16" fmla="*/ 35 w 94"/>
                <a:gd name="T17" fmla="*/ 28 h 130"/>
                <a:gd name="T18" fmla="*/ 32 w 94"/>
                <a:gd name="T19" fmla="*/ 36 h 130"/>
                <a:gd name="T20" fmla="*/ 42 w 94"/>
                <a:gd name="T21" fmla="*/ 47 h 130"/>
                <a:gd name="T22" fmla="*/ 64 w 94"/>
                <a:gd name="T23" fmla="*/ 56 h 130"/>
                <a:gd name="T24" fmla="*/ 84 w 94"/>
                <a:gd name="T25" fmla="*/ 67 h 130"/>
                <a:gd name="T26" fmla="*/ 94 w 94"/>
                <a:gd name="T27" fmla="*/ 91 h 130"/>
                <a:gd name="T28" fmla="*/ 81 w 94"/>
                <a:gd name="T29" fmla="*/ 118 h 130"/>
                <a:gd name="T30" fmla="*/ 47 w 94"/>
                <a:gd name="T31" fmla="*/ 130 h 130"/>
                <a:gd name="T32" fmla="*/ 15 w 94"/>
                <a:gd name="T33" fmla="*/ 122 h 130"/>
                <a:gd name="T34" fmla="*/ 2 w 94"/>
                <a:gd name="T35" fmla="*/ 114 h 130"/>
                <a:gd name="T36" fmla="*/ 2 w 94"/>
                <a:gd name="T37" fmla="*/ 106 h 130"/>
                <a:gd name="T38" fmla="*/ 6 w 94"/>
                <a:gd name="T39" fmla="*/ 98 h 130"/>
                <a:gd name="T40" fmla="*/ 12 w 94"/>
                <a:gd name="T41" fmla="*/ 93 h 130"/>
                <a:gd name="T42" fmla="*/ 21 w 94"/>
                <a:gd name="T43" fmla="*/ 96 h 130"/>
                <a:gd name="T44" fmla="*/ 36 w 94"/>
                <a:gd name="T45" fmla="*/ 104 h 130"/>
                <a:gd name="T46" fmla="*/ 54 w 94"/>
                <a:gd name="T47" fmla="*/ 104 h 130"/>
                <a:gd name="T48" fmla="*/ 62 w 94"/>
                <a:gd name="T49" fmla="*/ 99 h 130"/>
                <a:gd name="T50" fmla="*/ 65 w 94"/>
                <a:gd name="T51" fmla="*/ 92 h 130"/>
                <a:gd name="T52" fmla="*/ 55 w 94"/>
                <a:gd name="T53" fmla="*/ 80 h 130"/>
                <a:gd name="T54" fmla="*/ 34 w 94"/>
                <a:gd name="T55" fmla="*/ 73 h 130"/>
                <a:gd name="T56" fmla="*/ 13 w 94"/>
                <a:gd name="T57" fmla="*/ 60 h 130"/>
                <a:gd name="T58" fmla="*/ 3 w 94"/>
                <a:gd name="T59" fmla="*/ 37 h 130"/>
                <a:gd name="T60" fmla="*/ 12 w 94"/>
                <a:gd name="T61" fmla="*/ 13 h 130"/>
                <a:gd name="T62" fmla="*/ 36 w 94"/>
                <a:gd name="T63"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30">
                  <a:moveTo>
                    <a:pt x="51" y="0"/>
                  </a:moveTo>
                  <a:lnTo>
                    <a:pt x="65" y="1"/>
                  </a:lnTo>
                  <a:lnTo>
                    <a:pt x="77" y="4"/>
                  </a:lnTo>
                  <a:lnTo>
                    <a:pt x="86" y="8"/>
                  </a:lnTo>
                  <a:lnTo>
                    <a:pt x="88" y="11"/>
                  </a:lnTo>
                  <a:lnTo>
                    <a:pt x="90" y="14"/>
                  </a:lnTo>
                  <a:lnTo>
                    <a:pt x="90" y="18"/>
                  </a:lnTo>
                  <a:lnTo>
                    <a:pt x="88" y="21"/>
                  </a:lnTo>
                  <a:lnTo>
                    <a:pt x="87" y="26"/>
                  </a:lnTo>
                  <a:lnTo>
                    <a:pt x="84" y="30"/>
                  </a:lnTo>
                  <a:lnTo>
                    <a:pt x="81" y="31"/>
                  </a:lnTo>
                  <a:lnTo>
                    <a:pt x="77" y="31"/>
                  </a:lnTo>
                  <a:lnTo>
                    <a:pt x="73" y="30"/>
                  </a:lnTo>
                  <a:lnTo>
                    <a:pt x="62" y="26"/>
                  </a:lnTo>
                  <a:lnTo>
                    <a:pt x="49" y="24"/>
                  </a:lnTo>
                  <a:lnTo>
                    <a:pt x="44" y="24"/>
                  </a:lnTo>
                  <a:lnTo>
                    <a:pt x="39" y="26"/>
                  </a:lnTo>
                  <a:lnTo>
                    <a:pt x="35" y="28"/>
                  </a:lnTo>
                  <a:lnTo>
                    <a:pt x="34" y="31"/>
                  </a:lnTo>
                  <a:lnTo>
                    <a:pt x="32" y="36"/>
                  </a:lnTo>
                  <a:lnTo>
                    <a:pt x="35" y="43"/>
                  </a:lnTo>
                  <a:lnTo>
                    <a:pt x="42" y="47"/>
                  </a:lnTo>
                  <a:lnTo>
                    <a:pt x="52" y="52"/>
                  </a:lnTo>
                  <a:lnTo>
                    <a:pt x="64" y="56"/>
                  </a:lnTo>
                  <a:lnTo>
                    <a:pt x="75" y="60"/>
                  </a:lnTo>
                  <a:lnTo>
                    <a:pt x="84" y="67"/>
                  </a:lnTo>
                  <a:lnTo>
                    <a:pt x="91" y="78"/>
                  </a:lnTo>
                  <a:lnTo>
                    <a:pt x="94" y="91"/>
                  </a:lnTo>
                  <a:lnTo>
                    <a:pt x="91" y="106"/>
                  </a:lnTo>
                  <a:lnTo>
                    <a:pt x="81" y="118"/>
                  </a:lnTo>
                  <a:lnTo>
                    <a:pt x="67" y="127"/>
                  </a:lnTo>
                  <a:lnTo>
                    <a:pt x="47" y="130"/>
                  </a:lnTo>
                  <a:lnTo>
                    <a:pt x="29" y="127"/>
                  </a:lnTo>
                  <a:lnTo>
                    <a:pt x="15" y="122"/>
                  </a:lnTo>
                  <a:lnTo>
                    <a:pt x="6" y="117"/>
                  </a:lnTo>
                  <a:lnTo>
                    <a:pt x="2" y="114"/>
                  </a:lnTo>
                  <a:lnTo>
                    <a:pt x="0" y="111"/>
                  </a:lnTo>
                  <a:lnTo>
                    <a:pt x="2" y="106"/>
                  </a:lnTo>
                  <a:lnTo>
                    <a:pt x="3" y="102"/>
                  </a:lnTo>
                  <a:lnTo>
                    <a:pt x="6" y="98"/>
                  </a:lnTo>
                  <a:lnTo>
                    <a:pt x="9" y="95"/>
                  </a:lnTo>
                  <a:lnTo>
                    <a:pt x="12" y="93"/>
                  </a:lnTo>
                  <a:lnTo>
                    <a:pt x="16" y="95"/>
                  </a:lnTo>
                  <a:lnTo>
                    <a:pt x="21" y="96"/>
                  </a:lnTo>
                  <a:lnTo>
                    <a:pt x="26" y="99"/>
                  </a:lnTo>
                  <a:lnTo>
                    <a:pt x="36" y="104"/>
                  </a:lnTo>
                  <a:lnTo>
                    <a:pt x="48" y="105"/>
                  </a:lnTo>
                  <a:lnTo>
                    <a:pt x="54" y="104"/>
                  </a:lnTo>
                  <a:lnTo>
                    <a:pt x="58" y="102"/>
                  </a:lnTo>
                  <a:lnTo>
                    <a:pt x="62" y="99"/>
                  </a:lnTo>
                  <a:lnTo>
                    <a:pt x="64" y="96"/>
                  </a:lnTo>
                  <a:lnTo>
                    <a:pt x="65" y="92"/>
                  </a:lnTo>
                  <a:lnTo>
                    <a:pt x="62" y="85"/>
                  </a:lnTo>
                  <a:lnTo>
                    <a:pt x="55" y="80"/>
                  </a:lnTo>
                  <a:lnTo>
                    <a:pt x="45" y="76"/>
                  </a:lnTo>
                  <a:lnTo>
                    <a:pt x="34" y="73"/>
                  </a:lnTo>
                  <a:lnTo>
                    <a:pt x="23" y="67"/>
                  </a:lnTo>
                  <a:lnTo>
                    <a:pt x="13" y="60"/>
                  </a:lnTo>
                  <a:lnTo>
                    <a:pt x="6" y="50"/>
                  </a:lnTo>
                  <a:lnTo>
                    <a:pt x="3" y="37"/>
                  </a:lnTo>
                  <a:lnTo>
                    <a:pt x="6" y="23"/>
                  </a:lnTo>
                  <a:lnTo>
                    <a:pt x="12" y="13"/>
                  </a:lnTo>
                  <a:lnTo>
                    <a:pt x="23" y="5"/>
                  </a:lnTo>
                  <a:lnTo>
                    <a:pt x="36" y="1"/>
                  </a:lnTo>
                  <a:lnTo>
                    <a:pt x="51"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sp>
          <p:nvSpPr>
            <p:cNvPr id="35" name="Freeform 33"/>
            <p:cNvSpPr>
              <a:spLocks noEditPoints="1"/>
            </p:cNvSpPr>
            <p:nvPr/>
          </p:nvSpPr>
          <p:spPr bwMode="auto">
            <a:xfrm>
              <a:off x="4265" y="1949"/>
              <a:ext cx="171" cy="165"/>
            </a:xfrm>
            <a:custGeom>
              <a:avLst/>
              <a:gdLst>
                <a:gd name="T0" fmla="*/ 210 w 516"/>
                <a:gd name="T1" fmla="*/ 36 h 492"/>
                <a:gd name="T2" fmla="*/ 221 w 516"/>
                <a:gd name="T3" fmla="*/ 196 h 492"/>
                <a:gd name="T4" fmla="*/ 72 w 516"/>
                <a:gd name="T5" fmla="*/ 137 h 492"/>
                <a:gd name="T6" fmla="*/ 45 w 516"/>
                <a:gd name="T7" fmla="*/ 223 h 492"/>
                <a:gd name="T8" fmla="*/ 200 w 516"/>
                <a:gd name="T9" fmla="*/ 262 h 492"/>
                <a:gd name="T10" fmla="*/ 99 w 516"/>
                <a:gd name="T11" fmla="*/ 387 h 492"/>
                <a:gd name="T12" fmla="*/ 172 w 516"/>
                <a:gd name="T13" fmla="*/ 440 h 492"/>
                <a:gd name="T14" fmla="*/ 258 w 516"/>
                <a:gd name="T15" fmla="*/ 306 h 492"/>
                <a:gd name="T16" fmla="*/ 343 w 516"/>
                <a:gd name="T17" fmla="*/ 440 h 492"/>
                <a:gd name="T18" fmla="*/ 417 w 516"/>
                <a:gd name="T19" fmla="*/ 385 h 492"/>
                <a:gd name="T20" fmla="*/ 314 w 516"/>
                <a:gd name="T21" fmla="*/ 264 h 492"/>
                <a:gd name="T22" fmla="*/ 470 w 516"/>
                <a:gd name="T23" fmla="*/ 223 h 492"/>
                <a:gd name="T24" fmla="*/ 441 w 516"/>
                <a:gd name="T25" fmla="*/ 137 h 492"/>
                <a:gd name="T26" fmla="*/ 292 w 516"/>
                <a:gd name="T27" fmla="*/ 196 h 492"/>
                <a:gd name="T28" fmla="*/ 304 w 516"/>
                <a:gd name="T29" fmla="*/ 36 h 492"/>
                <a:gd name="T30" fmla="*/ 210 w 516"/>
                <a:gd name="T31" fmla="*/ 36 h 492"/>
                <a:gd name="T32" fmla="*/ 171 w 516"/>
                <a:gd name="T33" fmla="*/ 0 h 492"/>
                <a:gd name="T34" fmla="*/ 343 w 516"/>
                <a:gd name="T35" fmla="*/ 0 h 492"/>
                <a:gd name="T36" fmla="*/ 333 w 516"/>
                <a:gd name="T37" fmla="*/ 141 h 492"/>
                <a:gd name="T38" fmla="*/ 463 w 516"/>
                <a:gd name="T39" fmla="*/ 89 h 492"/>
                <a:gd name="T40" fmla="*/ 516 w 516"/>
                <a:gd name="T41" fmla="*/ 248 h 492"/>
                <a:gd name="T42" fmla="*/ 379 w 516"/>
                <a:gd name="T43" fmla="*/ 284 h 492"/>
                <a:gd name="T44" fmla="*/ 469 w 516"/>
                <a:gd name="T45" fmla="*/ 392 h 492"/>
                <a:gd name="T46" fmla="*/ 333 w 516"/>
                <a:gd name="T47" fmla="*/ 492 h 492"/>
                <a:gd name="T48" fmla="*/ 258 w 516"/>
                <a:gd name="T49" fmla="*/ 372 h 492"/>
                <a:gd name="T50" fmla="*/ 182 w 516"/>
                <a:gd name="T51" fmla="*/ 492 h 492"/>
                <a:gd name="T52" fmla="*/ 46 w 516"/>
                <a:gd name="T53" fmla="*/ 392 h 492"/>
                <a:gd name="T54" fmla="*/ 136 w 516"/>
                <a:gd name="T55" fmla="*/ 284 h 492"/>
                <a:gd name="T56" fmla="*/ 0 w 516"/>
                <a:gd name="T57" fmla="*/ 249 h 492"/>
                <a:gd name="T58" fmla="*/ 51 w 516"/>
                <a:gd name="T59" fmla="*/ 89 h 492"/>
                <a:gd name="T60" fmla="*/ 181 w 516"/>
                <a:gd name="T61" fmla="*/ 141 h 492"/>
                <a:gd name="T62" fmla="*/ 171 w 516"/>
                <a:gd name="T63"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492">
                  <a:moveTo>
                    <a:pt x="210" y="36"/>
                  </a:moveTo>
                  <a:lnTo>
                    <a:pt x="221" y="196"/>
                  </a:lnTo>
                  <a:lnTo>
                    <a:pt x="72" y="137"/>
                  </a:lnTo>
                  <a:lnTo>
                    <a:pt x="45" y="223"/>
                  </a:lnTo>
                  <a:lnTo>
                    <a:pt x="200" y="262"/>
                  </a:lnTo>
                  <a:lnTo>
                    <a:pt x="99" y="387"/>
                  </a:lnTo>
                  <a:lnTo>
                    <a:pt x="172" y="440"/>
                  </a:lnTo>
                  <a:lnTo>
                    <a:pt x="258" y="306"/>
                  </a:lnTo>
                  <a:lnTo>
                    <a:pt x="343" y="440"/>
                  </a:lnTo>
                  <a:lnTo>
                    <a:pt x="417" y="385"/>
                  </a:lnTo>
                  <a:lnTo>
                    <a:pt x="314" y="264"/>
                  </a:lnTo>
                  <a:lnTo>
                    <a:pt x="470" y="223"/>
                  </a:lnTo>
                  <a:lnTo>
                    <a:pt x="441" y="137"/>
                  </a:lnTo>
                  <a:lnTo>
                    <a:pt x="292" y="196"/>
                  </a:lnTo>
                  <a:lnTo>
                    <a:pt x="304" y="36"/>
                  </a:lnTo>
                  <a:lnTo>
                    <a:pt x="210" y="36"/>
                  </a:lnTo>
                  <a:close/>
                  <a:moveTo>
                    <a:pt x="171" y="0"/>
                  </a:moveTo>
                  <a:lnTo>
                    <a:pt x="343" y="0"/>
                  </a:lnTo>
                  <a:lnTo>
                    <a:pt x="333" y="141"/>
                  </a:lnTo>
                  <a:lnTo>
                    <a:pt x="463" y="89"/>
                  </a:lnTo>
                  <a:lnTo>
                    <a:pt x="516" y="248"/>
                  </a:lnTo>
                  <a:lnTo>
                    <a:pt x="379" y="284"/>
                  </a:lnTo>
                  <a:lnTo>
                    <a:pt x="469" y="392"/>
                  </a:lnTo>
                  <a:lnTo>
                    <a:pt x="333" y="492"/>
                  </a:lnTo>
                  <a:lnTo>
                    <a:pt x="258" y="372"/>
                  </a:lnTo>
                  <a:lnTo>
                    <a:pt x="182" y="492"/>
                  </a:lnTo>
                  <a:lnTo>
                    <a:pt x="46" y="392"/>
                  </a:lnTo>
                  <a:lnTo>
                    <a:pt x="136" y="284"/>
                  </a:lnTo>
                  <a:lnTo>
                    <a:pt x="0" y="249"/>
                  </a:lnTo>
                  <a:lnTo>
                    <a:pt x="51" y="89"/>
                  </a:lnTo>
                  <a:lnTo>
                    <a:pt x="181" y="141"/>
                  </a:lnTo>
                  <a:lnTo>
                    <a:pt x="171" y="0"/>
                  </a:lnTo>
                  <a:close/>
                </a:path>
              </a:pathLst>
            </a:custGeom>
            <a:solidFill>
              <a:srgbClr val="FF5C00"/>
            </a:solidFill>
            <a:ln w="0">
              <a:noFill/>
              <a:prstDash val="solid"/>
              <a:round/>
              <a:headEnd/>
              <a:tailEnd/>
            </a:ln>
          </p:spPr>
          <p:txBody>
            <a:bodyPr/>
            <a:lstStyle/>
            <a:p>
              <a:pPr fontAlgn="auto">
                <a:spcBef>
                  <a:spcPts val="0"/>
                </a:spcBef>
                <a:spcAft>
                  <a:spcPts val="0"/>
                </a:spcAft>
                <a:defRPr/>
              </a:pPr>
              <a:endParaRPr lang="en-GB">
                <a:latin typeface="+mn-lt"/>
                <a:cs typeface="+mn-cs"/>
              </a:endParaRPr>
            </a:p>
          </p:txBody>
        </p:sp>
      </p:grpSp>
      <p:grpSp>
        <p:nvGrpSpPr>
          <p:cNvPr id="1032" name="Groep 35"/>
          <p:cNvGrpSpPr>
            <a:grpSpLocks/>
          </p:cNvGrpSpPr>
          <p:nvPr/>
        </p:nvGrpSpPr>
        <p:grpSpPr bwMode="auto">
          <a:xfrm>
            <a:off x="0" y="806450"/>
            <a:ext cx="12198350" cy="131763"/>
            <a:chOff x="0" y="823046"/>
            <a:chExt cx="12198351" cy="97840"/>
          </a:xfrm>
        </p:grpSpPr>
        <p:sp>
          <p:nvSpPr>
            <p:cNvPr id="37" name="Rechthoek 36"/>
            <p:cNvSpPr/>
            <p:nvPr/>
          </p:nvSpPr>
          <p:spPr>
            <a:xfrm>
              <a:off x="0" y="823046"/>
              <a:ext cx="12198351" cy="97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Rechthoek 37"/>
            <p:cNvSpPr/>
            <p:nvPr/>
          </p:nvSpPr>
          <p:spPr>
            <a:xfrm>
              <a:off x="0" y="823046"/>
              <a:ext cx="2138363" cy="97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45" name="Tijdelijke aanduiding voor datum 3"/>
          <p:cNvSpPr>
            <a:spLocks noGrp="1"/>
          </p:cNvSpPr>
          <p:nvPr>
            <p:ph type="dt" sz="half" idx="2"/>
          </p:nvPr>
        </p:nvSpPr>
        <p:spPr>
          <a:xfrm>
            <a:off x="410543" y="6463033"/>
            <a:ext cx="2846284"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6E215135-0485-4AC9-B9A0-35820ABA5F28}" type="datetime1">
              <a:rPr lang="en-GB" smtClean="0"/>
              <a:pPr/>
              <a:t>24/08/2015</a:t>
            </a:fld>
            <a:endParaRPr lang="en-GB"/>
          </a:p>
        </p:txBody>
      </p:sp>
      <p:sp>
        <p:nvSpPr>
          <p:cNvPr id="47" name="Tijdelijke aanduiding voor dianummer 5"/>
          <p:cNvSpPr>
            <a:spLocks noGrp="1"/>
          </p:cNvSpPr>
          <p:nvPr>
            <p:ph type="sldNum" sz="quarter" idx="4"/>
          </p:nvPr>
        </p:nvSpPr>
        <p:spPr>
          <a:xfrm>
            <a:off x="4676033" y="6463031"/>
            <a:ext cx="2846284"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fld id="{12622F55-C561-42E3-B433-FB29ED5780B4}" type="slidenum">
              <a:rPr lang="en-GB" smtClean="0"/>
              <a:pPr/>
              <a:t>‹#›</a:t>
            </a:fld>
            <a:endParaRPr lang="en-GB" dirty="0"/>
          </a:p>
        </p:txBody>
      </p:sp>
      <p:cxnSp>
        <p:nvCxnSpPr>
          <p:cNvPr id="48" name="Rechte verbindingslijn 47"/>
          <p:cNvCxnSpPr/>
          <p:nvPr userDrawn="1"/>
        </p:nvCxnSpPr>
        <p:spPr>
          <a:xfrm>
            <a:off x="411478" y="6446643"/>
            <a:ext cx="1137811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noChangeArrowheads="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9706718" y="6523707"/>
            <a:ext cx="2081882" cy="2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2"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64" r:id="rId15"/>
    <p:sldLayoutId id="2147483683"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5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p:txStyles>
    <p:titleStyle>
      <a:lvl1pPr algn="l" rtl="0" fontAlgn="base">
        <a:spcBef>
          <a:spcPct val="0"/>
        </a:spcBef>
        <a:spcAft>
          <a:spcPct val="0"/>
        </a:spcAft>
        <a:defRPr sz="32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457200"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6pPr>
      <a:lvl7pPr marL="914400"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7pPr>
      <a:lvl8pPr marL="1371600"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8pPr>
      <a:lvl9pPr marL="1828800" algn="l" rtl="0" fontAlgn="base">
        <a:spcBef>
          <a:spcPct val="0"/>
        </a:spcBef>
        <a:spcAft>
          <a:spcPct val="0"/>
        </a:spcAft>
        <a:defRPr sz="3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9pPr>
    </p:titleStyle>
    <p:bodyStyle>
      <a:lvl1pPr marL="182563" indent="-182563" algn="l" rtl="0" fontAlgn="base">
        <a:lnSpc>
          <a:spcPct val="90000"/>
        </a:lnSpc>
        <a:spcBef>
          <a:spcPts val="600"/>
        </a:spcBef>
        <a:spcAft>
          <a:spcPts val="600"/>
        </a:spcAft>
        <a:buClr>
          <a:schemeClr val="tx2"/>
        </a:buClr>
        <a:buFont typeface="Arial" panose="020B0604020202020204" pitchFamily="34" charset="0"/>
        <a:buChar char="•"/>
        <a:defRPr kern="1200">
          <a:solidFill>
            <a:schemeClr val="tx1"/>
          </a:solidFill>
          <a:latin typeface="Georgia" panose="02040502050405020303" pitchFamily="18" charset="0"/>
          <a:ea typeface="+mn-ea"/>
          <a:cs typeface="+mn-cs"/>
        </a:defRPr>
      </a:lvl1pPr>
      <a:lvl2pPr marL="365125" indent="-182563" algn="l" rtl="0" fontAlgn="base">
        <a:lnSpc>
          <a:spcPct val="90000"/>
        </a:lnSpc>
        <a:spcBef>
          <a:spcPts val="600"/>
        </a:spcBef>
        <a:spcAft>
          <a:spcPts val="600"/>
        </a:spcAft>
        <a:buClr>
          <a:srgbClr val="009DDF"/>
        </a:buClr>
        <a:buFont typeface="Arial" panose="020B0604020202020204" pitchFamily="34" charset="0"/>
        <a:buChar char="•"/>
        <a:defRPr kern="1200">
          <a:solidFill>
            <a:schemeClr val="tx1"/>
          </a:solidFill>
          <a:latin typeface="Georgia" panose="02040502050405020303" pitchFamily="18" charset="0"/>
          <a:ea typeface="+mn-ea"/>
          <a:cs typeface="+mn-cs"/>
        </a:defRPr>
      </a:lvl2pPr>
      <a:lvl3pPr algn="l" rtl="0" fontAlgn="base">
        <a:lnSpc>
          <a:spcPct val="90000"/>
        </a:lnSpc>
        <a:spcBef>
          <a:spcPts val="600"/>
        </a:spcBef>
        <a:spcAft>
          <a:spcPts val="600"/>
        </a:spcAft>
        <a:buClr>
          <a:schemeClr val="bg2"/>
        </a:buClr>
        <a:buFont typeface="Arial" panose="020B0604020202020204" pitchFamily="34" charset="0"/>
        <a:defRPr kern="1200">
          <a:solidFill>
            <a:schemeClr val="tx1"/>
          </a:solidFill>
          <a:latin typeface="Georgia" panose="02040502050405020303" pitchFamily="18" charset="0"/>
          <a:ea typeface="+mn-ea"/>
          <a:cs typeface="+mn-cs"/>
        </a:defRPr>
      </a:lvl3pPr>
      <a:lvl4pPr algn="l" rtl="0" fontAlgn="base">
        <a:lnSpc>
          <a:spcPct val="90000"/>
        </a:lnSpc>
        <a:spcBef>
          <a:spcPts val="600"/>
        </a:spcBef>
        <a:spcAft>
          <a:spcPts val="600"/>
        </a:spcAft>
        <a:buFont typeface="Arial" panose="020B0604020202020204" pitchFamily="34" charset="0"/>
        <a:defRPr sz="2000" b="1" kern="1200">
          <a:solidFill>
            <a:schemeClr val="tx2"/>
          </a:solidFill>
          <a:latin typeface="Georgia" panose="02040502050405020303" pitchFamily="18" charset="0"/>
          <a:ea typeface="+mn-ea"/>
          <a:cs typeface="+mn-cs"/>
        </a:defRPr>
      </a:lvl4pPr>
      <a:lvl5pPr algn="l" rtl="0" fontAlgn="base">
        <a:lnSpc>
          <a:spcPct val="90000"/>
        </a:lnSpc>
        <a:spcBef>
          <a:spcPts val="600"/>
        </a:spcBef>
        <a:spcAft>
          <a:spcPts val="600"/>
        </a:spcAft>
        <a:buFont typeface="Arial" panose="020B0604020202020204" pitchFamily="34" charset="0"/>
        <a:defRPr sz="2000" b="1" kern="1200">
          <a:solidFill>
            <a:srgbClr val="009DDF"/>
          </a:solidFill>
          <a:latin typeface="Georgia" panose="02040502050405020303" pitchFamily="18" charset="0"/>
          <a:ea typeface="+mn-ea"/>
          <a:cs typeface="+mn-cs"/>
        </a:defRPr>
      </a:lvl5pPr>
      <a:lvl6pPr marL="182563" indent="-182563"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800" kern="1200">
          <a:solidFill>
            <a:schemeClr val="tx1"/>
          </a:solidFill>
          <a:latin typeface="Georgia" panose="02040502050405020303" pitchFamily="18" charset="0"/>
          <a:ea typeface="+mn-ea"/>
          <a:cs typeface="+mn-cs"/>
        </a:defRPr>
      </a:lvl6pPr>
      <a:lvl7pPr marL="365125" indent="-182563" algn="l" defTabSz="914400" rtl="0" eaLnBrk="1" latinLnBrk="0" hangingPunct="1">
        <a:lnSpc>
          <a:spcPct val="90000"/>
        </a:lnSpc>
        <a:spcBef>
          <a:spcPts val="600"/>
        </a:spcBef>
        <a:spcAft>
          <a:spcPts val="600"/>
        </a:spcAft>
        <a:buClr>
          <a:schemeClr val="bg2"/>
        </a:buClr>
        <a:buFont typeface="Arial" panose="020B0604020202020204" pitchFamily="34" charset="0"/>
        <a:buChar char="•"/>
        <a:defRPr sz="1800" kern="1200">
          <a:solidFill>
            <a:schemeClr val="tx1"/>
          </a:solidFill>
          <a:latin typeface="Georgia" panose="02040502050405020303" pitchFamily="18" charset="0"/>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solidFill>
          <a:latin typeface="Georgia" panose="02040502050405020303" pitchFamily="18" charset="0"/>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tx2"/>
          </a:solidFill>
          <a:latin typeface="Georgia" panose="02040502050405020303"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2.xml"/><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hyperlink" Target="https://twitter.com/pum_nl" TargetMode="External"/><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slide" Target="slide2.xml"/><Relationship Id="rId4" Type="http://schemas.openxmlformats.org/officeDocument/2006/relationships/hyperlink" Target="https://www.facebook.com/PUM.nl" TargetMode="External"/><Relationship Id="rId9" Type="http://schemas.openxmlformats.org/officeDocument/2006/relationships/hyperlink" Target="https://www.linkedin.com/company/pum-netherlands-senior-experts"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6.xml"/><Relationship Id="rId10" Type="http://schemas.openxmlformats.org/officeDocument/2006/relationships/slide" Target="slide3.xml"/><Relationship Id="rId4" Type="http://schemas.openxmlformats.org/officeDocument/2006/relationships/slide" Target="slide17.xml"/><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slide" Target="slide2.xml"/><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3" b="53"/>
          <a:stretch>
            <a:fillRect/>
          </a:stretch>
        </p:blipFill>
        <p:spPr>
          <a:xfrm>
            <a:off x="0" y="938212"/>
            <a:ext cx="12195175" cy="5919787"/>
          </a:xfrm>
        </p:spPr>
      </p:pic>
      <p:sp>
        <p:nvSpPr>
          <p:cNvPr id="7" name="Tijdelijke aanduiding voor tekst 6"/>
          <p:cNvSpPr>
            <a:spLocks noGrp="1"/>
          </p:cNvSpPr>
          <p:nvPr>
            <p:ph type="body" sz="quarter" idx="16"/>
          </p:nvPr>
        </p:nvSpPr>
        <p:spPr/>
        <p:txBody>
          <a:bodyPr/>
          <a:lstStyle/>
          <a:p>
            <a:pPr eaLnBrk="1" hangingPunct="1">
              <a:defRPr/>
            </a:pPr>
            <a:endParaRPr lang="en-GB"/>
          </a:p>
        </p:txBody>
      </p:sp>
      <p:sp>
        <p:nvSpPr>
          <p:cNvPr id="6" name="Tijdelijke aanduiding voor tekst 5"/>
          <p:cNvSpPr>
            <a:spLocks noGrp="1"/>
          </p:cNvSpPr>
          <p:nvPr>
            <p:ph type="body" sz="quarter" idx="14"/>
          </p:nvPr>
        </p:nvSpPr>
        <p:spPr/>
        <p:txBody>
          <a:bodyPr/>
          <a:lstStyle/>
          <a:p>
            <a:pPr eaLnBrk="1" hangingPunct="1">
              <a:defRPr/>
            </a:pPr>
            <a:endParaRPr lang="en-GB" dirty="0"/>
          </a:p>
        </p:txBody>
      </p:sp>
      <p:sp>
        <p:nvSpPr>
          <p:cNvPr id="12" name="Tijdelijke aanduiding voor tekst 11"/>
          <p:cNvSpPr>
            <a:spLocks noGrp="1"/>
          </p:cNvSpPr>
          <p:nvPr>
            <p:ph type="body" sz="quarter" idx="17"/>
          </p:nvPr>
        </p:nvSpPr>
        <p:spPr/>
        <p:txBody>
          <a:bodyPr/>
          <a:lstStyle/>
          <a:p>
            <a:pPr eaLnBrk="1" hangingPunct="1">
              <a:defRPr/>
            </a:pPr>
            <a:endParaRPr lang="en-GB" dirty="0"/>
          </a:p>
        </p:txBody>
      </p:sp>
      <p:sp>
        <p:nvSpPr>
          <p:cNvPr id="11" name="Tijdelijke aanduiding voor tekst 10"/>
          <p:cNvSpPr>
            <a:spLocks noGrp="1"/>
          </p:cNvSpPr>
          <p:nvPr>
            <p:ph type="body" sz="quarter" idx="18"/>
          </p:nvPr>
        </p:nvSpPr>
        <p:spPr>
          <a:xfrm>
            <a:off x="338536" y="3069877"/>
            <a:ext cx="3384376" cy="3311451"/>
          </a:xfrm>
        </p:spPr>
        <p:txBody>
          <a:bodyPr/>
          <a:lstStyle/>
          <a:p>
            <a:r>
              <a:rPr lang="fr-FR" dirty="0"/>
              <a:t>Des entrepreneurs au service d’entrepreneurs</a:t>
            </a:r>
          </a:p>
        </p:txBody>
      </p:sp>
      <p:pic>
        <p:nvPicPr>
          <p:cNvPr id="14" name="Tijdelijke aanduiding voor afbeelding 13"/>
          <p:cNvPicPr>
            <a:picLocks noGrp="1" noChangeAspect="1"/>
          </p:cNvPicPr>
          <p:nvPr>
            <p:ph type="pic" sz="quarter" idx="19"/>
          </p:nvPr>
        </p:nvPicPr>
        <p:blipFill>
          <a:blip r:embed="rId4" cstate="screen">
            <a:extLst/>
          </a:blip>
          <a:srcRect t="125" b="125"/>
          <a:stretch>
            <a:fillRect/>
          </a:stretch>
        </p:blipFill>
        <p:spPr/>
      </p:pic>
      <p:grpSp>
        <p:nvGrpSpPr>
          <p:cNvPr id="9" name="NEXT"/>
          <p:cNvGrpSpPr/>
          <p:nvPr/>
        </p:nvGrpSpPr>
        <p:grpSpPr>
          <a:xfrm>
            <a:off x="11784805" y="3696948"/>
            <a:ext cx="395129" cy="402314"/>
            <a:chOff x="11784805" y="2413745"/>
            <a:chExt cx="395129" cy="402314"/>
          </a:xfrm>
        </p:grpSpPr>
        <p:sp>
          <p:nvSpPr>
            <p:cNvPr id="10" name="HAAKJE"/>
            <p:cNvSpPr/>
            <p:nvPr/>
          </p:nvSpPr>
          <p:spPr>
            <a:xfrm rot="8100000">
              <a:off x="11838626" y="2516300"/>
              <a:ext cx="190890" cy="190890"/>
            </a:xfrm>
            <a:custGeom>
              <a:avLst/>
              <a:gdLst>
                <a:gd name="connsiteX0" fmla="*/ 1783259 w 1800200"/>
                <a:gd name="connsiteY0" fmla="*/ 16941 h 1800200"/>
                <a:gd name="connsiteX1" fmla="*/ 1800200 w 1800200"/>
                <a:gd name="connsiteY1" fmla="*/ 57840 h 1800200"/>
                <a:gd name="connsiteX2" fmla="*/ 1800200 w 1800200"/>
                <a:gd name="connsiteY2" fmla="*/ 143683 h 1800200"/>
                <a:gd name="connsiteX3" fmla="*/ 1795249 w 1800200"/>
                <a:gd name="connsiteY3" fmla="*/ 142683 h 1800200"/>
                <a:gd name="connsiteX4" fmla="*/ 290317 w 1800200"/>
                <a:gd name="connsiteY4" fmla="*/ 142683 h 1800200"/>
                <a:gd name="connsiteX5" fmla="*/ 142683 w 1800200"/>
                <a:gd name="connsiteY5" fmla="*/ 290317 h 1800200"/>
                <a:gd name="connsiteX6" fmla="*/ 142683 w 1800200"/>
                <a:gd name="connsiteY6" fmla="*/ 1795249 h 1800200"/>
                <a:gd name="connsiteX7" fmla="*/ 143683 w 1800200"/>
                <a:gd name="connsiteY7" fmla="*/ 1800200 h 1800200"/>
                <a:gd name="connsiteX8" fmla="*/ 57840 w 1800200"/>
                <a:gd name="connsiteY8" fmla="*/ 1800200 h 1800200"/>
                <a:gd name="connsiteX9" fmla="*/ 0 w 1800200"/>
                <a:gd name="connsiteY9" fmla="*/ 1742360 h 1800200"/>
                <a:gd name="connsiteX10" fmla="*/ 0 w 1800200"/>
                <a:gd name="connsiteY10" fmla="*/ 57840 h 1800200"/>
                <a:gd name="connsiteX11" fmla="*/ 57840 w 1800200"/>
                <a:gd name="connsiteY11" fmla="*/ 0 h 1800200"/>
                <a:gd name="connsiteX12" fmla="*/ 1742360 w 1800200"/>
                <a:gd name="connsiteY12" fmla="*/ 0 h 1800200"/>
                <a:gd name="connsiteX13" fmla="*/ 1783259 w 1800200"/>
                <a:gd name="connsiteY13" fmla="*/ 16941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0200" h="1800200">
                  <a:moveTo>
                    <a:pt x="1783259" y="16941"/>
                  </a:moveTo>
                  <a:cubicBezTo>
                    <a:pt x="1793726" y="27408"/>
                    <a:pt x="1800200" y="41868"/>
                    <a:pt x="1800200" y="57840"/>
                  </a:cubicBezTo>
                  <a:lnTo>
                    <a:pt x="1800200" y="143683"/>
                  </a:lnTo>
                  <a:lnTo>
                    <a:pt x="1795249" y="142683"/>
                  </a:lnTo>
                  <a:lnTo>
                    <a:pt x="290317" y="142683"/>
                  </a:lnTo>
                  <a:cubicBezTo>
                    <a:pt x="208781" y="142683"/>
                    <a:pt x="142683" y="208781"/>
                    <a:pt x="142683" y="290317"/>
                  </a:cubicBezTo>
                  <a:lnTo>
                    <a:pt x="142683" y="1795249"/>
                  </a:lnTo>
                  <a:lnTo>
                    <a:pt x="143683" y="1800200"/>
                  </a:lnTo>
                  <a:lnTo>
                    <a:pt x="57840" y="1800200"/>
                  </a:lnTo>
                  <a:cubicBezTo>
                    <a:pt x="25896" y="1800200"/>
                    <a:pt x="0" y="1774304"/>
                    <a:pt x="0" y="1742360"/>
                  </a:cubicBezTo>
                  <a:lnTo>
                    <a:pt x="0" y="57840"/>
                  </a:lnTo>
                  <a:cubicBezTo>
                    <a:pt x="0" y="25896"/>
                    <a:pt x="25896" y="0"/>
                    <a:pt x="57840" y="0"/>
                  </a:cubicBezTo>
                  <a:lnTo>
                    <a:pt x="1742360" y="0"/>
                  </a:lnTo>
                  <a:cubicBezTo>
                    <a:pt x="1758332" y="0"/>
                    <a:pt x="1772793" y="6474"/>
                    <a:pt x="1783259" y="169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Rechte verbindingslijn 12"/>
            <p:cNvCxnSpPr/>
            <p:nvPr/>
          </p:nvCxnSpPr>
          <p:spPr>
            <a:xfrm flipH="1">
              <a:off x="11784805" y="2816059"/>
              <a:ext cx="395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H="1">
              <a:off x="11784805" y="2413745"/>
              <a:ext cx="3951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45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Qui sont nos partenaires ?</a:t>
            </a:r>
            <a:endParaRPr lang="nl-NL" dirty="0"/>
          </a:p>
        </p:txBody>
      </p:sp>
      <p:sp>
        <p:nvSpPr>
          <p:cNvPr id="3" name="Tijdelijke aanduiding voor datum 2"/>
          <p:cNvSpPr>
            <a:spLocks noGrp="1"/>
          </p:cNvSpPr>
          <p:nvPr>
            <p:ph type="dt" sz="half" idx="4294967295"/>
          </p:nvPr>
        </p:nvSpPr>
        <p:spPr>
          <a:xfrm>
            <a:off x="411163" y="6462713"/>
            <a:ext cx="2846387" cy="365125"/>
          </a:xfrm>
          <a:prstGeom prst="rect">
            <a:avLst/>
          </a:prstGeom>
        </p:spPr>
        <p:txBody>
          <a:bodyPr/>
          <a:lstStyle/>
          <a:p>
            <a:pPr>
              <a:defRPr/>
            </a:pPr>
            <a:fld id="{AE2AD70F-B691-400A-991D-471082550435}" type="datetime1">
              <a:rPr lang="en-GB" sz="1200" smtClean="0">
                <a:solidFill>
                  <a:schemeClr val="bg1">
                    <a:lumMod val="75000"/>
                  </a:schemeClr>
                </a:solidFill>
                <a:latin typeface="+mj-lt"/>
              </a:rPr>
              <a:pPr>
                <a:defRPr/>
              </a:pPr>
              <a:t>24/08/2015</a:t>
            </a:fld>
            <a:endParaRPr lang="en-GB" sz="1200" dirty="0">
              <a:solidFill>
                <a:schemeClr val="bg1">
                  <a:lumMod val="75000"/>
                </a:schemeClr>
              </a:solidFill>
              <a:latin typeface="+mj-lt"/>
            </a:endParaRPr>
          </a:p>
        </p:txBody>
      </p:sp>
      <p:sp>
        <p:nvSpPr>
          <p:cNvPr id="4" name="Tijdelijke aanduiding voor dianummer 3"/>
          <p:cNvSpPr>
            <a:spLocks noGrp="1"/>
          </p:cNvSpPr>
          <p:nvPr>
            <p:ph type="sldNum" sz="quarter" idx="4294967295"/>
          </p:nvPr>
        </p:nvSpPr>
        <p:spPr>
          <a:xfrm>
            <a:off x="4676775" y="6462713"/>
            <a:ext cx="2844800" cy="365125"/>
          </a:xfrm>
          <a:prstGeom prst="rect">
            <a:avLst/>
          </a:prstGeom>
        </p:spPr>
        <p:txBody>
          <a:bodyPr/>
          <a:lstStyle/>
          <a:p>
            <a:pPr algn="ctr"/>
            <a:fld id="{94CA33F2-CE4C-4652-AC50-686FAFA2DA12}" type="slidenum">
              <a:rPr lang="en-GB" altLang="nl-NL" sz="1200" smtClean="0">
                <a:solidFill>
                  <a:schemeClr val="bg1">
                    <a:lumMod val="75000"/>
                  </a:schemeClr>
                </a:solidFill>
                <a:latin typeface="+mj-lt"/>
              </a:rPr>
              <a:pPr algn="ctr"/>
              <a:t>10</a:t>
            </a:fld>
            <a:endParaRPr lang="en-GB" altLang="nl-NL" sz="1200" dirty="0">
              <a:solidFill>
                <a:schemeClr val="bg1">
                  <a:lumMod val="75000"/>
                </a:schemeClr>
              </a:solidFill>
              <a:latin typeface="+mj-lt"/>
            </a:endParaRPr>
          </a:p>
        </p:txBody>
      </p:sp>
      <p:sp>
        <p:nvSpPr>
          <p:cNvPr id="19" name="Rechthoek 18">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40768"/>
            <a:ext cx="11496562" cy="4955059"/>
          </a:xfrm>
          <a:prstGeom prst="rect">
            <a:avLst/>
          </a:prstGeom>
        </p:spPr>
      </p:pic>
    </p:spTree>
    <p:extLst>
      <p:ext uri="{BB962C8B-B14F-4D97-AF65-F5344CB8AC3E}">
        <p14:creationId xmlns:p14="http://schemas.microsoft.com/office/powerpoint/2010/main" val="40902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p:txBody>
          <a:bodyPr/>
          <a:lstStyle/>
          <a:p>
            <a:pPr eaLnBrk="1" hangingPunct="1"/>
            <a:r>
              <a:rPr lang="fr-FR" altLang="nl-NL" dirty="0"/>
              <a:t>Exemples d’interventions</a:t>
            </a:r>
            <a:endParaRPr lang="en-GB" altLang="nl-NL" dirty="0" smtClean="0"/>
          </a:p>
        </p:txBody>
      </p:sp>
      <p:sp>
        <p:nvSpPr>
          <p:cNvPr id="43" name="Ovaal 42"/>
          <p:cNvSpPr/>
          <p:nvPr/>
        </p:nvSpPr>
        <p:spPr>
          <a:xfrm>
            <a:off x="3910013" y="1343025"/>
            <a:ext cx="938212" cy="939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44" name="Ovaal 43"/>
          <p:cNvSpPr/>
          <p:nvPr/>
        </p:nvSpPr>
        <p:spPr>
          <a:xfrm>
            <a:off x="3914775" y="5099050"/>
            <a:ext cx="938213" cy="9382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75" name="Ovaal 74"/>
          <p:cNvSpPr/>
          <p:nvPr/>
        </p:nvSpPr>
        <p:spPr>
          <a:xfrm>
            <a:off x="3913188" y="2605088"/>
            <a:ext cx="939800" cy="9382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76" name="Ovaal 75"/>
          <p:cNvSpPr/>
          <p:nvPr/>
        </p:nvSpPr>
        <p:spPr>
          <a:xfrm>
            <a:off x="3913188" y="3852863"/>
            <a:ext cx="939800" cy="9382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6" name="Rechthoek 5"/>
          <p:cNvSpPr>
            <a:spLocks noChangeArrowheads="1"/>
          </p:cNvSpPr>
          <p:nvPr/>
        </p:nvSpPr>
        <p:spPr bwMode="auto">
          <a:xfrm>
            <a:off x="5085197" y="1456298"/>
            <a:ext cx="5649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dirty="0">
                <a:latin typeface="+mn-lt"/>
              </a:rPr>
              <a:t>Une entreprise qui vendait des médicaments vétérinaires en Équateur avait fait appel au </a:t>
            </a:r>
            <a:r>
              <a:rPr lang="fr-FR" dirty="0" smtClean="0">
                <a:latin typeface="+mn-lt"/>
              </a:rPr>
              <a:t>PUM</a:t>
            </a:r>
            <a:endParaRPr lang="nl-NL" dirty="0">
              <a:latin typeface="+mn-lt"/>
            </a:endParaRPr>
          </a:p>
        </p:txBody>
      </p:sp>
      <p:sp>
        <p:nvSpPr>
          <p:cNvPr id="7" name="Rechthoek 6"/>
          <p:cNvSpPr>
            <a:spLocks noChangeArrowheads="1"/>
          </p:cNvSpPr>
          <p:nvPr/>
        </p:nvSpPr>
        <p:spPr bwMode="auto">
          <a:xfrm>
            <a:off x="5085197" y="3430901"/>
            <a:ext cx="6099175"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spcBef>
                <a:spcPts val="3400"/>
              </a:spcBef>
              <a:spcAft>
                <a:spcPts val="3400"/>
              </a:spcAft>
            </a:pPr>
            <a:r>
              <a:rPr lang="fr-FR" dirty="0">
                <a:latin typeface="+mn-lt"/>
              </a:rPr>
              <a:t>L’expert qui est intervenu auprès de cette entreprise a expliqué comment faire un budget commercial (ou budget des ventes) (quantité par rapport au prix), et a contribué à rédiger un plan de commercialisation (ou plan de marketing). Il a également aidé l’entreprise à mettre en place des bonnes pratiques de fabrication (BPF) et à sécuriser ses données. </a:t>
            </a:r>
            <a:endParaRPr lang="nl-NL" altLang="nl-NL" dirty="0">
              <a:latin typeface="+mn-lt"/>
            </a:endParaRPr>
          </a:p>
        </p:txBody>
      </p:sp>
      <p:sp>
        <p:nvSpPr>
          <p:cNvPr id="8" name="Rechthoek 7"/>
          <p:cNvSpPr>
            <a:spLocks noChangeArrowheads="1"/>
          </p:cNvSpPr>
          <p:nvPr/>
        </p:nvSpPr>
        <p:spPr bwMode="auto">
          <a:xfrm>
            <a:off x="5073650" y="5294313"/>
            <a:ext cx="6099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dirty="0">
                <a:latin typeface="+mn-lt"/>
              </a:rPr>
              <a:t>Résultats au bout </a:t>
            </a:r>
            <a:r>
              <a:rPr lang="fr-FR" dirty="0" smtClean="0">
                <a:latin typeface="+mn-lt"/>
              </a:rPr>
              <a:t>d’un an </a:t>
            </a:r>
            <a:r>
              <a:rPr lang="fr-FR" dirty="0">
                <a:latin typeface="+mn-lt"/>
              </a:rPr>
              <a:t>: 30% d’augmentation des ventes, et 6 nouveaux produits ajoutés au portefeuille.</a:t>
            </a:r>
            <a:endParaRPr lang="nl-NL" dirty="0">
              <a:latin typeface="+mn-lt"/>
            </a:endParaRPr>
          </a:p>
        </p:txBody>
      </p:sp>
      <p:sp>
        <p:nvSpPr>
          <p:cNvPr id="9" name="Rechthoek 8"/>
          <p:cNvSpPr>
            <a:spLocks noChangeArrowheads="1"/>
          </p:cNvSpPr>
          <p:nvPr/>
        </p:nvSpPr>
        <p:spPr bwMode="auto">
          <a:xfrm>
            <a:off x="5091810" y="2801983"/>
            <a:ext cx="5575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dirty="0">
                <a:latin typeface="+mn-lt"/>
              </a:rPr>
              <a:t>pour être conseillée en matière de commercialisation</a:t>
            </a:r>
            <a:endParaRPr lang="nl-NL" dirty="0">
              <a:latin typeface="+mn-lt"/>
            </a:endParaRPr>
          </a:p>
        </p:txBody>
      </p:sp>
      <p:grpSp>
        <p:nvGrpSpPr>
          <p:cNvPr id="45" name="Groep 44"/>
          <p:cNvGrpSpPr/>
          <p:nvPr/>
        </p:nvGrpSpPr>
        <p:grpSpPr>
          <a:xfrm>
            <a:off x="4119800" y="5293662"/>
            <a:ext cx="518637" cy="518637"/>
            <a:chOff x="2954331" y="2844800"/>
            <a:chExt cx="428625" cy="428625"/>
          </a:xfrm>
          <a:solidFill>
            <a:schemeClr val="bg1"/>
          </a:solidFill>
        </p:grpSpPr>
        <p:sp>
          <p:nvSpPr>
            <p:cNvPr id="46" name="Freeform 376"/>
            <p:cNvSpPr>
              <a:spLocks/>
            </p:cNvSpPr>
            <p:nvPr/>
          </p:nvSpPr>
          <p:spPr bwMode="auto">
            <a:xfrm>
              <a:off x="3013068" y="2957512"/>
              <a:ext cx="257175" cy="257175"/>
            </a:xfrm>
            <a:custGeom>
              <a:avLst/>
              <a:gdLst>
                <a:gd name="T0" fmla="*/ 81 w 162"/>
                <a:gd name="T1" fmla="*/ 0 h 162"/>
                <a:gd name="T2" fmla="*/ 99 w 162"/>
                <a:gd name="T3" fmla="*/ 2 h 162"/>
                <a:gd name="T4" fmla="*/ 115 w 162"/>
                <a:gd name="T5" fmla="*/ 8 h 162"/>
                <a:gd name="T6" fmla="*/ 108 w 162"/>
                <a:gd name="T7" fmla="*/ 16 h 162"/>
                <a:gd name="T8" fmla="*/ 107 w 162"/>
                <a:gd name="T9" fmla="*/ 16 h 162"/>
                <a:gd name="T10" fmla="*/ 94 w 162"/>
                <a:gd name="T11" fmla="*/ 12 h 162"/>
                <a:gd name="T12" fmla="*/ 81 w 162"/>
                <a:gd name="T13" fmla="*/ 10 h 162"/>
                <a:gd name="T14" fmla="*/ 59 w 162"/>
                <a:gd name="T15" fmla="*/ 14 h 162"/>
                <a:gd name="T16" fmla="*/ 39 w 162"/>
                <a:gd name="T17" fmla="*/ 25 h 162"/>
                <a:gd name="T18" fmla="*/ 23 w 162"/>
                <a:gd name="T19" fmla="*/ 39 h 162"/>
                <a:gd name="T20" fmla="*/ 14 w 162"/>
                <a:gd name="T21" fmla="*/ 59 h 162"/>
                <a:gd name="T22" fmla="*/ 10 w 162"/>
                <a:gd name="T23" fmla="*/ 81 h 162"/>
                <a:gd name="T24" fmla="*/ 14 w 162"/>
                <a:gd name="T25" fmla="*/ 103 h 162"/>
                <a:gd name="T26" fmla="*/ 23 w 162"/>
                <a:gd name="T27" fmla="*/ 123 h 162"/>
                <a:gd name="T28" fmla="*/ 39 w 162"/>
                <a:gd name="T29" fmla="*/ 137 h 162"/>
                <a:gd name="T30" fmla="*/ 59 w 162"/>
                <a:gd name="T31" fmla="*/ 148 h 162"/>
                <a:gd name="T32" fmla="*/ 81 w 162"/>
                <a:gd name="T33" fmla="*/ 152 h 162"/>
                <a:gd name="T34" fmla="*/ 103 w 162"/>
                <a:gd name="T35" fmla="*/ 148 h 162"/>
                <a:gd name="T36" fmla="*/ 122 w 162"/>
                <a:gd name="T37" fmla="*/ 137 h 162"/>
                <a:gd name="T38" fmla="*/ 137 w 162"/>
                <a:gd name="T39" fmla="*/ 123 h 162"/>
                <a:gd name="T40" fmla="*/ 148 w 162"/>
                <a:gd name="T41" fmla="*/ 103 h 162"/>
                <a:gd name="T42" fmla="*/ 150 w 162"/>
                <a:gd name="T43" fmla="*/ 81 h 162"/>
                <a:gd name="T44" fmla="*/ 149 w 162"/>
                <a:gd name="T45" fmla="*/ 67 h 162"/>
                <a:gd name="T46" fmla="*/ 145 w 162"/>
                <a:gd name="T47" fmla="*/ 55 h 162"/>
                <a:gd name="T48" fmla="*/ 146 w 162"/>
                <a:gd name="T49" fmla="*/ 53 h 162"/>
                <a:gd name="T50" fmla="*/ 154 w 162"/>
                <a:gd name="T51" fmla="*/ 46 h 162"/>
                <a:gd name="T52" fmla="*/ 159 w 162"/>
                <a:gd name="T53" fmla="*/ 63 h 162"/>
                <a:gd name="T54" fmla="*/ 162 w 162"/>
                <a:gd name="T55" fmla="*/ 81 h 162"/>
                <a:gd name="T56" fmla="*/ 158 w 162"/>
                <a:gd name="T57" fmla="*/ 102 h 162"/>
                <a:gd name="T58" fmla="*/ 150 w 162"/>
                <a:gd name="T59" fmla="*/ 122 h 162"/>
                <a:gd name="T60" fmla="*/ 137 w 162"/>
                <a:gd name="T61" fmla="*/ 139 h 162"/>
                <a:gd name="T62" fmla="*/ 122 w 162"/>
                <a:gd name="T63" fmla="*/ 150 h 162"/>
                <a:gd name="T64" fmla="*/ 102 w 162"/>
                <a:gd name="T65" fmla="*/ 160 h 162"/>
                <a:gd name="T66" fmla="*/ 81 w 162"/>
                <a:gd name="T67" fmla="*/ 162 h 162"/>
                <a:gd name="T68" fmla="*/ 59 w 162"/>
                <a:gd name="T69" fmla="*/ 160 h 162"/>
                <a:gd name="T70" fmla="*/ 40 w 162"/>
                <a:gd name="T71" fmla="*/ 150 h 162"/>
                <a:gd name="T72" fmla="*/ 23 w 162"/>
                <a:gd name="T73" fmla="*/ 139 h 162"/>
                <a:gd name="T74" fmla="*/ 10 w 162"/>
                <a:gd name="T75" fmla="*/ 122 h 162"/>
                <a:gd name="T76" fmla="*/ 2 w 162"/>
                <a:gd name="T77" fmla="*/ 102 h 162"/>
                <a:gd name="T78" fmla="*/ 0 w 162"/>
                <a:gd name="T79" fmla="*/ 81 h 162"/>
                <a:gd name="T80" fmla="*/ 2 w 162"/>
                <a:gd name="T81" fmla="*/ 60 h 162"/>
                <a:gd name="T82" fmla="*/ 10 w 162"/>
                <a:gd name="T83" fmla="*/ 40 h 162"/>
                <a:gd name="T84" fmla="*/ 23 w 162"/>
                <a:gd name="T85" fmla="*/ 23 h 162"/>
                <a:gd name="T86" fmla="*/ 40 w 162"/>
                <a:gd name="T87" fmla="*/ 12 h 162"/>
                <a:gd name="T88" fmla="*/ 59 w 162"/>
                <a:gd name="T89" fmla="*/ 2 h 162"/>
                <a:gd name="T90" fmla="*/ 81 w 162"/>
                <a:gd name="T9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162">
                  <a:moveTo>
                    <a:pt x="81" y="0"/>
                  </a:moveTo>
                  <a:lnTo>
                    <a:pt x="99" y="2"/>
                  </a:lnTo>
                  <a:lnTo>
                    <a:pt x="115" y="8"/>
                  </a:lnTo>
                  <a:lnTo>
                    <a:pt x="108" y="16"/>
                  </a:lnTo>
                  <a:lnTo>
                    <a:pt x="107" y="16"/>
                  </a:lnTo>
                  <a:lnTo>
                    <a:pt x="94" y="12"/>
                  </a:lnTo>
                  <a:lnTo>
                    <a:pt x="81" y="10"/>
                  </a:lnTo>
                  <a:lnTo>
                    <a:pt x="59" y="14"/>
                  </a:lnTo>
                  <a:lnTo>
                    <a:pt x="39" y="25"/>
                  </a:lnTo>
                  <a:lnTo>
                    <a:pt x="23" y="39"/>
                  </a:lnTo>
                  <a:lnTo>
                    <a:pt x="14" y="59"/>
                  </a:lnTo>
                  <a:lnTo>
                    <a:pt x="10" y="81"/>
                  </a:lnTo>
                  <a:lnTo>
                    <a:pt x="14" y="103"/>
                  </a:lnTo>
                  <a:lnTo>
                    <a:pt x="23" y="123"/>
                  </a:lnTo>
                  <a:lnTo>
                    <a:pt x="39" y="137"/>
                  </a:lnTo>
                  <a:lnTo>
                    <a:pt x="59" y="148"/>
                  </a:lnTo>
                  <a:lnTo>
                    <a:pt x="81" y="152"/>
                  </a:lnTo>
                  <a:lnTo>
                    <a:pt x="103" y="148"/>
                  </a:lnTo>
                  <a:lnTo>
                    <a:pt x="122" y="137"/>
                  </a:lnTo>
                  <a:lnTo>
                    <a:pt x="137" y="123"/>
                  </a:lnTo>
                  <a:lnTo>
                    <a:pt x="148" y="103"/>
                  </a:lnTo>
                  <a:lnTo>
                    <a:pt x="150" y="81"/>
                  </a:lnTo>
                  <a:lnTo>
                    <a:pt x="149" y="67"/>
                  </a:lnTo>
                  <a:lnTo>
                    <a:pt x="145" y="55"/>
                  </a:lnTo>
                  <a:lnTo>
                    <a:pt x="146" y="53"/>
                  </a:lnTo>
                  <a:lnTo>
                    <a:pt x="154" y="46"/>
                  </a:lnTo>
                  <a:lnTo>
                    <a:pt x="159" y="63"/>
                  </a:lnTo>
                  <a:lnTo>
                    <a:pt x="162" y="81"/>
                  </a:lnTo>
                  <a:lnTo>
                    <a:pt x="158" y="102"/>
                  </a:lnTo>
                  <a:lnTo>
                    <a:pt x="150" y="122"/>
                  </a:lnTo>
                  <a:lnTo>
                    <a:pt x="137" y="139"/>
                  </a:lnTo>
                  <a:lnTo>
                    <a:pt x="122" y="150"/>
                  </a:lnTo>
                  <a:lnTo>
                    <a:pt x="102" y="160"/>
                  </a:lnTo>
                  <a:lnTo>
                    <a:pt x="81" y="162"/>
                  </a:lnTo>
                  <a:lnTo>
                    <a:pt x="59" y="160"/>
                  </a:lnTo>
                  <a:lnTo>
                    <a:pt x="40" y="150"/>
                  </a:lnTo>
                  <a:lnTo>
                    <a:pt x="23" y="139"/>
                  </a:lnTo>
                  <a:lnTo>
                    <a:pt x="10" y="122"/>
                  </a:lnTo>
                  <a:lnTo>
                    <a:pt x="2" y="102"/>
                  </a:lnTo>
                  <a:lnTo>
                    <a:pt x="0" y="81"/>
                  </a:lnTo>
                  <a:lnTo>
                    <a:pt x="2" y="60"/>
                  </a:lnTo>
                  <a:lnTo>
                    <a:pt x="10" y="40"/>
                  </a:lnTo>
                  <a:lnTo>
                    <a:pt x="23" y="23"/>
                  </a:lnTo>
                  <a:lnTo>
                    <a:pt x="40" y="12"/>
                  </a:lnTo>
                  <a:lnTo>
                    <a:pt x="59" y="2"/>
                  </a:lnTo>
                  <a:lnTo>
                    <a:pt x="81"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47" name="Freeform 377"/>
            <p:cNvSpPr>
              <a:spLocks/>
            </p:cNvSpPr>
            <p:nvPr/>
          </p:nvSpPr>
          <p:spPr bwMode="auto">
            <a:xfrm>
              <a:off x="3119431" y="3070225"/>
              <a:ext cx="38100" cy="36513"/>
            </a:xfrm>
            <a:custGeom>
              <a:avLst/>
              <a:gdLst>
                <a:gd name="T0" fmla="*/ 5 w 24"/>
                <a:gd name="T1" fmla="*/ 0 h 23"/>
                <a:gd name="T2" fmla="*/ 3 w 24"/>
                <a:gd name="T3" fmla="*/ 3 h 23"/>
                <a:gd name="T4" fmla="*/ 2 w 24"/>
                <a:gd name="T5" fmla="*/ 7 h 23"/>
                <a:gd name="T6" fmla="*/ 2 w 24"/>
                <a:gd name="T7" fmla="*/ 11 h 23"/>
                <a:gd name="T8" fmla="*/ 3 w 24"/>
                <a:gd name="T9" fmla="*/ 14 h 23"/>
                <a:gd name="T10" fmla="*/ 6 w 24"/>
                <a:gd name="T11" fmla="*/ 18 h 23"/>
                <a:gd name="T12" fmla="*/ 9 w 24"/>
                <a:gd name="T13" fmla="*/ 19 h 23"/>
                <a:gd name="T14" fmla="*/ 11 w 24"/>
                <a:gd name="T15" fmla="*/ 20 h 23"/>
                <a:gd name="T16" fmla="*/ 14 w 24"/>
                <a:gd name="T17" fmla="*/ 22 h 23"/>
                <a:gd name="T18" fmla="*/ 18 w 24"/>
                <a:gd name="T19" fmla="*/ 20 h 23"/>
                <a:gd name="T20" fmla="*/ 20 w 24"/>
                <a:gd name="T21" fmla="*/ 19 h 23"/>
                <a:gd name="T22" fmla="*/ 24 w 24"/>
                <a:gd name="T23" fmla="*/ 18 h 23"/>
                <a:gd name="T24" fmla="*/ 22 w 24"/>
                <a:gd name="T25" fmla="*/ 20 h 23"/>
                <a:gd name="T26" fmla="*/ 18 w 24"/>
                <a:gd name="T27" fmla="*/ 23 h 23"/>
                <a:gd name="T28" fmla="*/ 14 w 24"/>
                <a:gd name="T29" fmla="*/ 23 h 23"/>
                <a:gd name="T30" fmla="*/ 9 w 24"/>
                <a:gd name="T31" fmla="*/ 23 h 23"/>
                <a:gd name="T32" fmla="*/ 6 w 24"/>
                <a:gd name="T33" fmla="*/ 20 h 23"/>
                <a:gd name="T34" fmla="*/ 2 w 24"/>
                <a:gd name="T35" fmla="*/ 18 h 23"/>
                <a:gd name="T36" fmla="*/ 1 w 24"/>
                <a:gd name="T37" fmla="*/ 14 h 23"/>
                <a:gd name="T38" fmla="*/ 0 w 24"/>
                <a:gd name="T39" fmla="*/ 10 h 23"/>
                <a:gd name="T40" fmla="*/ 1 w 24"/>
                <a:gd name="T41" fmla="*/ 6 h 23"/>
                <a:gd name="T42" fmla="*/ 2 w 24"/>
                <a:gd name="T43" fmla="*/ 2 h 23"/>
                <a:gd name="T44" fmla="*/ 5 w 24"/>
                <a:gd name="T4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3">
                  <a:moveTo>
                    <a:pt x="5" y="0"/>
                  </a:moveTo>
                  <a:lnTo>
                    <a:pt x="3" y="3"/>
                  </a:lnTo>
                  <a:lnTo>
                    <a:pt x="2" y="7"/>
                  </a:lnTo>
                  <a:lnTo>
                    <a:pt x="2" y="11"/>
                  </a:lnTo>
                  <a:lnTo>
                    <a:pt x="3" y="14"/>
                  </a:lnTo>
                  <a:lnTo>
                    <a:pt x="6" y="18"/>
                  </a:lnTo>
                  <a:lnTo>
                    <a:pt x="9" y="19"/>
                  </a:lnTo>
                  <a:lnTo>
                    <a:pt x="11" y="20"/>
                  </a:lnTo>
                  <a:lnTo>
                    <a:pt x="14" y="22"/>
                  </a:lnTo>
                  <a:lnTo>
                    <a:pt x="18" y="20"/>
                  </a:lnTo>
                  <a:lnTo>
                    <a:pt x="20" y="19"/>
                  </a:lnTo>
                  <a:lnTo>
                    <a:pt x="24" y="18"/>
                  </a:lnTo>
                  <a:lnTo>
                    <a:pt x="22" y="20"/>
                  </a:lnTo>
                  <a:lnTo>
                    <a:pt x="18" y="23"/>
                  </a:lnTo>
                  <a:lnTo>
                    <a:pt x="14" y="23"/>
                  </a:lnTo>
                  <a:lnTo>
                    <a:pt x="9" y="23"/>
                  </a:lnTo>
                  <a:lnTo>
                    <a:pt x="6" y="20"/>
                  </a:lnTo>
                  <a:lnTo>
                    <a:pt x="2" y="18"/>
                  </a:lnTo>
                  <a:lnTo>
                    <a:pt x="1" y="14"/>
                  </a:lnTo>
                  <a:lnTo>
                    <a:pt x="0" y="10"/>
                  </a:lnTo>
                  <a:lnTo>
                    <a:pt x="1" y="6"/>
                  </a:lnTo>
                  <a:lnTo>
                    <a:pt x="2" y="2"/>
                  </a:lnTo>
                  <a:lnTo>
                    <a:pt x="5"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48" name="Freeform 378"/>
            <p:cNvSpPr>
              <a:spLocks/>
            </p:cNvSpPr>
            <p:nvPr/>
          </p:nvSpPr>
          <p:spPr bwMode="auto">
            <a:xfrm>
              <a:off x="2954331" y="2898775"/>
              <a:ext cx="374650" cy="374650"/>
            </a:xfrm>
            <a:custGeom>
              <a:avLst/>
              <a:gdLst>
                <a:gd name="T0" fmla="*/ 118 w 236"/>
                <a:gd name="T1" fmla="*/ 0 h 236"/>
                <a:gd name="T2" fmla="*/ 148 w 236"/>
                <a:gd name="T3" fmla="*/ 4 h 236"/>
                <a:gd name="T4" fmla="*/ 176 w 236"/>
                <a:gd name="T5" fmla="*/ 16 h 236"/>
                <a:gd name="T6" fmla="*/ 177 w 236"/>
                <a:gd name="T7" fmla="*/ 18 h 236"/>
                <a:gd name="T8" fmla="*/ 177 w 236"/>
                <a:gd name="T9" fmla="*/ 20 h 236"/>
                <a:gd name="T10" fmla="*/ 172 w 236"/>
                <a:gd name="T11" fmla="*/ 26 h 236"/>
                <a:gd name="T12" fmla="*/ 147 w 236"/>
                <a:gd name="T13" fmla="*/ 15 h 236"/>
                <a:gd name="T14" fmla="*/ 118 w 236"/>
                <a:gd name="T15" fmla="*/ 11 h 236"/>
                <a:gd name="T16" fmla="*/ 89 w 236"/>
                <a:gd name="T17" fmla="*/ 15 h 236"/>
                <a:gd name="T18" fmla="*/ 64 w 236"/>
                <a:gd name="T19" fmla="*/ 25 h 236"/>
                <a:gd name="T20" fmla="*/ 42 w 236"/>
                <a:gd name="T21" fmla="*/ 42 h 236"/>
                <a:gd name="T22" fmla="*/ 25 w 236"/>
                <a:gd name="T23" fmla="*/ 64 h 236"/>
                <a:gd name="T24" fmla="*/ 15 w 236"/>
                <a:gd name="T25" fmla="*/ 89 h 236"/>
                <a:gd name="T26" fmla="*/ 11 w 236"/>
                <a:gd name="T27" fmla="*/ 118 h 236"/>
                <a:gd name="T28" fmla="*/ 15 w 236"/>
                <a:gd name="T29" fmla="*/ 147 h 236"/>
                <a:gd name="T30" fmla="*/ 25 w 236"/>
                <a:gd name="T31" fmla="*/ 172 h 236"/>
                <a:gd name="T32" fmla="*/ 42 w 236"/>
                <a:gd name="T33" fmla="*/ 194 h 236"/>
                <a:gd name="T34" fmla="*/ 64 w 236"/>
                <a:gd name="T35" fmla="*/ 211 h 236"/>
                <a:gd name="T36" fmla="*/ 89 w 236"/>
                <a:gd name="T37" fmla="*/ 221 h 236"/>
                <a:gd name="T38" fmla="*/ 118 w 236"/>
                <a:gd name="T39" fmla="*/ 225 h 236"/>
                <a:gd name="T40" fmla="*/ 145 w 236"/>
                <a:gd name="T41" fmla="*/ 221 h 236"/>
                <a:gd name="T42" fmla="*/ 172 w 236"/>
                <a:gd name="T43" fmla="*/ 211 h 236"/>
                <a:gd name="T44" fmla="*/ 194 w 236"/>
                <a:gd name="T45" fmla="*/ 194 h 236"/>
                <a:gd name="T46" fmla="*/ 210 w 236"/>
                <a:gd name="T47" fmla="*/ 172 h 236"/>
                <a:gd name="T48" fmla="*/ 221 w 236"/>
                <a:gd name="T49" fmla="*/ 147 h 236"/>
                <a:gd name="T50" fmla="*/ 224 w 236"/>
                <a:gd name="T51" fmla="*/ 118 h 236"/>
                <a:gd name="T52" fmla="*/ 221 w 236"/>
                <a:gd name="T53" fmla="*/ 89 h 236"/>
                <a:gd name="T54" fmla="*/ 210 w 236"/>
                <a:gd name="T55" fmla="*/ 64 h 236"/>
                <a:gd name="T56" fmla="*/ 216 w 236"/>
                <a:gd name="T57" fmla="*/ 58 h 236"/>
                <a:gd name="T58" fmla="*/ 217 w 236"/>
                <a:gd name="T59" fmla="*/ 59 h 236"/>
                <a:gd name="T60" fmla="*/ 220 w 236"/>
                <a:gd name="T61" fmla="*/ 60 h 236"/>
                <a:gd name="T62" fmla="*/ 232 w 236"/>
                <a:gd name="T63" fmla="*/ 88 h 236"/>
                <a:gd name="T64" fmla="*/ 236 w 236"/>
                <a:gd name="T65" fmla="*/ 118 h 236"/>
                <a:gd name="T66" fmla="*/ 232 w 236"/>
                <a:gd name="T67" fmla="*/ 145 h 236"/>
                <a:gd name="T68" fmla="*/ 224 w 236"/>
                <a:gd name="T69" fmla="*/ 170 h 236"/>
                <a:gd name="T70" fmla="*/ 210 w 236"/>
                <a:gd name="T71" fmla="*/ 191 h 236"/>
                <a:gd name="T72" fmla="*/ 191 w 236"/>
                <a:gd name="T73" fmla="*/ 210 h 236"/>
                <a:gd name="T74" fmla="*/ 169 w 236"/>
                <a:gd name="T75" fmla="*/ 224 h 236"/>
                <a:gd name="T76" fmla="*/ 144 w 236"/>
                <a:gd name="T77" fmla="*/ 233 h 236"/>
                <a:gd name="T78" fmla="*/ 118 w 236"/>
                <a:gd name="T79" fmla="*/ 236 h 236"/>
                <a:gd name="T80" fmla="*/ 90 w 236"/>
                <a:gd name="T81" fmla="*/ 233 h 236"/>
                <a:gd name="T82" fmla="*/ 66 w 236"/>
                <a:gd name="T83" fmla="*/ 224 h 236"/>
                <a:gd name="T84" fmla="*/ 43 w 236"/>
                <a:gd name="T85" fmla="*/ 210 h 236"/>
                <a:gd name="T86" fmla="*/ 26 w 236"/>
                <a:gd name="T87" fmla="*/ 191 h 236"/>
                <a:gd name="T88" fmla="*/ 12 w 236"/>
                <a:gd name="T89" fmla="*/ 170 h 236"/>
                <a:gd name="T90" fmla="*/ 3 w 236"/>
                <a:gd name="T91" fmla="*/ 145 h 236"/>
                <a:gd name="T92" fmla="*/ 0 w 236"/>
                <a:gd name="T93" fmla="*/ 118 h 236"/>
                <a:gd name="T94" fmla="*/ 3 w 236"/>
                <a:gd name="T95" fmla="*/ 90 h 236"/>
                <a:gd name="T96" fmla="*/ 12 w 236"/>
                <a:gd name="T97" fmla="*/ 66 h 236"/>
                <a:gd name="T98" fmla="*/ 26 w 236"/>
                <a:gd name="T99" fmla="*/ 45 h 236"/>
                <a:gd name="T100" fmla="*/ 43 w 236"/>
                <a:gd name="T101" fmla="*/ 26 h 236"/>
                <a:gd name="T102" fmla="*/ 66 w 236"/>
                <a:gd name="T103" fmla="*/ 12 h 236"/>
                <a:gd name="T104" fmla="*/ 90 w 236"/>
                <a:gd name="T105" fmla="*/ 3 h 236"/>
                <a:gd name="T106" fmla="*/ 118 w 236"/>
                <a:gd name="T10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236">
                  <a:moveTo>
                    <a:pt x="118" y="0"/>
                  </a:moveTo>
                  <a:lnTo>
                    <a:pt x="148" y="4"/>
                  </a:lnTo>
                  <a:lnTo>
                    <a:pt x="176" y="16"/>
                  </a:lnTo>
                  <a:lnTo>
                    <a:pt x="177" y="18"/>
                  </a:lnTo>
                  <a:lnTo>
                    <a:pt x="177" y="20"/>
                  </a:lnTo>
                  <a:lnTo>
                    <a:pt x="172" y="26"/>
                  </a:lnTo>
                  <a:lnTo>
                    <a:pt x="147" y="15"/>
                  </a:lnTo>
                  <a:lnTo>
                    <a:pt x="118" y="11"/>
                  </a:lnTo>
                  <a:lnTo>
                    <a:pt x="89" y="15"/>
                  </a:lnTo>
                  <a:lnTo>
                    <a:pt x="64" y="25"/>
                  </a:lnTo>
                  <a:lnTo>
                    <a:pt x="42" y="42"/>
                  </a:lnTo>
                  <a:lnTo>
                    <a:pt x="25" y="64"/>
                  </a:lnTo>
                  <a:lnTo>
                    <a:pt x="15" y="89"/>
                  </a:lnTo>
                  <a:lnTo>
                    <a:pt x="11" y="118"/>
                  </a:lnTo>
                  <a:lnTo>
                    <a:pt x="15" y="147"/>
                  </a:lnTo>
                  <a:lnTo>
                    <a:pt x="25" y="172"/>
                  </a:lnTo>
                  <a:lnTo>
                    <a:pt x="42" y="194"/>
                  </a:lnTo>
                  <a:lnTo>
                    <a:pt x="64" y="211"/>
                  </a:lnTo>
                  <a:lnTo>
                    <a:pt x="89" y="221"/>
                  </a:lnTo>
                  <a:lnTo>
                    <a:pt x="118" y="225"/>
                  </a:lnTo>
                  <a:lnTo>
                    <a:pt x="145" y="221"/>
                  </a:lnTo>
                  <a:lnTo>
                    <a:pt x="172" y="211"/>
                  </a:lnTo>
                  <a:lnTo>
                    <a:pt x="194" y="194"/>
                  </a:lnTo>
                  <a:lnTo>
                    <a:pt x="210" y="172"/>
                  </a:lnTo>
                  <a:lnTo>
                    <a:pt x="221" y="147"/>
                  </a:lnTo>
                  <a:lnTo>
                    <a:pt x="224" y="118"/>
                  </a:lnTo>
                  <a:lnTo>
                    <a:pt x="221" y="89"/>
                  </a:lnTo>
                  <a:lnTo>
                    <a:pt x="210" y="64"/>
                  </a:lnTo>
                  <a:lnTo>
                    <a:pt x="216" y="58"/>
                  </a:lnTo>
                  <a:lnTo>
                    <a:pt x="217" y="59"/>
                  </a:lnTo>
                  <a:lnTo>
                    <a:pt x="220" y="60"/>
                  </a:lnTo>
                  <a:lnTo>
                    <a:pt x="232" y="88"/>
                  </a:lnTo>
                  <a:lnTo>
                    <a:pt x="236" y="118"/>
                  </a:lnTo>
                  <a:lnTo>
                    <a:pt x="232" y="145"/>
                  </a:lnTo>
                  <a:lnTo>
                    <a:pt x="224" y="170"/>
                  </a:lnTo>
                  <a:lnTo>
                    <a:pt x="210" y="191"/>
                  </a:lnTo>
                  <a:lnTo>
                    <a:pt x="191" y="210"/>
                  </a:lnTo>
                  <a:lnTo>
                    <a:pt x="169" y="224"/>
                  </a:lnTo>
                  <a:lnTo>
                    <a:pt x="144" y="233"/>
                  </a:lnTo>
                  <a:lnTo>
                    <a:pt x="118" y="236"/>
                  </a:lnTo>
                  <a:lnTo>
                    <a:pt x="90" y="233"/>
                  </a:lnTo>
                  <a:lnTo>
                    <a:pt x="66" y="224"/>
                  </a:lnTo>
                  <a:lnTo>
                    <a:pt x="43" y="210"/>
                  </a:lnTo>
                  <a:lnTo>
                    <a:pt x="26" y="191"/>
                  </a:lnTo>
                  <a:lnTo>
                    <a:pt x="12" y="170"/>
                  </a:lnTo>
                  <a:lnTo>
                    <a:pt x="3" y="145"/>
                  </a:lnTo>
                  <a:lnTo>
                    <a:pt x="0" y="118"/>
                  </a:lnTo>
                  <a:lnTo>
                    <a:pt x="3" y="90"/>
                  </a:lnTo>
                  <a:lnTo>
                    <a:pt x="12" y="66"/>
                  </a:lnTo>
                  <a:lnTo>
                    <a:pt x="26" y="45"/>
                  </a:lnTo>
                  <a:lnTo>
                    <a:pt x="43" y="26"/>
                  </a:lnTo>
                  <a:lnTo>
                    <a:pt x="66" y="12"/>
                  </a:lnTo>
                  <a:lnTo>
                    <a:pt x="90" y="3"/>
                  </a:lnTo>
                  <a:lnTo>
                    <a:pt x="118"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49" name="Freeform 379"/>
            <p:cNvSpPr>
              <a:spLocks/>
            </p:cNvSpPr>
            <p:nvPr/>
          </p:nvSpPr>
          <p:spPr bwMode="auto">
            <a:xfrm>
              <a:off x="3068631" y="3014662"/>
              <a:ext cx="142875" cy="141288"/>
            </a:xfrm>
            <a:custGeom>
              <a:avLst/>
              <a:gdLst>
                <a:gd name="T0" fmla="*/ 46 w 90"/>
                <a:gd name="T1" fmla="*/ 0 h 89"/>
                <a:gd name="T2" fmla="*/ 55 w 90"/>
                <a:gd name="T3" fmla="*/ 0 h 89"/>
                <a:gd name="T4" fmla="*/ 64 w 90"/>
                <a:gd name="T5" fmla="*/ 4 h 89"/>
                <a:gd name="T6" fmla="*/ 55 w 90"/>
                <a:gd name="T7" fmla="*/ 12 h 89"/>
                <a:gd name="T8" fmla="*/ 51 w 90"/>
                <a:gd name="T9" fmla="*/ 11 h 89"/>
                <a:gd name="T10" fmla="*/ 46 w 90"/>
                <a:gd name="T11" fmla="*/ 11 h 89"/>
                <a:gd name="T12" fmla="*/ 33 w 90"/>
                <a:gd name="T13" fmla="*/ 14 h 89"/>
                <a:gd name="T14" fmla="*/ 21 w 90"/>
                <a:gd name="T15" fmla="*/ 21 h 89"/>
                <a:gd name="T16" fmla="*/ 15 w 90"/>
                <a:gd name="T17" fmla="*/ 32 h 89"/>
                <a:gd name="T18" fmla="*/ 12 w 90"/>
                <a:gd name="T19" fmla="*/ 45 h 89"/>
                <a:gd name="T20" fmla="*/ 15 w 90"/>
                <a:gd name="T21" fmla="*/ 58 h 89"/>
                <a:gd name="T22" fmla="*/ 21 w 90"/>
                <a:gd name="T23" fmla="*/ 69 h 89"/>
                <a:gd name="T24" fmla="*/ 33 w 90"/>
                <a:gd name="T25" fmla="*/ 76 h 89"/>
                <a:gd name="T26" fmla="*/ 46 w 90"/>
                <a:gd name="T27" fmla="*/ 79 h 89"/>
                <a:gd name="T28" fmla="*/ 59 w 90"/>
                <a:gd name="T29" fmla="*/ 76 h 89"/>
                <a:gd name="T30" fmla="*/ 70 w 90"/>
                <a:gd name="T31" fmla="*/ 69 h 89"/>
                <a:gd name="T32" fmla="*/ 77 w 90"/>
                <a:gd name="T33" fmla="*/ 58 h 89"/>
                <a:gd name="T34" fmla="*/ 80 w 90"/>
                <a:gd name="T35" fmla="*/ 45 h 89"/>
                <a:gd name="T36" fmla="*/ 80 w 90"/>
                <a:gd name="T37" fmla="*/ 40 h 89"/>
                <a:gd name="T38" fmla="*/ 79 w 90"/>
                <a:gd name="T39" fmla="*/ 35 h 89"/>
                <a:gd name="T40" fmla="*/ 87 w 90"/>
                <a:gd name="T41" fmla="*/ 27 h 89"/>
                <a:gd name="T42" fmla="*/ 89 w 90"/>
                <a:gd name="T43" fmla="*/ 36 h 89"/>
                <a:gd name="T44" fmla="*/ 90 w 90"/>
                <a:gd name="T45" fmla="*/ 45 h 89"/>
                <a:gd name="T46" fmla="*/ 87 w 90"/>
                <a:gd name="T47" fmla="*/ 62 h 89"/>
                <a:gd name="T48" fmla="*/ 77 w 90"/>
                <a:gd name="T49" fmla="*/ 76 h 89"/>
                <a:gd name="T50" fmla="*/ 63 w 90"/>
                <a:gd name="T51" fmla="*/ 87 h 89"/>
                <a:gd name="T52" fmla="*/ 46 w 90"/>
                <a:gd name="T53" fmla="*/ 89 h 89"/>
                <a:gd name="T54" fmla="*/ 28 w 90"/>
                <a:gd name="T55" fmla="*/ 87 h 89"/>
                <a:gd name="T56" fmla="*/ 13 w 90"/>
                <a:gd name="T57" fmla="*/ 76 h 89"/>
                <a:gd name="T58" fmla="*/ 4 w 90"/>
                <a:gd name="T59" fmla="*/ 62 h 89"/>
                <a:gd name="T60" fmla="*/ 0 w 90"/>
                <a:gd name="T61" fmla="*/ 45 h 89"/>
                <a:gd name="T62" fmla="*/ 4 w 90"/>
                <a:gd name="T63" fmla="*/ 28 h 89"/>
                <a:gd name="T64" fmla="*/ 13 w 90"/>
                <a:gd name="T65" fmla="*/ 14 h 89"/>
                <a:gd name="T66" fmla="*/ 28 w 90"/>
                <a:gd name="T67" fmla="*/ 3 h 89"/>
                <a:gd name="T68" fmla="*/ 46 w 90"/>
                <a:gd name="T6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89">
                  <a:moveTo>
                    <a:pt x="46" y="0"/>
                  </a:moveTo>
                  <a:lnTo>
                    <a:pt x="55" y="0"/>
                  </a:lnTo>
                  <a:lnTo>
                    <a:pt x="64" y="4"/>
                  </a:lnTo>
                  <a:lnTo>
                    <a:pt x="55" y="12"/>
                  </a:lnTo>
                  <a:lnTo>
                    <a:pt x="51" y="11"/>
                  </a:lnTo>
                  <a:lnTo>
                    <a:pt x="46" y="11"/>
                  </a:lnTo>
                  <a:lnTo>
                    <a:pt x="33" y="14"/>
                  </a:lnTo>
                  <a:lnTo>
                    <a:pt x="21" y="21"/>
                  </a:lnTo>
                  <a:lnTo>
                    <a:pt x="15" y="32"/>
                  </a:lnTo>
                  <a:lnTo>
                    <a:pt x="12" y="45"/>
                  </a:lnTo>
                  <a:lnTo>
                    <a:pt x="15" y="58"/>
                  </a:lnTo>
                  <a:lnTo>
                    <a:pt x="21" y="69"/>
                  </a:lnTo>
                  <a:lnTo>
                    <a:pt x="33" y="76"/>
                  </a:lnTo>
                  <a:lnTo>
                    <a:pt x="46" y="79"/>
                  </a:lnTo>
                  <a:lnTo>
                    <a:pt x="59" y="76"/>
                  </a:lnTo>
                  <a:lnTo>
                    <a:pt x="70" y="69"/>
                  </a:lnTo>
                  <a:lnTo>
                    <a:pt x="77" y="58"/>
                  </a:lnTo>
                  <a:lnTo>
                    <a:pt x="80" y="45"/>
                  </a:lnTo>
                  <a:lnTo>
                    <a:pt x="80" y="40"/>
                  </a:lnTo>
                  <a:lnTo>
                    <a:pt x="79" y="35"/>
                  </a:lnTo>
                  <a:lnTo>
                    <a:pt x="87" y="27"/>
                  </a:lnTo>
                  <a:lnTo>
                    <a:pt x="89" y="36"/>
                  </a:lnTo>
                  <a:lnTo>
                    <a:pt x="90" y="45"/>
                  </a:lnTo>
                  <a:lnTo>
                    <a:pt x="87" y="62"/>
                  </a:lnTo>
                  <a:lnTo>
                    <a:pt x="77" y="76"/>
                  </a:lnTo>
                  <a:lnTo>
                    <a:pt x="63" y="87"/>
                  </a:lnTo>
                  <a:lnTo>
                    <a:pt x="46" y="89"/>
                  </a:lnTo>
                  <a:lnTo>
                    <a:pt x="28" y="87"/>
                  </a:lnTo>
                  <a:lnTo>
                    <a:pt x="13" y="76"/>
                  </a:lnTo>
                  <a:lnTo>
                    <a:pt x="4" y="62"/>
                  </a:lnTo>
                  <a:lnTo>
                    <a:pt x="0" y="45"/>
                  </a:lnTo>
                  <a:lnTo>
                    <a:pt x="4" y="28"/>
                  </a:lnTo>
                  <a:lnTo>
                    <a:pt x="13" y="14"/>
                  </a:lnTo>
                  <a:lnTo>
                    <a:pt x="28" y="3"/>
                  </a:lnTo>
                  <a:lnTo>
                    <a:pt x="4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0" name="Freeform 380"/>
            <p:cNvSpPr>
              <a:spLocks noEditPoints="1"/>
            </p:cNvSpPr>
            <p:nvPr/>
          </p:nvSpPr>
          <p:spPr bwMode="auto">
            <a:xfrm>
              <a:off x="3140068" y="2844800"/>
              <a:ext cx="242888" cy="241300"/>
            </a:xfrm>
            <a:custGeom>
              <a:avLst/>
              <a:gdLst>
                <a:gd name="T0" fmla="*/ 44 w 153"/>
                <a:gd name="T1" fmla="*/ 101 h 152"/>
                <a:gd name="T2" fmla="*/ 40 w 153"/>
                <a:gd name="T3" fmla="*/ 106 h 152"/>
                <a:gd name="T4" fmla="*/ 48 w 153"/>
                <a:gd name="T5" fmla="*/ 111 h 152"/>
                <a:gd name="T6" fmla="*/ 86 w 153"/>
                <a:gd name="T7" fmla="*/ 75 h 152"/>
                <a:gd name="T8" fmla="*/ 83 w 153"/>
                <a:gd name="T9" fmla="*/ 70 h 152"/>
                <a:gd name="T10" fmla="*/ 78 w 153"/>
                <a:gd name="T11" fmla="*/ 67 h 152"/>
                <a:gd name="T12" fmla="*/ 121 w 153"/>
                <a:gd name="T13" fmla="*/ 42 h 152"/>
                <a:gd name="T14" fmla="*/ 116 w 153"/>
                <a:gd name="T15" fmla="*/ 45 h 152"/>
                <a:gd name="T16" fmla="*/ 94 w 153"/>
                <a:gd name="T17" fmla="*/ 67 h 152"/>
                <a:gd name="T18" fmla="*/ 94 w 153"/>
                <a:gd name="T19" fmla="*/ 67 h 152"/>
                <a:gd name="T20" fmla="*/ 108 w 153"/>
                <a:gd name="T21" fmla="*/ 72 h 152"/>
                <a:gd name="T22" fmla="*/ 115 w 153"/>
                <a:gd name="T23" fmla="*/ 73 h 152"/>
                <a:gd name="T24" fmla="*/ 120 w 153"/>
                <a:gd name="T25" fmla="*/ 70 h 152"/>
                <a:gd name="T26" fmla="*/ 142 w 153"/>
                <a:gd name="T27" fmla="*/ 49 h 152"/>
                <a:gd name="T28" fmla="*/ 142 w 153"/>
                <a:gd name="T29" fmla="*/ 47 h 152"/>
                <a:gd name="T30" fmla="*/ 128 w 153"/>
                <a:gd name="T31" fmla="*/ 42 h 152"/>
                <a:gd name="T32" fmla="*/ 106 w 153"/>
                <a:gd name="T33" fmla="*/ 11 h 152"/>
                <a:gd name="T34" fmla="*/ 103 w 153"/>
                <a:gd name="T35" fmla="*/ 12 h 152"/>
                <a:gd name="T36" fmla="*/ 81 w 153"/>
                <a:gd name="T37" fmla="*/ 35 h 152"/>
                <a:gd name="T38" fmla="*/ 79 w 153"/>
                <a:gd name="T39" fmla="*/ 42 h 152"/>
                <a:gd name="T40" fmla="*/ 85 w 153"/>
                <a:gd name="T41" fmla="*/ 58 h 152"/>
                <a:gd name="T42" fmla="*/ 86 w 153"/>
                <a:gd name="T43" fmla="*/ 59 h 152"/>
                <a:gd name="T44" fmla="*/ 87 w 153"/>
                <a:gd name="T45" fmla="*/ 58 h 152"/>
                <a:gd name="T46" fmla="*/ 110 w 153"/>
                <a:gd name="T47" fmla="*/ 34 h 152"/>
                <a:gd name="T48" fmla="*/ 111 w 153"/>
                <a:gd name="T49" fmla="*/ 28 h 152"/>
                <a:gd name="T50" fmla="*/ 106 w 153"/>
                <a:gd name="T51" fmla="*/ 12 h 152"/>
                <a:gd name="T52" fmla="*/ 106 w 153"/>
                <a:gd name="T53" fmla="*/ 0 h 152"/>
                <a:gd name="T54" fmla="*/ 112 w 153"/>
                <a:gd name="T55" fmla="*/ 3 h 152"/>
                <a:gd name="T56" fmla="*/ 116 w 153"/>
                <a:gd name="T57" fmla="*/ 8 h 152"/>
                <a:gd name="T58" fmla="*/ 121 w 153"/>
                <a:gd name="T59" fmla="*/ 26 h 152"/>
                <a:gd name="T60" fmla="*/ 127 w 153"/>
                <a:gd name="T61" fmla="*/ 30 h 152"/>
                <a:gd name="T62" fmla="*/ 144 w 153"/>
                <a:gd name="T63" fmla="*/ 37 h 152"/>
                <a:gd name="T64" fmla="*/ 149 w 153"/>
                <a:gd name="T65" fmla="*/ 39 h 152"/>
                <a:gd name="T66" fmla="*/ 153 w 153"/>
                <a:gd name="T67" fmla="*/ 46 h 152"/>
                <a:gd name="T68" fmla="*/ 151 w 153"/>
                <a:gd name="T69" fmla="*/ 54 h 152"/>
                <a:gd name="T70" fmla="*/ 128 w 153"/>
                <a:gd name="T71" fmla="*/ 77 h 152"/>
                <a:gd name="T72" fmla="*/ 112 w 153"/>
                <a:gd name="T73" fmla="*/ 84 h 152"/>
                <a:gd name="T74" fmla="*/ 95 w 153"/>
                <a:gd name="T75" fmla="*/ 80 h 152"/>
                <a:gd name="T76" fmla="*/ 55 w 153"/>
                <a:gd name="T77" fmla="*/ 121 h 152"/>
                <a:gd name="T78" fmla="*/ 47 w 153"/>
                <a:gd name="T79" fmla="*/ 123 h 152"/>
                <a:gd name="T80" fmla="*/ 40 w 153"/>
                <a:gd name="T81" fmla="*/ 121 h 152"/>
                <a:gd name="T82" fmla="*/ 18 w 153"/>
                <a:gd name="T83" fmla="*/ 142 h 152"/>
                <a:gd name="T84" fmla="*/ 13 w 153"/>
                <a:gd name="T85" fmla="*/ 147 h 152"/>
                <a:gd name="T86" fmla="*/ 6 w 153"/>
                <a:gd name="T87" fmla="*/ 151 h 152"/>
                <a:gd name="T88" fmla="*/ 2 w 153"/>
                <a:gd name="T89" fmla="*/ 152 h 152"/>
                <a:gd name="T90" fmla="*/ 0 w 153"/>
                <a:gd name="T91" fmla="*/ 151 h 152"/>
                <a:gd name="T92" fmla="*/ 2 w 153"/>
                <a:gd name="T93" fmla="*/ 145 h 152"/>
                <a:gd name="T94" fmla="*/ 6 w 153"/>
                <a:gd name="T95" fmla="*/ 140 h 152"/>
                <a:gd name="T96" fmla="*/ 11 w 153"/>
                <a:gd name="T97" fmla="*/ 134 h 152"/>
                <a:gd name="T98" fmla="*/ 32 w 153"/>
                <a:gd name="T99" fmla="*/ 113 h 152"/>
                <a:gd name="T100" fmla="*/ 30 w 153"/>
                <a:gd name="T101" fmla="*/ 106 h 152"/>
                <a:gd name="T102" fmla="*/ 32 w 153"/>
                <a:gd name="T103" fmla="*/ 98 h 152"/>
                <a:gd name="T104" fmla="*/ 73 w 153"/>
                <a:gd name="T105" fmla="*/ 56 h 152"/>
                <a:gd name="T106" fmla="*/ 69 w 153"/>
                <a:gd name="T107" fmla="*/ 41 h 152"/>
                <a:gd name="T108" fmla="*/ 74 w 153"/>
                <a:gd name="T109" fmla="*/ 25 h 152"/>
                <a:gd name="T110" fmla="*/ 99 w 153"/>
                <a:gd name="T111" fmla="*/ 1 h 152"/>
                <a:gd name="T112" fmla="*/ 106 w 153"/>
                <a:gd name="T11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 h="152">
                  <a:moveTo>
                    <a:pt x="78" y="67"/>
                  </a:moveTo>
                  <a:lnTo>
                    <a:pt x="44" y="101"/>
                  </a:lnTo>
                  <a:lnTo>
                    <a:pt x="42" y="104"/>
                  </a:lnTo>
                  <a:lnTo>
                    <a:pt x="40" y="106"/>
                  </a:lnTo>
                  <a:lnTo>
                    <a:pt x="47" y="111"/>
                  </a:lnTo>
                  <a:lnTo>
                    <a:pt x="48" y="111"/>
                  </a:lnTo>
                  <a:lnTo>
                    <a:pt x="51" y="109"/>
                  </a:lnTo>
                  <a:lnTo>
                    <a:pt x="86" y="75"/>
                  </a:lnTo>
                  <a:lnTo>
                    <a:pt x="85" y="72"/>
                  </a:lnTo>
                  <a:lnTo>
                    <a:pt x="83" y="70"/>
                  </a:lnTo>
                  <a:lnTo>
                    <a:pt x="81" y="68"/>
                  </a:lnTo>
                  <a:lnTo>
                    <a:pt x="78" y="67"/>
                  </a:lnTo>
                  <a:close/>
                  <a:moveTo>
                    <a:pt x="125" y="42"/>
                  </a:moveTo>
                  <a:lnTo>
                    <a:pt x="121" y="42"/>
                  </a:lnTo>
                  <a:lnTo>
                    <a:pt x="119" y="43"/>
                  </a:lnTo>
                  <a:lnTo>
                    <a:pt x="116" y="45"/>
                  </a:lnTo>
                  <a:lnTo>
                    <a:pt x="95" y="66"/>
                  </a:lnTo>
                  <a:lnTo>
                    <a:pt x="94" y="67"/>
                  </a:lnTo>
                  <a:lnTo>
                    <a:pt x="94" y="67"/>
                  </a:lnTo>
                  <a:lnTo>
                    <a:pt x="94" y="67"/>
                  </a:lnTo>
                  <a:lnTo>
                    <a:pt x="95" y="68"/>
                  </a:lnTo>
                  <a:lnTo>
                    <a:pt x="108" y="72"/>
                  </a:lnTo>
                  <a:lnTo>
                    <a:pt x="111" y="73"/>
                  </a:lnTo>
                  <a:lnTo>
                    <a:pt x="115" y="73"/>
                  </a:lnTo>
                  <a:lnTo>
                    <a:pt x="117" y="72"/>
                  </a:lnTo>
                  <a:lnTo>
                    <a:pt x="120" y="70"/>
                  </a:lnTo>
                  <a:lnTo>
                    <a:pt x="141" y="49"/>
                  </a:lnTo>
                  <a:lnTo>
                    <a:pt x="142" y="49"/>
                  </a:lnTo>
                  <a:lnTo>
                    <a:pt x="142" y="47"/>
                  </a:lnTo>
                  <a:lnTo>
                    <a:pt x="142" y="47"/>
                  </a:lnTo>
                  <a:lnTo>
                    <a:pt x="141" y="47"/>
                  </a:lnTo>
                  <a:lnTo>
                    <a:pt x="128" y="42"/>
                  </a:lnTo>
                  <a:lnTo>
                    <a:pt x="125" y="42"/>
                  </a:lnTo>
                  <a:close/>
                  <a:moveTo>
                    <a:pt x="106" y="11"/>
                  </a:moveTo>
                  <a:lnTo>
                    <a:pt x="104" y="11"/>
                  </a:lnTo>
                  <a:lnTo>
                    <a:pt x="103" y="12"/>
                  </a:lnTo>
                  <a:lnTo>
                    <a:pt x="82" y="33"/>
                  </a:lnTo>
                  <a:lnTo>
                    <a:pt x="81" y="35"/>
                  </a:lnTo>
                  <a:lnTo>
                    <a:pt x="79" y="38"/>
                  </a:lnTo>
                  <a:lnTo>
                    <a:pt x="79" y="42"/>
                  </a:lnTo>
                  <a:lnTo>
                    <a:pt x="79" y="45"/>
                  </a:lnTo>
                  <a:lnTo>
                    <a:pt x="85" y="58"/>
                  </a:lnTo>
                  <a:lnTo>
                    <a:pt x="85" y="59"/>
                  </a:lnTo>
                  <a:lnTo>
                    <a:pt x="86" y="59"/>
                  </a:lnTo>
                  <a:lnTo>
                    <a:pt x="86" y="59"/>
                  </a:lnTo>
                  <a:lnTo>
                    <a:pt x="87" y="58"/>
                  </a:lnTo>
                  <a:lnTo>
                    <a:pt x="108" y="37"/>
                  </a:lnTo>
                  <a:lnTo>
                    <a:pt x="110" y="34"/>
                  </a:lnTo>
                  <a:lnTo>
                    <a:pt x="111" y="32"/>
                  </a:lnTo>
                  <a:lnTo>
                    <a:pt x="111" y="28"/>
                  </a:lnTo>
                  <a:lnTo>
                    <a:pt x="111" y="25"/>
                  </a:lnTo>
                  <a:lnTo>
                    <a:pt x="106" y="12"/>
                  </a:lnTo>
                  <a:lnTo>
                    <a:pt x="106" y="11"/>
                  </a:lnTo>
                  <a:close/>
                  <a:moveTo>
                    <a:pt x="106" y="0"/>
                  </a:moveTo>
                  <a:lnTo>
                    <a:pt x="110" y="1"/>
                  </a:lnTo>
                  <a:lnTo>
                    <a:pt x="112" y="3"/>
                  </a:lnTo>
                  <a:lnTo>
                    <a:pt x="115" y="5"/>
                  </a:lnTo>
                  <a:lnTo>
                    <a:pt x="116" y="8"/>
                  </a:lnTo>
                  <a:lnTo>
                    <a:pt x="121" y="21"/>
                  </a:lnTo>
                  <a:lnTo>
                    <a:pt x="121" y="26"/>
                  </a:lnTo>
                  <a:lnTo>
                    <a:pt x="121" y="30"/>
                  </a:lnTo>
                  <a:lnTo>
                    <a:pt x="127" y="30"/>
                  </a:lnTo>
                  <a:lnTo>
                    <a:pt x="132" y="32"/>
                  </a:lnTo>
                  <a:lnTo>
                    <a:pt x="144" y="37"/>
                  </a:lnTo>
                  <a:lnTo>
                    <a:pt x="148" y="38"/>
                  </a:lnTo>
                  <a:lnTo>
                    <a:pt x="149" y="39"/>
                  </a:lnTo>
                  <a:lnTo>
                    <a:pt x="151" y="43"/>
                  </a:lnTo>
                  <a:lnTo>
                    <a:pt x="153" y="46"/>
                  </a:lnTo>
                  <a:lnTo>
                    <a:pt x="153" y="50"/>
                  </a:lnTo>
                  <a:lnTo>
                    <a:pt x="151" y="54"/>
                  </a:lnTo>
                  <a:lnTo>
                    <a:pt x="149" y="56"/>
                  </a:lnTo>
                  <a:lnTo>
                    <a:pt x="128" y="77"/>
                  </a:lnTo>
                  <a:lnTo>
                    <a:pt x="121" y="83"/>
                  </a:lnTo>
                  <a:lnTo>
                    <a:pt x="112" y="84"/>
                  </a:lnTo>
                  <a:lnTo>
                    <a:pt x="104" y="83"/>
                  </a:lnTo>
                  <a:lnTo>
                    <a:pt x="95" y="80"/>
                  </a:lnTo>
                  <a:lnTo>
                    <a:pt x="59" y="117"/>
                  </a:lnTo>
                  <a:lnTo>
                    <a:pt x="55" y="121"/>
                  </a:lnTo>
                  <a:lnTo>
                    <a:pt x="51" y="122"/>
                  </a:lnTo>
                  <a:lnTo>
                    <a:pt x="47" y="123"/>
                  </a:lnTo>
                  <a:lnTo>
                    <a:pt x="43" y="122"/>
                  </a:lnTo>
                  <a:lnTo>
                    <a:pt x="40" y="121"/>
                  </a:lnTo>
                  <a:lnTo>
                    <a:pt x="21" y="140"/>
                  </a:lnTo>
                  <a:lnTo>
                    <a:pt x="18" y="142"/>
                  </a:lnTo>
                  <a:lnTo>
                    <a:pt x="15" y="144"/>
                  </a:lnTo>
                  <a:lnTo>
                    <a:pt x="13" y="147"/>
                  </a:lnTo>
                  <a:lnTo>
                    <a:pt x="10" y="148"/>
                  </a:lnTo>
                  <a:lnTo>
                    <a:pt x="6" y="151"/>
                  </a:lnTo>
                  <a:lnTo>
                    <a:pt x="4" y="152"/>
                  </a:lnTo>
                  <a:lnTo>
                    <a:pt x="2" y="152"/>
                  </a:lnTo>
                  <a:lnTo>
                    <a:pt x="1" y="152"/>
                  </a:lnTo>
                  <a:lnTo>
                    <a:pt x="0" y="151"/>
                  </a:lnTo>
                  <a:lnTo>
                    <a:pt x="1" y="149"/>
                  </a:lnTo>
                  <a:lnTo>
                    <a:pt x="2" y="145"/>
                  </a:lnTo>
                  <a:lnTo>
                    <a:pt x="4" y="143"/>
                  </a:lnTo>
                  <a:lnTo>
                    <a:pt x="6" y="140"/>
                  </a:lnTo>
                  <a:lnTo>
                    <a:pt x="9" y="136"/>
                  </a:lnTo>
                  <a:lnTo>
                    <a:pt x="11" y="134"/>
                  </a:lnTo>
                  <a:lnTo>
                    <a:pt x="13" y="132"/>
                  </a:lnTo>
                  <a:lnTo>
                    <a:pt x="32" y="113"/>
                  </a:lnTo>
                  <a:lnTo>
                    <a:pt x="30" y="110"/>
                  </a:lnTo>
                  <a:lnTo>
                    <a:pt x="30" y="106"/>
                  </a:lnTo>
                  <a:lnTo>
                    <a:pt x="31" y="102"/>
                  </a:lnTo>
                  <a:lnTo>
                    <a:pt x="32" y="98"/>
                  </a:lnTo>
                  <a:lnTo>
                    <a:pt x="36" y="93"/>
                  </a:lnTo>
                  <a:lnTo>
                    <a:pt x="73" y="56"/>
                  </a:lnTo>
                  <a:lnTo>
                    <a:pt x="70" y="49"/>
                  </a:lnTo>
                  <a:lnTo>
                    <a:pt x="69" y="41"/>
                  </a:lnTo>
                  <a:lnTo>
                    <a:pt x="70" y="32"/>
                  </a:lnTo>
                  <a:lnTo>
                    <a:pt x="74" y="25"/>
                  </a:lnTo>
                  <a:lnTo>
                    <a:pt x="97" y="4"/>
                  </a:lnTo>
                  <a:lnTo>
                    <a:pt x="99" y="1"/>
                  </a:lnTo>
                  <a:lnTo>
                    <a:pt x="103" y="0"/>
                  </a:lnTo>
                  <a:lnTo>
                    <a:pt x="10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51" name="Groep 50"/>
          <p:cNvGrpSpPr/>
          <p:nvPr/>
        </p:nvGrpSpPr>
        <p:grpSpPr>
          <a:xfrm>
            <a:off x="4174343" y="4062205"/>
            <a:ext cx="409146" cy="518637"/>
            <a:chOff x="6069006" y="3867150"/>
            <a:chExt cx="338137" cy="428625"/>
          </a:xfrm>
          <a:solidFill>
            <a:schemeClr val="bg1"/>
          </a:solidFill>
        </p:grpSpPr>
        <p:sp>
          <p:nvSpPr>
            <p:cNvPr id="52" name="Freeform 408"/>
            <p:cNvSpPr>
              <a:spLocks/>
            </p:cNvSpPr>
            <p:nvPr/>
          </p:nvSpPr>
          <p:spPr bwMode="auto">
            <a:xfrm>
              <a:off x="6146793" y="4059237"/>
              <a:ext cx="160338" cy="15875"/>
            </a:xfrm>
            <a:custGeom>
              <a:avLst/>
              <a:gdLst>
                <a:gd name="T0" fmla="*/ 6 w 101"/>
                <a:gd name="T1" fmla="*/ 0 h 10"/>
                <a:gd name="T2" fmla="*/ 95 w 101"/>
                <a:gd name="T3" fmla="*/ 0 h 10"/>
                <a:gd name="T4" fmla="*/ 98 w 101"/>
                <a:gd name="T5" fmla="*/ 1 h 10"/>
                <a:gd name="T6" fmla="*/ 101 w 101"/>
                <a:gd name="T7" fmla="*/ 2 h 10"/>
                <a:gd name="T8" fmla="*/ 101 w 101"/>
                <a:gd name="T9" fmla="*/ 5 h 10"/>
                <a:gd name="T10" fmla="*/ 101 w 101"/>
                <a:gd name="T11" fmla="*/ 7 h 10"/>
                <a:gd name="T12" fmla="*/ 98 w 101"/>
                <a:gd name="T13" fmla="*/ 10 h 10"/>
                <a:gd name="T14" fmla="*/ 95 w 101"/>
                <a:gd name="T15" fmla="*/ 10 h 10"/>
                <a:gd name="T16" fmla="*/ 6 w 101"/>
                <a:gd name="T17" fmla="*/ 10 h 10"/>
                <a:gd name="T18" fmla="*/ 3 w 101"/>
                <a:gd name="T19" fmla="*/ 10 h 10"/>
                <a:gd name="T20" fmla="*/ 1 w 101"/>
                <a:gd name="T21" fmla="*/ 7 h 10"/>
                <a:gd name="T22" fmla="*/ 0 w 101"/>
                <a:gd name="T23" fmla="*/ 5 h 10"/>
                <a:gd name="T24" fmla="*/ 1 w 101"/>
                <a:gd name="T25" fmla="*/ 2 h 10"/>
                <a:gd name="T26" fmla="*/ 3 w 101"/>
                <a:gd name="T27" fmla="*/ 1 h 10"/>
                <a:gd name="T28" fmla="*/ 6 w 10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
                  <a:moveTo>
                    <a:pt x="6" y="0"/>
                  </a:moveTo>
                  <a:lnTo>
                    <a:pt x="95" y="0"/>
                  </a:lnTo>
                  <a:lnTo>
                    <a:pt x="98" y="1"/>
                  </a:lnTo>
                  <a:lnTo>
                    <a:pt x="101" y="2"/>
                  </a:lnTo>
                  <a:lnTo>
                    <a:pt x="101" y="5"/>
                  </a:lnTo>
                  <a:lnTo>
                    <a:pt x="101" y="7"/>
                  </a:lnTo>
                  <a:lnTo>
                    <a:pt x="98" y="10"/>
                  </a:lnTo>
                  <a:lnTo>
                    <a:pt x="95" y="10"/>
                  </a:lnTo>
                  <a:lnTo>
                    <a:pt x="6" y="10"/>
                  </a:lnTo>
                  <a:lnTo>
                    <a:pt x="3" y="10"/>
                  </a:lnTo>
                  <a:lnTo>
                    <a:pt x="1" y="7"/>
                  </a:lnTo>
                  <a:lnTo>
                    <a:pt x="0" y="5"/>
                  </a:lnTo>
                  <a:lnTo>
                    <a:pt x="1"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3" name="Freeform 409"/>
            <p:cNvSpPr>
              <a:spLocks/>
            </p:cNvSpPr>
            <p:nvPr/>
          </p:nvSpPr>
          <p:spPr bwMode="auto">
            <a:xfrm>
              <a:off x="6146793" y="4098925"/>
              <a:ext cx="160338" cy="17463"/>
            </a:xfrm>
            <a:custGeom>
              <a:avLst/>
              <a:gdLst>
                <a:gd name="T0" fmla="*/ 6 w 101"/>
                <a:gd name="T1" fmla="*/ 0 h 11"/>
                <a:gd name="T2" fmla="*/ 95 w 101"/>
                <a:gd name="T3" fmla="*/ 0 h 11"/>
                <a:gd name="T4" fmla="*/ 98 w 101"/>
                <a:gd name="T5" fmla="*/ 1 h 11"/>
                <a:gd name="T6" fmla="*/ 101 w 101"/>
                <a:gd name="T7" fmla="*/ 3 h 11"/>
                <a:gd name="T8" fmla="*/ 101 w 101"/>
                <a:gd name="T9" fmla="*/ 6 h 11"/>
                <a:gd name="T10" fmla="*/ 101 w 101"/>
                <a:gd name="T11" fmla="*/ 9 h 11"/>
                <a:gd name="T12" fmla="*/ 98 w 101"/>
                <a:gd name="T13" fmla="*/ 10 h 11"/>
                <a:gd name="T14" fmla="*/ 95 w 101"/>
                <a:gd name="T15" fmla="*/ 11 h 11"/>
                <a:gd name="T16" fmla="*/ 6 w 101"/>
                <a:gd name="T17" fmla="*/ 11 h 11"/>
                <a:gd name="T18" fmla="*/ 3 w 101"/>
                <a:gd name="T19" fmla="*/ 10 h 11"/>
                <a:gd name="T20" fmla="*/ 1 w 101"/>
                <a:gd name="T21" fmla="*/ 9 h 11"/>
                <a:gd name="T22" fmla="*/ 0 w 101"/>
                <a:gd name="T23" fmla="*/ 6 h 11"/>
                <a:gd name="T24" fmla="*/ 1 w 101"/>
                <a:gd name="T25" fmla="*/ 3 h 11"/>
                <a:gd name="T26" fmla="*/ 3 w 101"/>
                <a:gd name="T27" fmla="*/ 1 h 11"/>
                <a:gd name="T28" fmla="*/ 6 w 10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1">
                  <a:moveTo>
                    <a:pt x="6" y="0"/>
                  </a:moveTo>
                  <a:lnTo>
                    <a:pt x="95" y="0"/>
                  </a:lnTo>
                  <a:lnTo>
                    <a:pt x="98" y="1"/>
                  </a:lnTo>
                  <a:lnTo>
                    <a:pt x="101" y="3"/>
                  </a:lnTo>
                  <a:lnTo>
                    <a:pt x="101" y="6"/>
                  </a:lnTo>
                  <a:lnTo>
                    <a:pt x="101" y="9"/>
                  </a:lnTo>
                  <a:lnTo>
                    <a:pt x="98" y="10"/>
                  </a:lnTo>
                  <a:lnTo>
                    <a:pt x="95" y="11"/>
                  </a:lnTo>
                  <a:lnTo>
                    <a:pt x="6" y="11"/>
                  </a:lnTo>
                  <a:lnTo>
                    <a:pt x="3" y="10"/>
                  </a:lnTo>
                  <a:lnTo>
                    <a:pt x="1" y="9"/>
                  </a:lnTo>
                  <a:lnTo>
                    <a:pt x="0" y="6"/>
                  </a:lnTo>
                  <a:lnTo>
                    <a:pt x="1" y="3"/>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4" name="Freeform 410"/>
            <p:cNvSpPr>
              <a:spLocks/>
            </p:cNvSpPr>
            <p:nvPr/>
          </p:nvSpPr>
          <p:spPr bwMode="auto">
            <a:xfrm>
              <a:off x="6146793" y="4140200"/>
              <a:ext cx="160338" cy="15875"/>
            </a:xfrm>
            <a:custGeom>
              <a:avLst/>
              <a:gdLst>
                <a:gd name="T0" fmla="*/ 6 w 101"/>
                <a:gd name="T1" fmla="*/ 0 h 10"/>
                <a:gd name="T2" fmla="*/ 95 w 101"/>
                <a:gd name="T3" fmla="*/ 0 h 10"/>
                <a:gd name="T4" fmla="*/ 98 w 101"/>
                <a:gd name="T5" fmla="*/ 0 h 10"/>
                <a:gd name="T6" fmla="*/ 101 w 101"/>
                <a:gd name="T7" fmla="*/ 2 h 10"/>
                <a:gd name="T8" fmla="*/ 101 w 101"/>
                <a:gd name="T9" fmla="*/ 5 h 10"/>
                <a:gd name="T10" fmla="*/ 101 w 101"/>
                <a:gd name="T11" fmla="*/ 8 h 10"/>
                <a:gd name="T12" fmla="*/ 98 w 101"/>
                <a:gd name="T13" fmla="*/ 9 h 10"/>
                <a:gd name="T14" fmla="*/ 95 w 101"/>
                <a:gd name="T15" fmla="*/ 10 h 10"/>
                <a:gd name="T16" fmla="*/ 6 w 101"/>
                <a:gd name="T17" fmla="*/ 10 h 10"/>
                <a:gd name="T18" fmla="*/ 3 w 101"/>
                <a:gd name="T19" fmla="*/ 9 h 10"/>
                <a:gd name="T20" fmla="*/ 1 w 101"/>
                <a:gd name="T21" fmla="*/ 8 h 10"/>
                <a:gd name="T22" fmla="*/ 0 w 101"/>
                <a:gd name="T23" fmla="*/ 5 h 10"/>
                <a:gd name="T24" fmla="*/ 1 w 101"/>
                <a:gd name="T25" fmla="*/ 2 h 10"/>
                <a:gd name="T26" fmla="*/ 3 w 101"/>
                <a:gd name="T27" fmla="*/ 0 h 10"/>
                <a:gd name="T28" fmla="*/ 6 w 10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
                  <a:moveTo>
                    <a:pt x="6" y="0"/>
                  </a:moveTo>
                  <a:lnTo>
                    <a:pt x="95" y="0"/>
                  </a:lnTo>
                  <a:lnTo>
                    <a:pt x="98" y="0"/>
                  </a:lnTo>
                  <a:lnTo>
                    <a:pt x="101" y="2"/>
                  </a:lnTo>
                  <a:lnTo>
                    <a:pt x="101" y="5"/>
                  </a:lnTo>
                  <a:lnTo>
                    <a:pt x="101" y="8"/>
                  </a:lnTo>
                  <a:lnTo>
                    <a:pt x="98" y="9"/>
                  </a:lnTo>
                  <a:lnTo>
                    <a:pt x="95" y="10"/>
                  </a:lnTo>
                  <a:lnTo>
                    <a:pt x="6" y="10"/>
                  </a:lnTo>
                  <a:lnTo>
                    <a:pt x="3" y="9"/>
                  </a:lnTo>
                  <a:lnTo>
                    <a:pt x="1" y="8"/>
                  </a:lnTo>
                  <a:lnTo>
                    <a:pt x="0" y="5"/>
                  </a:lnTo>
                  <a:lnTo>
                    <a:pt x="1" y="2"/>
                  </a:lnTo>
                  <a:lnTo>
                    <a:pt x="3" y="0"/>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5" name="Freeform 411"/>
            <p:cNvSpPr>
              <a:spLocks/>
            </p:cNvSpPr>
            <p:nvPr/>
          </p:nvSpPr>
          <p:spPr bwMode="auto">
            <a:xfrm>
              <a:off x="6146793" y="4179887"/>
              <a:ext cx="160338" cy="15875"/>
            </a:xfrm>
            <a:custGeom>
              <a:avLst/>
              <a:gdLst>
                <a:gd name="T0" fmla="*/ 6 w 101"/>
                <a:gd name="T1" fmla="*/ 0 h 10"/>
                <a:gd name="T2" fmla="*/ 95 w 101"/>
                <a:gd name="T3" fmla="*/ 0 h 10"/>
                <a:gd name="T4" fmla="*/ 98 w 101"/>
                <a:gd name="T5" fmla="*/ 1 h 10"/>
                <a:gd name="T6" fmla="*/ 101 w 101"/>
                <a:gd name="T7" fmla="*/ 2 h 10"/>
                <a:gd name="T8" fmla="*/ 101 w 101"/>
                <a:gd name="T9" fmla="*/ 5 h 10"/>
                <a:gd name="T10" fmla="*/ 101 w 101"/>
                <a:gd name="T11" fmla="*/ 7 h 10"/>
                <a:gd name="T12" fmla="*/ 98 w 101"/>
                <a:gd name="T13" fmla="*/ 10 h 10"/>
                <a:gd name="T14" fmla="*/ 95 w 101"/>
                <a:gd name="T15" fmla="*/ 10 h 10"/>
                <a:gd name="T16" fmla="*/ 6 w 101"/>
                <a:gd name="T17" fmla="*/ 10 h 10"/>
                <a:gd name="T18" fmla="*/ 3 w 101"/>
                <a:gd name="T19" fmla="*/ 10 h 10"/>
                <a:gd name="T20" fmla="*/ 1 w 101"/>
                <a:gd name="T21" fmla="*/ 7 h 10"/>
                <a:gd name="T22" fmla="*/ 0 w 101"/>
                <a:gd name="T23" fmla="*/ 5 h 10"/>
                <a:gd name="T24" fmla="*/ 1 w 101"/>
                <a:gd name="T25" fmla="*/ 2 h 10"/>
                <a:gd name="T26" fmla="*/ 3 w 101"/>
                <a:gd name="T27" fmla="*/ 1 h 10"/>
                <a:gd name="T28" fmla="*/ 6 w 10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
                  <a:moveTo>
                    <a:pt x="6" y="0"/>
                  </a:moveTo>
                  <a:lnTo>
                    <a:pt x="95" y="0"/>
                  </a:lnTo>
                  <a:lnTo>
                    <a:pt x="98" y="1"/>
                  </a:lnTo>
                  <a:lnTo>
                    <a:pt x="101" y="2"/>
                  </a:lnTo>
                  <a:lnTo>
                    <a:pt x="101" y="5"/>
                  </a:lnTo>
                  <a:lnTo>
                    <a:pt x="101" y="7"/>
                  </a:lnTo>
                  <a:lnTo>
                    <a:pt x="98" y="10"/>
                  </a:lnTo>
                  <a:lnTo>
                    <a:pt x="95" y="10"/>
                  </a:lnTo>
                  <a:lnTo>
                    <a:pt x="6" y="10"/>
                  </a:lnTo>
                  <a:lnTo>
                    <a:pt x="3" y="10"/>
                  </a:lnTo>
                  <a:lnTo>
                    <a:pt x="1" y="7"/>
                  </a:lnTo>
                  <a:lnTo>
                    <a:pt x="0" y="5"/>
                  </a:lnTo>
                  <a:lnTo>
                    <a:pt x="1"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6" name="Freeform 412"/>
            <p:cNvSpPr>
              <a:spLocks/>
            </p:cNvSpPr>
            <p:nvPr/>
          </p:nvSpPr>
          <p:spPr bwMode="auto">
            <a:xfrm>
              <a:off x="6146793" y="4217987"/>
              <a:ext cx="160338" cy="17463"/>
            </a:xfrm>
            <a:custGeom>
              <a:avLst/>
              <a:gdLst>
                <a:gd name="T0" fmla="*/ 6 w 101"/>
                <a:gd name="T1" fmla="*/ 0 h 11"/>
                <a:gd name="T2" fmla="*/ 95 w 101"/>
                <a:gd name="T3" fmla="*/ 0 h 11"/>
                <a:gd name="T4" fmla="*/ 98 w 101"/>
                <a:gd name="T5" fmla="*/ 2 h 11"/>
                <a:gd name="T6" fmla="*/ 101 w 101"/>
                <a:gd name="T7" fmla="*/ 3 h 11"/>
                <a:gd name="T8" fmla="*/ 101 w 101"/>
                <a:gd name="T9" fmla="*/ 6 h 11"/>
                <a:gd name="T10" fmla="*/ 101 w 101"/>
                <a:gd name="T11" fmla="*/ 8 h 11"/>
                <a:gd name="T12" fmla="*/ 98 w 101"/>
                <a:gd name="T13" fmla="*/ 11 h 11"/>
                <a:gd name="T14" fmla="*/ 95 w 101"/>
                <a:gd name="T15" fmla="*/ 11 h 11"/>
                <a:gd name="T16" fmla="*/ 6 w 101"/>
                <a:gd name="T17" fmla="*/ 11 h 11"/>
                <a:gd name="T18" fmla="*/ 3 w 101"/>
                <a:gd name="T19" fmla="*/ 11 h 11"/>
                <a:gd name="T20" fmla="*/ 1 w 101"/>
                <a:gd name="T21" fmla="*/ 8 h 11"/>
                <a:gd name="T22" fmla="*/ 0 w 101"/>
                <a:gd name="T23" fmla="*/ 6 h 11"/>
                <a:gd name="T24" fmla="*/ 1 w 101"/>
                <a:gd name="T25" fmla="*/ 3 h 11"/>
                <a:gd name="T26" fmla="*/ 3 w 101"/>
                <a:gd name="T27" fmla="*/ 2 h 11"/>
                <a:gd name="T28" fmla="*/ 6 w 10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1">
                  <a:moveTo>
                    <a:pt x="6" y="0"/>
                  </a:moveTo>
                  <a:lnTo>
                    <a:pt x="95" y="0"/>
                  </a:lnTo>
                  <a:lnTo>
                    <a:pt x="98" y="2"/>
                  </a:lnTo>
                  <a:lnTo>
                    <a:pt x="101" y="3"/>
                  </a:lnTo>
                  <a:lnTo>
                    <a:pt x="101" y="6"/>
                  </a:lnTo>
                  <a:lnTo>
                    <a:pt x="101" y="8"/>
                  </a:lnTo>
                  <a:lnTo>
                    <a:pt x="98" y="11"/>
                  </a:lnTo>
                  <a:lnTo>
                    <a:pt x="95" y="11"/>
                  </a:lnTo>
                  <a:lnTo>
                    <a:pt x="6" y="11"/>
                  </a:lnTo>
                  <a:lnTo>
                    <a:pt x="3" y="11"/>
                  </a:lnTo>
                  <a:lnTo>
                    <a:pt x="1" y="8"/>
                  </a:lnTo>
                  <a:lnTo>
                    <a:pt x="0" y="6"/>
                  </a:lnTo>
                  <a:lnTo>
                    <a:pt x="1" y="3"/>
                  </a:lnTo>
                  <a:lnTo>
                    <a:pt x="3" y="2"/>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7" name="Freeform 413"/>
            <p:cNvSpPr>
              <a:spLocks/>
            </p:cNvSpPr>
            <p:nvPr/>
          </p:nvSpPr>
          <p:spPr bwMode="auto">
            <a:xfrm>
              <a:off x="6102343" y="4059237"/>
              <a:ext cx="17463" cy="15875"/>
            </a:xfrm>
            <a:custGeom>
              <a:avLst/>
              <a:gdLst>
                <a:gd name="T0" fmla="*/ 6 w 11"/>
                <a:gd name="T1" fmla="*/ 0 h 10"/>
                <a:gd name="T2" fmla="*/ 8 w 11"/>
                <a:gd name="T3" fmla="*/ 1 h 10"/>
                <a:gd name="T4" fmla="*/ 11 w 11"/>
                <a:gd name="T5" fmla="*/ 2 h 10"/>
                <a:gd name="T6" fmla="*/ 11 w 11"/>
                <a:gd name="T7" fmla="*/ 5 h 10"/>
                <a:gd name="T8" fmla="*/ 11 w 11"/>
                <a:gd name="T9" fmla="*/ 7 h 10"/>
                <a:gd name="T10" fmla="*/ 8 w 11"/>
                <a:gd name="T11" fmla="*/ 10 h 10"/>
                <a:gd name="T12" fmla="*/ 6 w 11"/>
                <a:gd name="T13" fmla="*/ 10 h 10"/>
                <a:gd name="T14" fmla="*/ 3 w 11"/>
                <a:gd name="T15" fmla="*/ 10 h 10"/>
                <a:gd name="T16" fmla="*/ 2 w 11"/>
                <a:gd name="T17" fmla="*/ 7 h 10"/>
                <a:gd name="T18" fmla="*/ 0 w 11"/>
                <a:gd name="T19" fmla="*/ 5 h 10"/>
                <a:gd name="T20" fmla="*/ 2 w 11"/>
                <a:gd name="T21" fmla="*/ 2 h 10"/>
                <a:gd name="T22" fmla="*/ 3 w 11"/>
                <a:gd name="T23" fmla="*/ 1 h 10"/>
                <a:gd name="T24" fmla="*/ 6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6" y="0"/>
                  </a:moveTo>
                  <a:lnTo>
                    <a:pt x="8" y="1"/>
                  </a:lnTo>
                  <a:lnTo>
                    <a:pt x="11" y="2"/>
                  </a:lnTo>
                  <a:lnTo>
                    <a:pt x="11" y="5"/>
                  </a:lnTo>
                  <a:lnTo>
                    <a:pt x="11" y="7"/>
                  </a:lnTo>
                  <a:lnTo>
                    <a:pt x="8" y="10"/>
                  </a:lnTo>
                  <a:lnTo>
                    <a:pt x="6" y="10"/>
                  </a:lnTo>
                  <a:lnTo>
                    <a:pt x="3" y="10"/>
                  </a:lnTo>
                  <a:lnTo>
                    <a:pt x="2" y="7"/>
                  </a:lnTo>
                  <a:lnTo>
                    <a:pt x="0" y="5"/>
                  </a:lnTo>
                  <a:lnTo>
                    <a:pt x="2"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8" name="Freeform 414"/>
            <p:cNvSpPr>
              <a:spLocks/>
            </p:cNvSpPr>
            <p:nvPr/>
          </p:nvSpPr>
          <p:spPr bwMode="auto">
            <a:xfrm>
              <a:off x="6102343" y="4098925"/>
              <a:ext cx="17463" cy="17463"/>
            </a:xfrm>
            <a:custGeom>
              <a:avLst/>
              <a:gdLst>
                <a:gd name="T0" fmla="*/ 6 w 11"/>
                <a:gd name="T1" fmla="*/ 0 h 11"/>
                <a:gd name="T2" fmla="*/ 8 w 11"/>
                <a:gd name="T3" fmla="*/ 1 h 11"/>
                <a:gd name="T4" fmla="*/ 11 w 11"/>
                <a:gd name="T5" fmla="*/ 3 h 11"/>
                <a:gd name="T6" fmla="*/ 11 w 11"/>
                <a:gd name="T7" fmla="*/ 6 h 11"/>
                <a:gd name="T8" fmla="*/ 11 w 11"/>
                <a:gd name="T9" fmla="*/ 9 h 11"/>
                <a:gd name="T10" fmla="*/ 8 w 11"/>
                <a:gd name="T11" fmla="*/ 10 h 11"/>
                <a:gd name="T12" fmla="*/ 6 w 11"/>
                <a:gd name="T13" fmla="*/ 11 h 11"/>
                <a:gd name="T14" fmla="*/ 3 w 11"/>
                <a:gd name="T15" fmla="*/ 10 h 11"/>
                <a:gd name="T16" fmla="*/ 2 w 11"/>
                <a:gd name="T17" fmla="*/ 9 h 11"/>
                <a:gd name="T18" fmla="*/ 0 w 11"/>
                <a:gd name="T19" fmla="*/ 6 h 11"/>
                <a:gd name="T20" fmla="*/ 2 w 11"/>
                <a:gd name="T21" fmla="*/ 3 h 11"/>
                <a:gd name="T22" fmla="*/ 3 w 11"/>
                <a:gd name="T23" fmla="*/ 1 h 11"/>
                <a:gd name="T24" fmla="*/ 6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6" y="0"/>
                  </a:moveTo>
                  <a:lnTo>
                    <a:pt x="8" y="1"/>
                  </a:lnTo>
                  <a:lnTo>
                    <a:pt x="11" y="3"/>
                  </a:lnTo>
                  <a:lnTo>
                    <a:pt x="11" y="6"/>
                  </a:lnTo>
                  <a:lnTo>
                    <a:pt x="11" y="9"/>
                  </a:lnTo>
                  <a:lnTo>
                    <a:pt x="8" y="10"/>
                  </a:lnTo>
                  <a:lnTo>
                    <a:pt x="6" y="11"/>
                  </a:lnTo>
                  <a:lnTo>
                    <a:pt x="3" y="10"/>
                  </a:lnTo>
                  <a:lnTo>
                    <a:pt x="2" y="9"/>
                  </a:lnTo>
                  <a:lnTo>
                    <a:pt x="0" y="6"/>
                  </a:lnTo>
                  <a:lnTo>
                    <a:pt x="2" y="3"/>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9" name="Freeform 415"/>
            <p:cNvSpPr>
              <a:spLocks/>
            </p:cNvSpPr>
            <p:nvPr/>
          </p:nvSpPr>
          <p:spPr bwMode="auto">
            <a:xfrm>
              <a:off x="6102343" y="4140200"/>
              <a:ext cx="17463" cy="15875"/>
            </a:xfrm>
            <a:custGeom>
              <a:avLst/>
              <a:gdLst>
                <a:gd name="T0" fmla="*/ 6 w 11"/>
                <a:gd name="T1" fmla="*/ 0 h 10"/>
                <a:gd name="T2" fmla="*/ 8 w 11"/>
                <a:gd name="T3" fmla="*/ 0 h 10"/>
                <a:gd name="T4" fmla="*/ 11 w 11"/>
                <a:gd name="T5" fmla="*/ 2 h 10"/>
                <a:gd name="T6" fmla="*/ 11 w 11"/>
                <a:gd name="T7" fmla="*/ 5 h 10"/>
                <a:gd name="T8" fmla="*/ 11 w 11"/>
                <a:gd name="T9" fmla="*/ 8 h 10"/>
                <a:gd name="T10" fmla="*/ 8 w 11"/>
                <a:gd name="T11" fmla="*/ 9 h 10"/>
                <a:gd name="T12" fmla="*/ 6 w 11"/>
                <a:gd name="T13" fmla="*/ 10 h 10"/>
                <a:gd name="T14" fmla="*/ 3 w 11"/>
                <a:gd name="T15" fmla="*/ 9 h 10"/>
                <a:gd name="T16" fmla="*/ 2 w 11"/>
                <a:gd name="T17" fmla="*/ 8 h 10"/>
                <a:gd name="T18" fmla="*/ 0 w 11"/>
                <a:gd name="T19" fmla="*/ 5 h 10"/>
                <a:gd name="T20" fmla="*/ 2 w 11"/>
                <a:gd name="T21" fmla="*/ 2 h 10"/>
                <a:gd name="T22" fmla="*/ 3 w 11"/>
                <a:gd name="T23" fmla="*/ 0 h 10"/>
                <a:gd name="T24" fmla="*/ 6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6" y="0"/>
                  </a:moveTo>
                  <a:lnTo>
                    <a:pt x="8" y="0"/>
                  </a:lnTo>
                  <a:lnTo>
                    <a:pt x="11" y="2"/>
                  </a:lnTo>
                  <a:lnTo>
                    <a:pt x="11" y="5"/>
                  </a:lnTo>
                  <a:lnTo>
                    <a:pt x="11" y="8"/>
                  </a:lnTo>
                  <a:lnTo>
                    <a:pt x="8" y="9"/>
                  </a:lnTo>
                  <a:lnTo>
                    <a:pt x="6" y="10"/>
                  </a:lnTo>
                  <a:lnTo>
                    <a:pt x="3" y="9"/>
                  </a:lnTo>
                  <a:lnTo>
                    <a:pt x="2" y="8"/>
                  </a:lnTo>
                  <a:lnTo>
                    <a:pt x="0" y="5"/>
                  </a:lnTo>
                  <a:lnTo>
                    <a:pt x="2" y="2"/>
                  </a:lnTo>
                  <a:lnTo>
                    <a:pt x="3" y="0"/>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0" name="Freeform 416"/>
            <p:cNvSpPr>
              <a:spLocks/>
            </p:cNvSpPr>
            <p:nvPr/>
          </p:nvSpPr>
          <p:spPr bwMode="auto">
            <a:xfrm>
              <a:off x="6102343" y="4179887"/>
              <a:ext cx="17463" cy="15875"/>
            </a:xfrm>
            <a:custGeom>
              <a:avLst/>
              <a:gdLst>
                <a:gd name="T0" fmla="*/ 6 w 11"/>
                <a:gd name="T1" fmla="*/ 0 h 10"/>
                <a:gd name="T2" fmla="*/ 8 w 11"/>
                <a:gd name="T3" fmla="*/ 1 h 10"/>
                <a:gd name="T4" fmla="*/ 11 w 11"/>
                <a:gd name="T5" fmla="*/ 2 h 10"/>
                <a:gd name="T6" fmla="*/ 11 w 11"/>
                <a:gd name="T7" fmla="*/ 5 h 10"/>
                <a:gd name="T8" fmla="*/ 11 w 11"/>
                <a:gd name="T9" fmla="*/ 7 h 10"/>
                <a:gd name="T10" fmla="*/ 8 w 11"/>
                <a:gd name="T11" fmla="*/ 10 h 10"/>
                <a:gd name="T12" fmla="*/ 6 w 11"/>
                <a:gd name="T13" fmla="*/ 10 h 10"/>
                <a:gd name="T14" fmla="*/ 3 w 11"/>
                <a:gd name="T15" fmla="*/ 10 h 10"/>
                <a:gd name="T16" fmla="*/ 2 w 11"/>
                <a:gd name="T17" fmla="*/ 7 h 10"/>
                <a:gd name="T18" fmla="*/ 0 w 11"/>
                <a:gd name="T19" fmla="*/ 5 h 10"/>
                <a:gd name="T20" fmla="*/ 2 w 11"/>
                <a:gd name="T21" fmla="*/ 2 h 10"/>
                <a:gd name="T22" fmla="*/ 3 w 11"/>
                <a:gd name="T23" fmla="*/ 1 h 10"/>
                <a:gd name="T24" fmla="*/ 6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6" y="0"/>
                  </a:moveTo>
                  <a:lnTo>
                    <a:pt x="8" y="1"/>
                  </a:lnTo>
                  <a:lnTo>
                    <a:pt x="11" y="2"/>
                  </a:lnTo>
                  <a:lnTo>
                    <a:pt x="11" y="5"/>
                  </a:lnTo>
                  <a:lnTo>
                    <a:pt x="11" y="7"/>
                  </a:lnTo>
                  <a:lnTo>
                    <a:pt x="8" y="10"/>
                  </a:lnTo>
                  <a:lnTo>
                    <a:pt x="6" y="10"/>
                  </a:lnTo>
                  <a:lnTo>
                    <a:pt x="3" y="10"/>
                  </a:lnTo>
                  <a:lnTo>
                    <a:pt x="2" y="7"/>
                  </a:lnTo>
                  <a:lnTo>
                    <a:pt x="0" y="5"/>
                  </a:lnTo>
                  <a:lnTo>
                    <a:pt x="2"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1" name="Freeform 417"/>
            <p:cNvSpPr>
              <a:spLocks/>
            </p:cNvSpPr>
            <p:nvPr/>
          </p:nvSpPr>
          <p:spPr bwMode="auto">
            <a:xfrm>
              <a:off x="6102343" y="4217987"/>
              <a:ext cx="17463" cy="17463"/>
            </a:xfrm>
            <a:custGeom>
              <a:avLst/>
              <a:gdLst>
                <a:gd name="T0" fmla="*/ 6 w 11"/>
                <a:gd name="T1" fmla="*/ 0 h 11"/>
                <a:gd name="T2" fmla="*/ 8 w 11"/>
                <a:gd name="T3" fmla="*/ 2 h 11"/>
                <a:gd name="T4" fmla="*/ 11 w 11"/>
                <a:gd name="T5" fmla="*/ 3 h 11"/>
                <a:gd name="T6" fmla="*/ 11 w 11"/>
                <a:gd name="T7" fmla="*/ 6 h 11"/>
                <a:gd name="T8" fmla="*/ 11 w 11"/>
                <a:gd name="T9" fmla="*/ 8 h 11"/>
                <a:gd name="T10" fmla="*/ 8 w 11"/>
                <a:gd name="T11" fmla="*/ 11 h 11"/>
                <a:gd name="T12" fmla="*/ 6 w 11"/>
                <a:gd name="T13" fmla="*/ 11 h 11"/>
                <a:gd name="T14" fmla="*/ 3 w 11"/>
                <a:gd name="T15" fmla="*/ 11 h 11"/>
                <a:gd name="T16" fmla="*/ 2 w 11"/>
                <a:gd name="T17" fmla="*/ 8 h 11"/>
                <a:gd name="T18" fmla="*/ 0 w 11"/>
                <a:gd name="T19" fmla="*/ 6 h 11"/>
                <a:gd name="T20" fmla="*/ 2 w 11"/>
                <a:gd name="T21" fmla="*/ 3 h 11"/>
                <a:gd name="T22" fmla="*/ 3 w 11"/>
                <a:gd name="T23" fmla="*/ 2 h 11"/>
                <a:gd name="T24" fmla="*/ 6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6" y="0"/>
                  </a:moveTo>
                  <a:lnTo>
                    <a:pt x="8" y="2"/>
                  </a:lnTo>
                  <a:lnTo>
                    <a:pt x="11" y="3"/>
                  </a:lnTo>
                  <a:lnTo>
                    <a:pt x="11" y="6"/>
                  </a:lnTo>
                  <a:lnTo>
                    <a:pt x="11" y="8"/>
                  </a:lnTo>
                  <a:lnTo>
                    <a:pt x="8" y="11"/>
                  </a:lnTo>
                  <a:lnTo>
                    <a:pt x="6" y="11"/>
                  </a:lnTo>
                  <a:lnTo>
                    <a:pt x="3" y="11"/>
                  </a:lnTo>
                  <a:lnTo>
                    <a:pt x="2" y="8"/>
                  </a:lnTo>
                  <a:lnTo>
                    <a:pt x="0" y="6"/>
                  </a:lnTo>
                  <a:lnTo>
                    <a:pt x="2" y="3"/>
                  </a:lnTo>
                  <a:lnTo>
                    <a:pt x="3" y="2"/>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2" name="Freeform 418"/>
            <p:cNvSpPr>
              <a:spLocks noEditPoints="1"/>
            </p:cNvSpPr>
            <p:nvPr/>
          </p:nvSpPr>
          <p:spPr bwMode="auto">
            <a:xfrm>
              <a:off x="6069006" y="3932237"/>
              <a:ext cx="273050" cy="363538"/>
            </a:xfrm>
            <a:custGeom>
              <a:avLst/>
              <a:gdLst>
                <a:gd name="T0" fmla="*/ 55 w 172"/>
                <a:gd name="T1" fmla="*/ 18 h 229"/>
                <a:gd name="T2" fmla="*/ 19 w 172"/>
                <a:gd name="T3" fmla="*/ 55 h 229"/>
                <a:gd name="T4" fmla="*/ 50 w 172"/>
                <a:gd name="T5" fmla="*/ 55 h 229"/>
                <a:gd name="T6" fmla="*/ 53 w 172"/>
                <a:gd name="T7" fmla="*/ 53 h 229"/>
                <a:gd name="T8" fmla="*/ 54 w 172"/>
                <a:gd name="T9" fmla="*/ 52 h 229"/>
                <a:gd name="T10" fmla="*/ 55 w 172"/>
                <a:gd name="T11" fmla="*/ 50 h 229"/>
                <a:gd name="T12" fmla="*/ 55 w 172"/>
                <a:gd name="T13" fmla="*/ 18 h 229"/>
                <a:gd name="T14" fmla="*/ 71 w 172"/>
                <a:gd name="T15" fmla="*/ 10 h 229"/>
                <a:gd name="T16" fmla="*/ 69 w 172"/>
                <a:gd name="T17" fmla="*/ 10 h 229"/>
                <a:gd name="T18" fmla="*/ 66 w 172"/>
                <a:gd name="T19" fmla="*/ 12 h 229"/>
                <a:gd name="T20" fmla="*/ 66 w 172"/>
                <a:gd name="T21" fmla="*/ 50 h 229"/>
                <a:gd name="T22" fmla="*/ 65 w 172"/>
                <a:gd name="T23" fmla="*/ 53 h 229"/>
                <a:gd name="T24" fmla="*/ 63 w 172"/>
                <a:gd name="T25" fmla="*/ 59 h 229"/>
                <a:gd name="T26" fmla="*/ 59 w 172"/>
                <a:gd name="T27" fmla="*/ 63 h 229"/>
                <a:gd name="T28" fmla="*/ 54 w 172"/>
                <a:gd name="T29" fmla="*/ 64 h 229"/>
                <a:gd name="T30" fmla="*/ 50 w 172"/>
                <a:gd name="T31" fmla="*/ 65 h 229"/>
                <a:gd name="T32" fmla="*/ 12 w 172"/>
                <a:gd name="T33" fmla="*/ 65 h 229"/>
                <a:gd name="T34" fmla="*/ 11 w 172"/>
                <a:gd name="T35" fmla="*/ 68 h 229"/>
                <a:gd name="T36" fmla="*/ 11 w 172"/>
                <a:gd name="T37" fmla="*/ 70 h 229"/>
                <a:gd name="T38" fmla="*/ 11 w 172"/>
                <a:gd name="T39" fmla="*/ 213 h 229"/>
                <a:gd name="T40" fmla="*/ 11 w 172"/>
                <a:gd name="T41" fmla="*/ 216 h 229"/>
                <a:gd name="T42" fmla="*/ 14 w 172"/>
                <a:gd name="T43" fmla="*/ 217 h 229"/>
                <a:gd name="T44" fmla="*/ 16 w 172"/>
                <a:gd name="T45" fmla="*/ 218 h 229"/>
                <a:gd name="T46" fmla="*/ 156 w 172"/>
                <a:gd name="T47" fmla="*/ 218 h 229"/>
                <a:gd name="T48" fmla="*/ 159 w 172"/>
                <a:gd name="T49" fmla="*/ 217 h 229"/>
                <a:gd name="T50" fmla="*/ 160 w 172"/>
                <a:gd name="T51" fmla="*/ 216 h 229"/>
                <a:gd name="T52" fmla="*/ 161 w 172"/>
                <a:gd name="T53" fmla="*/ 213 h 229"/>
                <a:gd name="T54" fmla="*/ 161 w 172"/>
                <a:gd name="T55" fmla="*/ 15 h 229"/>
                <a:gd name="T56" fmla="*/ 160 w 172"/>
                <a:gd name="T57" fmla="*/ 13 h 229"/>
                <a:gd name="T58" fmla="*/ 159 w 172"/>
                <a:gd name="T59" fmla="*/ 10 h 229"/>
                <a:gd name="T60" fmla="*/ 156 w 172"/>
                <a:gd name="T61" fmla="*/ 10 h 229"/>
                <a:gd name="T62" fmla="*/ 71 w 172"/>
                <a:gd name="T63" fmla="*/ 10 h 229"/>
                <a:gd name="T64" fmla="*/ 71 w 172"/>
                <a:gd name="T65" fmla="*/ 0 h 229"/>
                <a:gd name="T66" fmla="*/ 156 w 172"/>
                <a:gd name="T67" fmla="*/ 0 h 229"/>
                <a:gd name="T68" fmla="*/ 161 w 172"/>
                <a:gd name="T69" fmla="*/ 0 h 229"/>
                <a:gd name="T70" fmla="*/ 165 w 172"/>
                <a:gd name="T71" fmla="*/ 2 h 229"/>
                <a:gd name="T72" fmla="*/ 169 w 172"/>
                <a:gd name="T73" fmla="*/ 6 h 229"/>
                <a:gd name="T74" fmla="*/ 171 w 172"/>
                <a:gd name="T75" fmla="*/ 10 h 229"/>
                <a:gd name="T76" fmla="*/ 172 w 172"/>
                <a:gd name="T77" fmla="*/ 15 h 229"/>
                <a:gd name="T78" fmla="*/ 172 w 172"/>
                <a:gd name="T79" fmla="*/ 213 h 229"/>
                <a:gd name="T80" fmla="*/ 171 w 172"/>
                <a:gd name="T81" fmla="*/ 218 h 229"/>
                <a:gd name="T82" fmla="*/ 169 w 172"/>
                <a:gd name="T83" fmla="*/ 222 h 229"/>
                <a:gd name="T84" fmla="*/ 165 w 172"/>
                <a:gd name="T85" fmla="*/ 226 h 229"/>
                <a:gd name="T86" fmla="*/ 161 w 172"/>
                <a:gd name="T87" fmla="*/ 229 h 229"/>
                <a:gd name="T88" fmla="*/ 156 w 172"/>
                <a:gd name="T89" fmla="*/ 229 h 229"/>
                <a:gd name="T90" fmla="*/ 16 w 172"/>
                <a:gd name="T91" fmla="*/ 229 h 229"/>
                <a:gd name="T92" fmla="*/ 11 w 172"/>
                <a:gd name="T93" fmla="*/ 229 h 229"/>
                <a:gd name="T94" fmla="*/ 7 w 172"/>
                <a:gd name="T95" fmla="*/ 226 h 229"/>
                <a:gd name="T96" fmla="*/ 3 w 172"/>
                <a:gd name="T97" fmla="*/ 222 h 229"/>
                <a:gd name="T98" fmla="*/ 0 w 172"/>
                <a:gd name="T99" fmla="*/ 218 h 229"/>
                <a:gd name="T100" fmla="*/ 0 w 172"/>
                <a:gd name="T101" fmla="*/ 213 h 229"/>
                <a:gd name="T102" fmla="*/ 0 w 172"/>
                <a:gd name="T103" fmla="*/ 70 h 229"/>
                <a:gd name="T104" fmla="*/ 3 w 172"/>
                <a:gd name="T105" fmla="*/ 59 h 229"/>
                <a:gd name="T106" fmla="*/ 10 w 172"/>
                <a:gd name="T107" fmla="*/ 48 h 229"/>
                <a:gd name="T108" fmla="*/ 49 w 172"/>
                <a:gd name="T109" fmla="*/ 9 h 229"/>
                <a:gd name="T110" fmla="*/ 49 w 172"/>
                <a:gd name="T111" fmla="*/ 8 h 229"/>
                <a:gd name="T112" fmla="*/ 59 w 172"/>
                <a:gd name="T113" fmla="*/ 2 h 229"/>
                <a:gd name="T114" fmla="*/ 71 w 172"/>
                <a:gd name="T11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29">
                  <a:moveTo>
                    <a:pt x="55" y="18"/>
                  </a:moveTo>
                  <a:lnTo>
                    <a:pt x="19" y="55"/>
                  </a:lnTo>
                  <a:lnTo>
                    <a:pt x="50" y="55"/>
                  </a:lnTo>
                  <a:lnTo>
                    <a:pt x="53" y="53"/>
                  </a:lnTo>
                  <a:lnTo>
                    <a:pt x="54" y="52"/>
                  </a:lnTo>
                  <a:lnTo>
                    <a:pt x="55" y="50"/>
                  </a:lnTo>
                  <a:lnTo>
                    <a:pt x="55" y="18"/>
                  </a:lnTo>
                  <a:close/>
                  <a:moveTo>
                    <a:pt x="71" y="10"/>
                  </a:moveTo>
                  <a:lnTo>
                    <a:pt x="69" y="10"/>
                  </a:lnTo>
                  <a:lnTo>
                    <a:pt x="66" y="12"/>
                  </a:lnTo>
                  <a:lnTo>
                    <a:pt x="66" y="50"/>
                  </a:lnTo>
                  <a:lnTo>
                    <a:pt x="65" y="53"/>
                  </a:lnTo>
                  <a:lnTo>
                    <a:pt x="63" y="59"/>
                  </a:lnTo>
                  <a:lnTo>
                    <a:pt x="59" y="63"/>
                  </a:lnTo>
                  <a:lnTo>
                    <a:pt x="54" y="64"/>
                  </a:lnTo>
                  <a:lnTo>
                    <a:pt x="50" y="65"/>
                  </a:lnTo>
                  <a:lnTo>
                    <a:pt x="12" y="65"/>
                  </a:lnTo>
                  <a:lnTo>
                    <a:pt x="11" y="68"/>
                  </a:lnTo>
                  <a:lnTo>
                    <a:pt x="11" y="70"/>
                  </a:lnTo>
                  <a:lnTo>
                    <a:pt x="11" y="213"/>
                  </a:lnTo>
                  <a:lnTo>
                    <a:pt x="11" y="216"/>
                  </a:lnTo>
                  <a:lnTo>
                    <a:pt x="14" y="217"/>
                  </a:lnTo>
                  <a:lnTo>
                    <a:pt x="16" y="218"/>
                  </a:lnTo>
                  <a:lnTo>
                    <a:pt x="156" y="218"/>
                  </a:lnTo>
                  <a:lnTo>
                    <a:pt x="159" y="217"/>
                  </a:lnTo>
                  <a:lnTo>
                    <a:pt x="160" y="216"/>
                  </a:lnTo>
                  <a:lnTo>
                    <a:pt x="161" y="213"/>
                  </a:lnTo>
                  <a:lnTo>
                    <a:pt x="161" y="15"/>
                  </a:lnTo>
                  <a:lnTo>
                    <a:pt x="160" y="13"/>
                  </a:lnTo>
                  <a:lnTo>
                    <a:pt x="159" y="10"/>
                  </a:lnTo>
                  <a:lnTo>
                    <a:pt x="156" y="10"/>
                  </a:lnTo>
                  <a:lnTo>
                    <a:pt x="71" y="10"/>
                  </a:lnTo>
                  <a:close/>
                  <a:moveTo>
                    <a:pt x="71" y="0"/>
                  </a:moveTo>
                  <a:lnTo>
                    <a:pt x="156" y="0"/>
                  </a:lnTo>
                  <a:lnTo>
                    <a:pt x="161" y="0"/>
                  </a:lnTo>
                  <a:lnTo>
                    <a:pt x="165" y="2"/>
                  </a:lnTo>
                  <a:lnTo>
                    <a:pt x="169" y="6"/>
                  </a:lnTo>
                  <a:lnTo>
                    <a:pt x="171" y="10"/>
                  </a:lnTo>
                  <a:lnTo>
                    <a:pt x="172" y="15"/>
                  </a:lnTo>
                  <a:lnTo>
                    <a:pt x="172" y="213"/>
                  </a:lnTo>
                  <a:lnTo>
                    <a:pt x="171" y="218"/>
                  </a:lnTo>
                  <a:lnTo>
                    <a:pt x="169" y="222"/>
                  </a:lnTo>
                  <a:lnTo>
                    <a:pt x="165" y="226"/>
                  </a:lnTo>
                  <a:lnTo>
                    <a:pt x="161" y="229"/>
                  </a:lnTo>
                  <a:lnTo>
                    <a:pt x="156" y="229"/>
                  </a:lnTo>
                  <a:lnTo>
                    <a:pt x="16" y="229"/>
                  </a:lnTo>
                  <a:lnTo>
                    <a:pt x="11" y="229"/>
                  </a:lnTo>
                  <a:lnTo>
                    <a:pt x="7" y="226"/>
                  </a:lnTo>
                  <a:lnTo>
                    <a:pt x="3" y="222"/>
                  </a:lnTo>
                  <a:lnTo>
                    <a:pt x="0" y="218"/>
                  </a:lnTo>
                  <a:lnTo>
                    <a:pt x="0" y="213"/>
                  </a:lnTo>
                  <a:lnTo>
                    <a:pt x="0" y="70"/>
                  </a:lnTo>
                  <a:lnTo>
                    <a:pt x="3" y="59"/>
                  </a:lnTo>
                  <a:lnTo>
                    <a:pt x="10" y="48"/>
                  </a:lnTo>
                  <a:lnTo>
                    <a:pt x="49" y="9"/>
                  </a:lnTo>
                  <a:lnTo>
                    <a:pt x="49" y="8"/>
                  </a:lnTo>
                  <a:lnTo>
                    <a:pt x="59" y="2"/>
                  </a:lnTo>
                  <a:lnTo>
                    <a:pt x="71"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3" name="Freeform 419"/>
            <p:cNvSpPr>
              <a:spLocks/>
            </p:cNvSpPr>
            <p:nvPr/>
          </p:nvSpPr>
          <p:spPr bwMode="auto">
            <a:xfrm>
              <a:off x="6102343" y="3897312"/>
              <a:ext cx="274638" cy="363538"/>
            </a:xfrm>
            <a:custGeom>
              <a:avLst/>
              <a:gdLst>
                <a:gd name="T0" fmla="*/ 17 w 173"/>
                <a:gd name="T1" fmla="*/ 0 h 229"/>
                <a:gd name="T2" fmla="*/ 156 w 173"/>
                <a:gd name="T3" fmla="*/ 0 h 229"/>
                <a:gd name="T4" fmla="*/ 161 w 173"/>
                <a:gd name="T5" fmla="*/ 1 h 229"/>
                <a:gd name="T6" fmla="*/ 165 w 173"/>
                <a:gd name="T7" fmla="*/ 2 h 229"/>
                <a:gd name="T8" fmla="*/ 169 w 173"/>
                <a:gd name="T9" fmla="*/ 6 h 229"/>
                <a:gd name="T10" fmla="*/ 172 w 173"/>
                <a:gd name="T11" fmla="*/ 11 h 229"/>
                <a:gd name="T12" fmla="*/ 173 w 173"/>
                <a:gd name="T13" fmla="*/ 15 h 229"/>
                <a:gd name="T14" fmla="*/ 173 w 173"/>
                <a:gd name="T15" fmla="*/ 213 h 229"/>
                <a:gd name="T16" fmla="*/ 172 w 173"/>
                <a:gd name="T17" fmla="*/ 218 h 229"/>
                <a:gd name="T18" fmla="*/ 169 w 173"/>
                <a:gd name="T19" fmla="*/ 223 h 229"/>
                <a:gd name="T20" fmla="*/ 165 w 173"/>
                <a:gd name="T21" fmla="*/ 226 h 229"/>
                <a:gd name="T22" fmla="*/ 161 w 173"/>
                <a:gd name="T23" fmla="*/ 229 h 229"/>
                <a:gd name="T24" fmla="*/ 161 w 173"/>
                <a:gd name="T25" fmla="*/ 225 h 229"/>
                <a:gd name="T26" fmla="*/ 161 w 173"/>
                <a:gd name="T27" fmla="*/ 15 h 229"/>
                <a:gd name="T28" fmla="*/ 161 w 173"/>
                <a:gd name="T29" fmla="*/ 13 h 229"/>
                <a:gd name="T30" fmla="*/ 159 w 173"/>
                <a:gd name="T31" fmla="*/ 11 h 229"/>
                <a:gd name="T32" fmla="*/ 156 w 173"/>
                <a:gd name="T33" fmla="*/ 10 h 229"/>
                <a:gd name="T34" fmla="*/ 17 w 173"/>
                <a:gd name="T35" fmla="*/ 10 h 229"/>
                <a:gd name="T36" fmla="*/ 13 w 173"/>
                <a:gd name="T37" fmla="*/ 11 h 229"/>
                <a:gd name="T38" fmla="*/ 12 w 173"/>
                <a:gd name="T39" fmla="*/ 13 h 229"/>
                <a:gd name="T40" fmla="*/ 11 w 173"/>
                <a:gd name="T41" fmla="*/ 15 h 229"/>
                <a:gd name="T42" fmla="*/ 11 w 173"/>
                <a:gd name="T43" fmla="*/ 36 h 229"/>
                <a:gd name="T44" fmla="*/ 0 w 173"/>
                <a:gd name="T45" fmla="*/ 47 h 229"/>
                <a:gd name="T46" fmla="*/ 0 w 173"/>
                <a:gd name="T47" fmla="*/ 15 h 229"/>
                <a:gd name="T48" fmla="*/ 2 w 173"/>
                <a:gd name="T49" fmla="*/ 11 h 229"/>
                <a:gd name="T50" fmla="*/ 4 w 173"/>
                <a:gd name="T51" fmla="*/ 6 h 229"/>
                <a:gd name="T52" fmla="*/ 7 w 173"/>
                <a:gd name="T53" fmla="*/ 2 h 229"/>
                <a:gd name="T54" fmla="*/ 12 w 173"/>
                <a:gd name="T55" fmla="*/ 1 h 229"/>
                <a:gd name="T56" fmla="*/ 17 w 173"/>
                <a:gd name="T5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229">
                  <a:moveTo>
                    <a:pt x="17" y="0"/>
                  </a:moveTo>
                  <a:lnTo>
                    <a:pt x="156" y="0"/>
                  </a:lnTo>
                  <a:lnTo>
                    <a:pt x="161" y="1"/>
                  </a:lnTo>
                  <a:lnTo>
                    <a:pt x="165" y="2"/>
                  </a:lnTo>
                  <a:lnTo>
                    <a:pt x="169" y="6"/>
                  </a:lnTo>
                  <a:lnTo>
                    <a:pt x="172" y="11"/>
                  </a:lnTo>
                  <a:lnTo>
                    <a:pt x="173" y="15"/>
                  </a:lnTo>
                  <a:lnTo>
                    <a:pt x="173" y="213"/>
                  </a:lnTo>
                  <a:lnTo>
                    <a:pt x="172" y="218"/>
                  </a:lnTo>
                  <a:lnTo>
                    <a:pt x="169" y="223"/>
                  </a:lnTo>
                  <a:lnTo>
                    <a:pt x="165" y="226"/>
                  </a:lnTo>
                  <a:lnTo>
                    <a:pt x="161" y="229"/>
                  </a:lnTo>
                  <a:lnTo>
                    <a:pt x="161" y="225"/>
                  </a:lnTo>
                  <a:lnTo>
                    <a:pt x="161" y="15"/>
                  </a:lnTo>
                  <a:lnTo>
                    <a:pt x="161" y="13"/>
                  </a:lnTo>
                  <a:lnTo>
                    <a:pt x="159" y="11"/>
                  </a:lnTo>
                  <a:lnTo>
                    <a:pt x="156" y="10"/>
                  </a:lnTo>
                  <a:lnTo>
                    <a:pt x="17" y="10"/>
                  </a:lnTo>
                  <a:lnTo>
                    <a:pt x="13" y="11"/>
                  </a:lnTo>
                  <a:lnTo>
                    <a:pt x="12" y="13"/>
                  </a:lnTo>
                  <a:lnTo>
                    <a:pt x="11" y="15"/>
                  </a:lnTo>
                  <a:lnTo>
                    <a:pt x="11" y="36"/>
                  </a:lnTo>
                  <a:lnTo>
                    <a:pt x="0" y="47"/>
                  </a:lnTo>
                  <a:lnTo>
                    <a:pt x="0" y="15"/>
                  </a:lnTo>
                  <a:lnTo>
                    <a:pt x="2" y="11"/>
                  </a:lnTo>
                  <a:lnTo>
                    <a:pt x="4" y="6"/>
                  </a:lnTo>
                  <a:lnTo>
                    <a:pt x="7" y="2"/>
                  </a:lnTo>
                  <a:lnTo>
                    <a:pt x="12" y="1"/>
                  </a:lnTo>
                  <a:lnTo>
                    <a:pt x="17"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4" name="Freeform 420"/>
            <p:cNvSpPr>
              <a:spLocks/>
            </p:cNvSpPr>
            <p:nvPr/>
          </p:nvSpPr>
          <p:spPr bwMode="auto">
            <a:xfrm>
              <a:off x="6134093" y="3867150"/>
              <a:ext cx="273050" cy="363538"/>
            </a:xfrm>
            <a:custGeom>
              <a:avLst/>
              <a:gdLst>
                <a:gd name="T0" fmla="*/ 16 w 172"/>
                <a:gd name="T1" fmla="*/ 0 h 229"/>
                <a:gd name="T2" fmla="*/ 155 w 172"/>
                <a:gd name="T3" fmla="*/ 0 h 229"/>
                <a:gd name="T4" fmla="*/ 160 w 172"/>
                <a:gd name="T5" fmla="*/ 2 h 229"/>
                <a:gd name="T6" fmla="*/ 165 w 172"/>
                <a:gd name="T7" fmla="*/ 3 h 229"/>
                <a:gd name="T8" fmla="*/ 168 w 172"/>
                <a:gd name="T9" fmla="*/ 7 h 229"/>
                <a:gd name="T10" fmla="*/ 170 w 172"/>
                <a:gd name="T11" fmla="*/ 11 h 229"/>
                <a:gd name="T12" fmla="*/ 172 w 172"/>
                <a:gd name="T13" fmla="*/ 16 h 229"/>
                <a:gd name="T14" fmla="*/ 172 w 172"/>
                <a:gd name="T15" fmla="*/ 214 h 229"/>
                <a:gd name="T16" fmla="*/ 170 w 172"/>
                <a:gd name="T17" fmla="*/ 219 h 229"/>
                <a:gd name="T18" fmla="*/ 168 w 172"/>
                <a:gd name="T19" fmla="*/ 224 h 229"/>
                <a:gd name="T20" fmla="*/ 164 w 172"/>
                <a:gd name="T21" fmla="*/ 227 h 229"/>
                <a:gd name="T22" fmla="*/ 160 w 172"/>
                <a:gd name="T23" fmla="*/ 229 h 229"/>
                <a:gd name="T24" fmla="*/ 160 w 172"/>
                <a:gd name="T25" fmla="*/ 225 h 229"/>
                <a:gd name="T26" fmla="*/ 160 w 172"/>
                <a:gd name="T27" fmla="*/ 16 h 229"/>
                <a:gd name="T28" fmla="*/ 160 w 172"/>
                <a:gd name="T29" fmla="*/ 13 h 229"/>
                <a:gd name="T30" fmla="*/ 157 w 172"/>
                <a:gd name="T31" fmla="*/ 12 h 229"/>
                <a:gd name="T32" fmla="*/ 155 w 172"/>
                <a:gd name="T33" fmla="*/ 11 h 229"/>
                <a:gd name="T34" fmla="*/ 0 w 172"/>
                <a:gd name="T35" fmla="*/ 11 h 229"/>
                <a:gd name="T36" fmla="*/ 3 w 172"/>
                <a:gd name="T37" fmla="*/ 7 h 229"/>
                <a:gd name="T38" fmla="*/ 5 w 172"/>
                <a:gd name="T39" fmla="*/ 3 h 229"/>
                <a:gd name="T40" fmla="*/ 11 w 172"/>
                <a:gd name="T41" fmla="*/ 2 h 229"/>
                <a:gd name="T42" fmla="*/ 16 w 172"/>
                <a:gd name="T4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229">
                  <a:moveTo>
                    <a:pt x="16" y="0"/>
                  </a:moveTo>
                  <a:lnTo>
                    <a:pt x="155" y="0"/>
                  </a:lnTo>
                  <a:lnTo>
                    <a:pt x="160" y="2"/>
                  </a:lnTo>
                  <a:lnTo>
                    <a:pt x="165" y="3"/>
                  </a:lnTo>
                  <a:lnTo>
                    <a:pt x="168" y="7"/>
                  </a:lnTo>
                  <a:lnTo>
                    <a:pt x="170" y="11"/>
                  </a:lnTo>
                  <a:lnTo>
                    <a:pt x="172" y="16"/>
                  </a:lnTo>
                  <a:lnTo>
                    <a:pt x="172" y="214"/>
                  </a:lnTo>
                  <a:lnTo>
                    <a:pt x="170" y="219"/>
                  </a:lnTo>
                  <a:lnTo>
                    <a:pt x="168" y="224"/>
                  </a:lnTo>
                  <a:lnTo>
                    <a:pt x="164" y="227"/>
                  </a:lnTo>
                  <a:lnTo>
                    <a:pt x="160" y="229"/>
                  </a:lnTo>
                  <a:lnTo>
                    <a:pt x="160" y="225"/>
                  </a:lnTo>
                  <a:lnTo>
                    <a:pt x="160" y="16"/>
                  </a:lnTo>
                  <a:lnTo>
                    <a:pt x="160" y="13"/>
                  </a:lnTo>
                  <a:lnTo>
                    <a:pt x="157" y="12"/>
                  </a:lnTo>
                  <a:lnTo>
                    <a:pt x="155" y="11"/>
                  </a:lnTo>
                  <a:lnTo>
                    <a:pt x="0" y="11"/>
                  </a:lnTo>
                  <a:lnTo>
                    <a:pt x="3" y="7"/>
                  </a:lnTo>
                  <a:lnTo>
                    <a:pt x="5" y="3"/>
                  </a:lnTo>
                  <a:lnTo>
                    <a:pt x="11" y="2"/>
                  </a:lnTo>
                  <a:lnTo>
                    <a:pt x="1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65" name="Groep 64"/>
          <p:cNvGrpSpPr/>
          <p:nvPr/>
        </p:nvGrpSpPr>
        <p:grpSpPr>
          <a:xfrm>
            <a:off x="4176322" y="2847392"/>
            <a:ext cx="408623" cy="471488"/>
            <a:chOff x="5029193" y="3867150"/>
            <a:chExt cx="371475" cy="428625"/>
          </a:xfrm>
          <a:solidFill>
            <a:schemeClr val="bg1"/>
          </a:solidFill>
        </p:grpSpPr>
        <p:sp>
          <p:nvSpPr>
            <p:cNvPr id="66" name="Freeform 381"/>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7" name="Freeform 382"/>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8" name="Freeform 383"/>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sp>
        <p:nvSpPr>
          <p:cNvPr id="72" name="Rechthoek 71">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0" name="Tijdelijke aanduiding voor datum 9"/>
          <p:cNvSpPr>
            <a:spLocks noGrp="1"/>
          </p:cNvSpPr>
          <p:nvPr>
            <p:ph type="dt" sz="quarter" idx="4294967295"/>
          </p:nvPr>
        </p:nvSpPr>
        <p:spPr>
          <a:xfrm>
            <a:off x="411163" y="6462713"/>
            <a:ext cx="2846387" cy="365125"/>
          </a:xfrm>
          <a:prstGeom prst="rect">
            <a:avLst/>
          </a:prstGeom>
        </p:spPr>
        <p:txBody>
          <a:bodyPr/>
          <a:lstStyle/>
          <a:p>
            <a:pPr>
              <a:defRPr/>
            </a:pPr>
            <a:fld id="{A5254721-3A22-4CCB-895F-B6165BE568CF}" type="datetime1">
              <a:rPr lang="en-GB" sz="1200">
                <a:solidFill>
                  <a:schemeClr val="bg1">
                    <a:lumMod val="75000"/>
                  </a:schemeClr>
                </a:solidFill>
                <a:latin typeface="+mj-lt"/>
              </a:rPr>
              <a:pPr>
                <a:defRPr/>
              </a:pPr>
              <a:t>24/08/2015</a:t>
            </a:fld>
            <a:endParaRPr lang="en-GB" sz="1200" dirty="0">
              <a:solidFill>
                <a:schemeClr val="bg1">
                  <a:lumMod val="75000"/>
                </a:schemeClr>
              </a:solidFill>
              <a:latin typeface="+mj-lt"/>
            </a:endParaRPr>
          </a:p>
        </p:txBody>
      </p:sp>
      <p:sp>
        <p:nvSpPr>
          <p:cNvPr id="39951" name="Tijdelijke aanduiding voor dianummer 10"/>
          <p:cNvSpPr>
            <a:spLocks noGrp="1"/>
          </p:cNvSpPr>
          <p:nvPr>
            <p:ph type="sldNum" sz="quarter" idx="4294967295"/>
          </p:nvPr>
        </p:nvSpPr>
        <p:spPr bwMode="auto">
          <a:xfrm>
            <a:off x="4676775" y="6462713"/>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DDB565F4-0CC6-484F-B1C0-CFE61429BF95}" type="slidenum">
              <a:rPr lang="en-GB" altLang="nl-NL" sz="1200">
                <a:solidFill>
                  <a:srgbClr val="898989"/>
                </a:solidFill>
                <a:latin typeface="Segoe UI Light" panose="020B0502040204020203" pitchFamily="34" charset="0"/>
              </a:rPr>
              <a:pPr algn="ctr"/>
              <a:t>11</a:t>
            </a:fld>
            <a:endParaRPr lang="en-GB" altLang="nl-NL" sz="1200" dirty="0">
              <a:solidFill>
                <a:srgbClr val="898989"/>
              </a:solidFill>
              <a:latin typeface="Segoe UI Light" panose="020B0502040204020203" pitchFamily="34" charset="0"/>
            </a:endParaRPr>
          </a:p>
        </p:txBody>
      </p:sp>
      <p:pic>
        <p:nvPicPr>
          <p:cNvPr id="39952" name="Picture 25" descr="\\PPTDC\Shared Folders\Documenten\PPTstudios\1. 0pdrachtgevers\PUM\Hun materiaal\Beeldmateriaal\9 april\3814_Icoon_ChemicalSyntheticMaterials_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43363" y="1462088"/>
            <a:ext cx="6715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4"/>
          <p:cNvGrpSpPr>
            <a:grpSpLocks noChangeAspect="1"/>
          </p:cNvGrpSpPr>
          <p:nvPr/>
        </p:nvGrpSpPr>
        <p:grpSpPr bwMode="auto">
          <a:xfrm>
            <a:off x="411164" y="2007923"/>
            <a:ext cx="3029392" cy="3351049"/>
            <a:chOff x="2693" y="889"/>
            <a:chExt cx="2298" cy="2542"/>
          </a:xfrm>
          <a:solidFill>
            <a:schemeClr val="accent1"/>
          </a:solidFill>
        </p:grpSpPr>
        <p:sp>
          <p:nvSpPr>
            <p:cNvPr id="41" name="Freeform 7"/>
            <p:cNvSpPr>
              <a:spLocks/>
            </p:cNvSpPr>
            <p:nvPr/>
          </p:nvSpPr>
          <p:spPr bwMode="auto">
            <a:xfrm>
              <a:off x="2693" y="889"/>
              <a:ext cx="2298" cy="2542"/>
            </a:xfrm>
            <a:custGeom>
              <a:avLst/>
              <a:gdLst>
                <a:gd name="T0" fmla="*/ 1698 w 4596"/>
                <a:gd name="T1" fmla="*/ 136 h 5086"/>
                <a:gd name="T2" fmla="*/ 1460 w 4596"/>
                <a:gd name="T3" fmla="*/ 264 h 5086"/>
                <a:gd name="T4" fmla="*/ 1180 w 4596"/>
                <a:gd name="T5" fmla="*/ 341 h 5086"/>
                <a:gd name="T6" fmla="*/ 980 w 4596"/>
                <a:gd name="T7" fmla="*/ 395 h 5086"/>
                <a:gd name="T8" fmla="*/ 767 w 4596"/>
                <a:gd name="T9" fmla="*/ 475 h 5086"/>
                <a:gd name="T10" fmla="*/ 786 w 4596"/>
                <a:gd name="T11" fmla="*/ 828 h 5086"/>
                <a:gd name="T12" fmla="*/ 769 w 4596"/>
                <a:gd name="T13" fmla="*/ 843 h 5086"/>
                <a:gd name="T14" fmla="*/ 578 w 4596"/>
                <a:gd name="T15" fmla="*/ 1262 h 5086"/>
                <a:gd name="T16" fmla="*/ 419 w 4596"/>
                <a:gd name="T17" fmla="*/ 1469 h 5086"/>
                <a:gd name="T18" fmla="*/ 588 w 4596"/>
                <a:gd name="T19" fmla="*/ 1630 h 5086"/>
                <a:gd name="T20" fmla="*/ 396 w 4596"/>
                <a:gd name="T21" fmla="*/ 1704 h 5086"/>
                <a:gd name="T22" fmla="*/ 142 w 4596"/>
                <a:gd name="T23" fmla="*/ 1874 h 5086"/>
                <a:gd name="T24" fmla="*/ 198 w 4596"/>
                <a:gd name="T25" fmla="*/ 2239 h 5086"/>
                <a:gd name="T26" fmla="*/ 206 w 4596"/>
                <a:gd name="T27" fmla="*/ 2675 h 5086"/>
                <a:gd name="T28" fmla="*/ 2 w 4596"/>
                <a:gd name="T29" fmla="*/ 2853 h 5086"/>
                <a:gd name="T30" fmla="*/ 347 w 4596"/>
                <a:gd name="T31" fmla="*/ 3099 h 5086"/>
                <a:gd name="T32" fmla="*/ 604 w 4596"/>
                <a:gd name="T33" fmla="*/ 3208 h 5086"/>
                <a:gd name="T34" fmla="*/ 833 w 4596"/>
                <a:gd name="T35" fmla="*/ 2958 h 5086"/>
                <a:gd name="T36" fmla="*/ 819 w 4596"/>
                <a:gd name="T37" fmla="*/ 3080 h 5086"/>
                <a:gd name="T38" fmla="*/ 819 w 4596"/>
                <a:gd name="T39" fmla="*/ 3221 h 5086"/>
                <a:gd name="T40" fmla="*/ 885 w 4596"/>
                <a:gd name="T41" fmla="*/ 2880 h 5086"/>
                <a:gd name="T42" fmla="*/ 930 w 4596"/>
                <a:gd name="T43" fmla="*/ 3014 h 5086"/>
                <a:gd name="T44" fmla="*/ 943 w 4596"/>
                <a:gd name="T45" fmla="*/ 3124 h 5086"/>
                <a:gd name="T46" fmla="*/ 914 w 4596"/>
                <a:gd name="T47" fmla="*/ 3413 h 5086"/>
                <a:gd name="T48" fmla="*/ 844 w 4596"/>
                <a:gd name="T49" fmla="*/ 3638 h 5086"/>
                <a:gd name="T50" fmla="*/ 749 w 4596"/>
                <a:gd name="T51" fmla="*/ 3718 h 5086"/>
                <a:gd name="T52" fmla="*/ 584 w 4596"/>
                <a:gd name="T53" fmla="*/ 3758 h 5086"/>
                <a:gd name="T54" fmla="*/ 627 w 4596"/>
                <a:gd name="T55" fmla="*/ 3944 h 5086"/>
                <a:gd name="T56" fmla="*/ 679 w 4596"/>
                <a:gd name="T57" fmla="*/ 4183 h 5086"/>
                <a:gd name="T58" fmla="*/ 450 w 4596"/>
                <a:gd name="T59" fmla="*/ 4283 h 5086"/>
                <a:gd name="T60" fmla="*/ 512 w 4596"/>
                <a:gd name="T61" fmla="*/ 4444 h 5086"/>
                <a:gd name="T62" fmla="*/ 510 w 4596"/>
                <a:gd name="T63" fmla="*/ 4661 h 5086"/>
                <a:gd name="T64" fmla="*/ 697 w 4596"/>
                <a:gd name="T65" fmla="*/ 4520 h 5086"/>
                <a:gd name="T66" fmla="*/ 1093 w 4596"/>
                <a:gd name="T67" fmla="*/ 4634 h 5086"/>
                <a:gd name="T68" fmla="*/ 1279 w 4596"/>
                <a:gd name="T69" fmla="*/ 4939 h 5086"/>
                <a:gd name="T70" fmla="*/ 1553 w 4596"/>
                <a:gd name="T71" fmla="*/ 5074 h 5086"/>
                <a:gd name="T72" fmla="*/ 1658 w 4596"/>
                <a:gd name="T73" fmla="*/ 4908 h 5086"/>
                <a:gd name="T74" fmla="*/ 1877 w 4596"/>
                <a:gd name="T75" fmla="*/ 4646 h 5086"/>
                <a:gd name="T76" fmla="*/ 1896 w 4596"/>
                <a:gd name="T77" fmla="*/ 4489 h 5086"/>
                <a:gd name="T78" fmla="*/ 2034 w 4596"/>
                <a:gd name="T79" fmla="*/ 4144 h 5086"/>
                <a:gd name="T80" fmla="*/ 2199 w 4596"/>
                <a:gd name="T81" fmla="*/ 3865 h 5086"/>
                <a:gd name="T82" fmla="*/ 2360 w 4596"/>
                <a:gd name="T83" fmla="*/ 3640 h 5086"/>
                <a:gd name="T84" fmla="*/ 4497 w 4596"/>
                <a:gd name="T85" fmla="*/ 1903 h 5086"/>
                <a:gd name="T86" fmla="*/ 4555 w 4596"/>
                <a:gd name="T87" fmla="*/ 1770 h 5086"/>
                <a:gd name="T88" fmla="*/ 4557 w 4596"/>
                <a:gd name="T89" fmla="*/ 1638 h 5086"/>
                <a:gd name="T90" fmla="*/ 4487 w 4596"/>
                <a:gd name="T91" fmla="*/ 1489 h 5086"/>
                <a:gd name="T92" fmla="*/ 4363 w 4596"/>
                <a:gd name="T93" fmla="*/ 1308 h 5086"/>
                <a:gd name="T94" fmla="*/ 4408 w 4596"/>
                <a:gd name="T95" fmla="*/ 1254 h 5086"/>
                <a:gd name="T96" fmla="*/ 4472 w 4596"/>
                <a:gd name="T97" fmla="*/ 1200 h 5086"/>
                <a:gd name="T98" fmla="*/ 4266 w 4596"/>
                <a:gd name="T99" fmla="*/ 1111 h 5086"/>
                <a:gd name="T100" fmla="*/ 4068 w 4596"/>
                <a:gd name="T101" fmla="*/ 1025 h 5086"/>
                <a:gd name="T102" fmla="*/ 3907 w 4596"/>
                <a:gd name="T103" fmla="*/ 857 h 5086"/>
                <a:gd name="T104" fmla="*/ 3732 w 4596"/>
                <a:gd name="T105" fmla="*/ 783 h 5086"/>
                <a:gd name="T106" fmla="*/ 3598 w 4596"/>
                <a:gd name="T107" fmla="*/ 938 h 5086"/>
                <a:gd name="T108" fmla="*/ 3300 w 4596"/>
                <a:gd name="T109" fmla="*/ 923 h 5086"/>
                <a:gd name="T110" fmla="*/ 3080 w 4596"/>
                <a:gd name="T111" fmla="*/ 839 h 5086"/>
                <a:gd name="T112" fmla="*/ 2760 w 4596"/>
                <a:gd name="T113" fmla="*/ 803 h 5086"/>
                <a:gd name="T114" fmla="*/ 2624 w 4596"/>
                <a:gd name="T115" fmla="*/ 543 h 5086"/>
                <a:gd name="T116" fmla="*/ 2294 w 4596"/>
                <a:gd name="T117" fmla="*/ 411 h 5086"/>
                <a:gd name="T118" fmla="*/ 2178 w 4596"/>
                <a:gd name="T119" fmla="*/ 266 h 5086"/>
                <a:gd name="T120" fmla="*/ 2026 w 4596"/>
                <a:gd name="T121" fmla="*/ 188 h 5086"/>
                <a:gd name="T122" fmla="*/ 1852 w 4596"/>
                <a:gd name="T123" fmla="*/ 87 h 5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96" h="5086">
                  <a:moveTo>
                    <a:pt x="1733" y="23"/>
                  </a:moveTo>
                  <a:lnTo>
                    <a:pt x="1729" y="25"/>
                  </a:lnTo>
                  <a:lnTo>
                    <a:pt x="1725" y="27"/>
                  </a:lnTo>
                  <a:lnTo>
                    <a:pt x="1722" y="29"/>
                  </a:lnTo>
                  <a:lnTo>
                    <a:pt x="1718" y="29"/>
                  </a:lnTo>
                  <a:lnTo>
                    <a:pt x="1714" y="33"/>
                  </a:lnTo>
                  <a:lnTo>
                    <a:pt x="1710" y="41"/>
                  </a:lnTo>
                  <a:lnTo>
                    <a:pt x="1704" y="47"/>
                  </a:lnTo>
                  <a:lnTo>
                    <a:pt x="1700" y="52"/>
                  </a:lnTo>
                  <a:lnTo>
                    <a:pt x="1694" y="58"/>
                  </a:lnTo>
                  <a:lnTo>
                    <a:pt x="1689" y="68"/>
                  </a:lnTo>
                  <a:lnTo>
                    <a:pt x="1689" y="80"/>
                  </a:lnTo>
                  <a:lnTo>
                    <a:pt x="1690" y="89"/>
                  </a:lnTo>
                  <a:lnTo>
                    <a:pt x="1696" y="99"/>
                  </a:lnTo>
                  <a:lnTo>
                    <a:pt x="1698" y="101"/>
                  </a:lnTo>
                  <a:lnTo>
                    <a:pt x="1700" y="99"/>
                  </a:lnTo>
                  <a:lnTo>
                    <a:pt x="1704" y="99"/>
                  </a:lnTo>
                  <a:lnTo>
                    <a:pt x="1706" y="97"/>
                  </a:lnTo>
                  <a:lnTo>
                    <a:pt x="1710" y="97"/>
                  </a:lnTo>
                  <a:lnTo>
                    <a:pt x="1714" y="99"/>
                  </a:lnTo>
                  <a:lnTo>
                    <a:pt x="1718" y="103"/>
                  </a:lnTo>
                  <a:lnTo>
                    <a:pt x="1722" y="105"/>
                  </a:lnTo>
                  <a:lnTo>
                    <a:pt x="1725" y="107"/>
                  </a:lnTo>
                  <a:lnTo>
                    <a:pt x="1729" y="109"/>
                  </a:lnTo>
                  <a:lnTo>
                    <a:pt x="1735" y="109"/>
                  </a:lnTo>
                  <a:lnTo>
                    <a:pt x="1739" y="111"/>
                  </a:lnTo>
                  <a:lnTo>
                    <a:pt x="1741" y="113"/>
                  </a:lnTo>
                  <a:lnTo>
                    <a:pt x="1739" y="114"/>
                  </a:lnTo>
                  <a:lnTo>
                    <a:pt x="1735" y="116"/>
                  </a:lnTo>
                  <a:lnTo>
                    <a:pt x="1733" y="118"/>
                  </a:lnTo>
                  <a:lnTo>
                    <a:pt x="1729" y="118"/>
                  </a:lnTo>
                  <a:lnTo>
                    <a:pt x="1725" y="118"/>
                  </a:lnTo>
                  <a:lnTo>
                    <a:pt x="1720" y="114"/>
                  </a:lnTo>
                  <a:lnTo>
                    <a:pt x="1712" y="114"/>
                  </a:lnTo>
                  <a:lnTo>
                    <a:pt x="1704" y="114"/>
                  </a:lnTo>
                  <a:lnTo>
                    <a:pt x="1696" y="118"/>
                  </a:lnTo>
                  <a:lnTo>
                    <a:pt x="1690" y="122"/>
                  </a:lnTo>
                  <a:lnTo>
                    <a:pt x="1687" y="128"/>
                  </a:lnTo>
                  <a:lnTo>
                    <a:pt x="1687" y="130"/>
                  </a:lnTo>
                  <a:lnTo>
                    <a:pt x="1689" y="132"/>
                  </a:lnTo>
                  <a:lnTo>
                    <a:pt x="1692" y="134"/>
                  </a:lnTo>
                  <a:lnTo>
                    <a:pt x="1698" y="136"/>
                  </a:lnTo>
                  <a:lnTo>
                    <a:pt x="1702" y="138"/>
                  </a:lnTo>
                  <a:lnTo>
                    <a:pt x="1704" y="140"/>
                  </a:lnTo>
                  <a:lnTo>
                    <a:pt x="1706" y="142"/>
                  </a:lnTo>
                  <a:lnTo>
                    <a:pt x="1702" y="147"/>
                  </a:lnTo>
                  <a:lnTo>
                    <a:pt x="1692" y="151"/>
                  </a:lnTo>
                  <a:lnTo>
                    <a:pt x="1681" y="155"/>
                  </a:lnTo>
                  <a:lnTo>
                    <a:pt x="1671" y="157"/>
                  </a:lnTo>
                  <a:lnTo>
                    <a:pt x="1669" y="157"/>
                  </a:lnTo>
                  <a:lnTo>
                    <a:pt x="1665" y="157"/>
                  </a:lnTo>
                  <a:lnTo>
                    <a:pt x="1659" y="157"/>
                  </a:lnTo>
                  <a:lnTo>
                    <a:pt x="1656" y="157"/>
                  </a:lnTo>
                  <a:lnTo>
                    <a:pt x="1652" y="155"/>
                  </a:lnTo>
                  <a:lnTo>
                    <a:pt x="1650" y="155"/>
                  </a:lnTo>
                  <a:lnTo>
                    <a:pt x="1646" y="157"/>
                  </a:lnTo>
                  <a:lnTo>
                    <a:pt x="1642" y="159"/>
                  </a:lnTo>
                  <a:lnTo>
                    <a:pt x="1638" y="161"/>
                  </a:lnTo>
                  <a:lnTo>
                    <a:pt x="1632" y="163"/>
                  </a:lnTo>
                  <a:lnTo>
                    <a:pt x="1628" y="165"/>
                  </a:lnTo>
                  <a:lnTo>
                    <a:pt x="1617" y="161"/>
                  </a:lnTo>
                  <a:lnTo>
                    <a:pt x="1607" y="151"/>
                  </a:lnTo>
                  <a:lnTo>
                    <a:pt x="1597" y="140"/>
                  </a:lnTo>
                  <a:lnTo>
                    <a:pt x="1584" y="128"/>
                  </a:lnTo>
                  <a:lnTo>
                    <a:pt x="1582" y="128"/>
                  </a:lnTo>
                  <a:lnTo>
                    <a:pt x="1578" y="130"/>
                  </a:lnTo>
                  <a:lnTo>
                    <a:pt x="1574" y="132"/>
                  </a:lnTo>
                  <a:lnTo>
                    <a:pt x="1570" y="136"/>
                  </a:lnTo>
                  <a:lnTo>
                    <a:pt x="1564" y="138"/>
                  </a:lnTo>
                  <a:lnTo>
                    <a:pt x="1560" y="142"/>
                  </a:lnTo>
                  <a:lnTo>
                    <a:pt x="1557" y="144"/>
                  </a:lnTo>
                  <a:lnTo>
                    <a:pt x="1555" y="144"/>
                  </a:lnTo>
                  <a:lnTo>
                    <a:pt x="1551" y="147"/>
                  </a:lnTo>
                  <a:lnTo>
                    <a:pt x="1547" y="159"/>
                  </a:lnTo>
                  <a:lnTo>
                    <a:pt x="1543" y="171"/>
                  </a:lnTo>
                  <a:lnTo>
                    <a:pt x="1535" y="180"/>
                  </a:lnTo>
                  <a:lnTo>
                    <a:pt x="1526" y="192"/>
                  </a:lnTo>
                  <a:lnTo>
                    <a:pt x="1518" y="206"/>
                  </a:lnTo>
                  <a:lnTo>
                    <a:pt x="1508" y="219"/>
                  </a:lnTo>
                  <a:lnTo>
                    <a:pt x="1494" y="237"/>
                  </a:lnTo>
                  <a:lnTo>
                    <a:pt x="1479" y="252"/>
                  </a:lnTo>
                  <a:lnTo>
                    <a:pt x="1473" y="256"/>
                  </a:lnTo>
                  <a:lnTo>
                    <a:pt x="1467" y="260"/>
                  </a:lnTo>
                  <a:lnTo>
                    <a:pt x="1460" y="264"/>
                  </a:lnTo>
                  <a:lnTo>
                    <a:pt x="1454" y="266"/>
                  </a:lnTo>
                  <a:lnTo>
                    <a:pt x="1446" y="268"/>
                  </a:lnTo>
                  <a:lnTo>
                    <a:pt x="1438" y="270"/>
                  </a:lnTo>
                  <a:lnTo>
                    <a:pt x="1430" y="271"/>
                  </a:lnTo>
                  <a:lnTo>
                    <a:pt x="1423" y="275"/>
                  </a:lnTo>
                  <a:lnTo>
                    <a:pt x="1419" y="277"/>
                  </a:lnTo>
                  <a:lnTo>
                    <a:pt x="1413" y="279"/>
                  </a:lnTo>
                  <a:lnTo>
                    <a:pt x="1409" y="281"/>
                  </a:lnTo>
                  <a:lnTo>
                    <a:pt x="1405" y="281"/>
                  </a:lnTo>
                  <a:lnTo>
                    <a:pt x="1399" y="279"/>
                  </a:lnTo>
                  <a:lnTo>
                    <a:pt x="1397" y="277"/>
                  </a:lnTo>
                  <a:lnTo>
                    <a:pt x="1394" y="275"/>
                  </a:lnTo>
                  <a:lnTo>
                    <a:pt x="1390" y="273"/>
                  </a:lnTo>
                  <a:lnTo>
                    <a:pt x="1386" y="271"/>
                  </a:lnTo>
                  <a:lnTo>
                    <a:pt x="1382" y="271"/>
                  </a:lnTo>
                  <a:lnTo>
                    <a:pt x="1378" y="271"/>
                  </a:lnTo>
                  <a:lnTo>
                    <a:pt x="1374" y="271"/>
                  </a:lnTo>
                  <a:lnTo>
                    <a:pt x="1370" y="273"/>
                  </a:lnTo>
                  <a:lnTo>
                    <a:pt x="1366" y="277"/>
                  </a:lnTo>
                  <a:lnTo>
                    <a:pt x="1364" y="277"/>
                  </a:lnTo>
                  <a:lnTo>
                    <a:pt x="1359" y="279"/>
                  </a:lnTo>
                  <a:lnTo>
                    <a:pt x="1355" y="279"/>
                  </a:lnTo>
                  <a:lnTo>
                    <a:pt x="1351" y="281"/>
                  </a:lnTo>
                  <a:lnTo>
                    <a:pt x="1345" y="281"/>
                  </a:lnTo>
                  <a:lnTo>
                    <a:pt x="1339" y="281"/>
                  </a:lnTo>
                  <a:lnTo>
                    <a:pt x="1331" y="281"/>
                  </a:lnTo>
                  <a:lnTo>
                    <a:pt x="1322" y="283"/>
                  </a:lnTo>
                  <a:lnTo>
                    <a:pt x="1312" y="283"/>
                  </a:lnTo>
                  <a:lnTo>
                    <a:pt x="1302" y="283"/>
                  </a:lnTo>
                  <a:lnTo>
                    <a:pt x="1291" y="279"/>
                  </a:lnTo>
                  <a:lnTo>
                    <a:pt x="1279" y="275"/>
                  </a:lnTo>
                  <a:lnTo>
                    <a:pt x="1273" y="275"/>
                  </a:lnTo>
                  <a:lnTo>
                    <a:pt x="1267" y="279"/>
                  </a:lnTo>
                  <a:lnTo>
                    <a:pt x="1262" y="281"/>
                  </a:lnTo>
                  <a:lnTo>
                    <a:pt x="1258" y="285"/>
                  </a:lnTo>
                  <a:lnTo>
                    <a:pt x="1252" y="287"/>
                  </a:lnTo>
                  <a:lnTo>
                    <a:pt x="1246" y="287"/>
                  </a:lnTo>
                  <a:lnTo>
                    <a:pt x="1240" y="289"/>
                  </a:lnTo>
                  <a:lnTo>
                    <a:pt x="1234" y="291"/>
                  </a:lnTo>
                  <a:lnTo>
                    <a:pt x="1215" y="306"/>
                  </a:lnTo>
                  <a:lnTo>
                    <a:pt x="1198" y="324"/>
                  </a:lnTo>
                  <a:lnTo>
                    <a:pt x="1180" y="341"/>
                  </a:lnTo>
                  <a:lnTo>
                    <a:pt x="1170" y="345"/>
                  </a:lnTo>
                  <a:lnTo>
                    <a:pt x="1157" y="345"/>
                  </a:lnTo>
                  <a:lnTo>
                    <a:pt x="1145" y="347"/>
                  </a:lnTo>
                  <a:lnTo>
                    <a:pt x="1128" y="345"/>
                  </a:lnTo>
                  <a:lnTo>
                    <a:pt x="1110" y="343"/>
                  </a:lnTo>
                  <a:lnTo>
                    <a:pt x="1106" y="345"/>
                  </a:lnTo>
                  <a:lnTo>
                    <a:pt x="1104" y="349"/>
                  </a:lnTo>
                  <a:lnTo>
                    <a:pt x="1102" y="353"/>
                  </a:lnTo>
                  <a:lnTo>
                    <a:pt x="1102" y="357"/>
                  </a:lnTo>
                  <a:lnTo>
                    <a:pt x="1100" y="361"/>
                  </a:lnTo>
                  <a:lnTo>
                    <a:pt x="1099" y="364"/>
                  </a:lnTo>
                  <a:lnTo>
                    <a:pt x="1097" y="366"/>
                  </a:lnTo>
                  <a:lnTo>
                    <a:pt x="1095" y="368"/>
                  </a:lnTo>
                  <a:lnTo>
                    <a:pt x="1093" y="368"/>
                  </a:lnTo>
                  <a:lnTo>
                    <a:pt x="1089" y="366"/>
                  </a:lnTo>
                  <a:lnTo>
                    <a:pt x="1087" y="366"/>
                  </a:lnTo>
                  <a:lnTo>
                    <a:pt x="1085" y="366"/>
                  </a:lnTo>
                  <a:lnTo>
                    <a:pt x="1083" y="366"/>
                  </a:lnTo>
                  <a:lnTo>
                    <a:pt x="1081" y="364"/>
                  </a:lnTo>
                  <a:lnTo>
                    <a:pt x="1079" y="361"/>
                  </a:lnTo>
                  <a:lnTo>
                    <a:pt x="1079" y="357"/>
                  </a:lnTo>
                  <a:lnTo>
                    <a:pt x="1079" y="353"/>
                  </a:lnTo>
                  <a:lnTo>
                    <a:pt x="1077" y="349"/>
                  </a:lnTo>
                  <a:lnTo>
                    <a:pt x="1077" y="347"/>
                  </a:lnTo>
                  <a:lnTo>
                    <a:pt x="1075" y="345"/>
                  </a:lnTo>
                  <a:lnTo>
                    <a:pt x="1073" y="345"/>
                  </a:lnTo>
                  <a:lnTo>
                    <a:pt x="1069" y="347"/>
                  </a:lnTo>
                  <a:lnTo>
                    <a:pt x="1067" y="351"/>
                  </a:lnTo>
                  <a:lnTo>
                    <a:pt x="1064" y="353"/>
                  </a:lnTo>
                  <a:lnTo>
                    <a:pt x="1060" y="357"/>
                  </a:lnTo>
                  <a:lnTo>
                    <a:pt x="1054" y="361"/>
                  </a:lnTo>
                  <a:lnTo>
                    <a:pt x="1048" y="363"/>
                  </a:lnTo>
                  <a:lnTo>
                    <a:pt x="1029" y="366"/>
                  </a:lnTo>
                  <a:lnTo>
                    <a:pt x="1007" y="368"/>
                  </a:lnTo>
                  <a:lnTo>
                    <a:pt x="1003" y="372"/>
                  </a:lnTo>
                  <a:lnTo>
                    <a:pt x="998" y="376"/>
                  </a:lnTo>
                  <a:lnTo>
                    <a:pt x="994" y="380"/>
                  </a:lnTo>
                  <a:lnTo>
                    <a:pt x="988" y="384"/>
                  </a:lnTo>
                  <a:lnTo>
                    <a:pt x="988" y="386"/>
                  </a:lnTo>
                  <a:lnTo>
                    <a:pt x="984" y="388"/>
                  </a:lnTo>
                  <a:lnTo>
                    <a:pt x="982" y="392"/>
                  </a:lnTo>
                  <a:lnTo>
                    <a:pt x="980" y="395"/>
                  </a:lnTo>
                  <a:lnTo>
                    <a:pt x="978" y="395"/>
                  </a:lnTo>
                  <a:lnTo>
                    <a:pt x="974" y="399"/>
                  </a:lnTo>
                  <a:lnTo>
                    <a:pt x="972" y="403"/>
                  </a:lnTo>
                  <a:lnTo>
                    <a:pt x="972" y="403"/>
                  </a:lnTo>
                  <a:lnTo>
                    <a:pt x="972" y="405"/>
                  </a:lnTo>
                  <a:lnTo>
                    <a:pt x="970" y="407"/>
                  </a:lnTo>
                  <a:lnTo>
                    <a:pt x="968" y="409"/>
                  </a:lnTo>
                  <a:lnTo>
                    <a:pt x="967" y="411"/>
                  </a:lnTo>
                  <a:lnTo>
                    <a:pt x="955" y="421"/>
                  </a:lnTo>
                  <a:lnTo>
                    <a:pt x="943" y="428"/>
                  </a:lnTo>
                  <a:lnTo>
                    <a:pt x="937" y="432"/>
                  </a:lnTo>
                  <a:lnTo>
                    <a:pt x="934" y="432"/>
                  </a:lnTo>
                  <a:lnTo>
                    <a:pt x="928" y="434"/>
                  </a:lnTo>
                  <a:lnTo>
                    <a:pt x="922" y="438"/>
                  </a:lnTo>
                  <a:lnTo>
                    <a:pt x="918" y="442"/>
                  </a:lnTo>
                  <a:lnTo>
                    <a:pt x="912" y="446"/>
                  </a:lnTo>
                  <a:lnTo>
                    <a:pt x="906" y="448"/>
                  </a:lnTo>
                  <a:lnTo>
                    <a:pt x="901" y="448"/>
                  </a:lnTo>
                  <a:lnTo>
                    <a:pt x="893" y="450"/>
                  </a:lnTo>
                  <a:lnTo>
                    <a:pt x="887" y="450"/>
                  </a:lnTo>
                  <a:lnTo>
                    <a:pt x="881" y="454"/>
                  </a:lnTo>
                  <a:lnTo>
                    <a:pt x="873" y="456"/>
                  </a:lnTo>
                  <a:lnTo>
                    <a:pt x="868" y="458"/>
                  </a:lnTo>
                  <a:lnTo>
                    <a:pt x="862" y="459"/>
                  </a:lnTo>
                  <a:lnTo>
                    <a:pt x="856" y="459"/>
                  </a:lnTo>
                  <a:lnTo>
                    <a:pt x="850" y="461"/>
                  </a:lnTo>
                  <a:lnTo>
                    <a:pt x="844" y="463"/>
                  </a:lnTo>
                  <a:lnTo>
                    <a:pt x="840" y="467"/>
                  </a:lnTo>
                  <a:lnTo>
                    <a:pt x="836" y="471"/>
                  </a:lnTo>
                  <a:lnTo>
                    <a:pt x="833" y="475"/>
                  </a:lnTo>
                  <a:lnTo>
                    <a:pt x="829" y="479"/>
                  </a:lnTo>
                  <a:lnTo>
                    <a:pt x="823" y="481"/>
                  </a:lnTo>
                  <a:lnTo>
                    <a:pt x="817" y="481"/>
                  </a:lnTo>
                  <a:lnTo>
                    <a:pt x="809" y="483"/>
                  </a:lnTo>
                  <a:lnTo>
                    <a:pt x="800" y="483"/>
                  </a:lnTo>
                  <a:lnTo>
                    <a:pt x="792" y="483"/>
                  </a:lnTo>
                  <a:lnTo>
                    <a:pt x="786" y="483"/>
                  </a:lnTo>
                  <a:lnTo>
                    <a:pt x="782" y="483"/>
                  </a:lnTo>
                  <a:lnTo>
                    <a:pt x="776" y="481"/>
                  </a:lnTo>
                  <a:lnTo>
                    <a:pt x="774" y="479"/>
                  </a:lnTo>
                  <a:lnTo>
                    <a:pt x="771" y="475"/>
                  </a:lnTo>
                  <a:lnTo>
                    <a:pt x="767" y="475"/>
                  </a:lnTo>
                  <a:lnTo>
                    <a:pt x="761" y="477"/>
                  </a:lnTo>
                  <a:lnTo>
                    <a:pt x="755" y="479"/>
                  </a:lnTo>
                  <a:lnTo>
                    <a:pt x="751" y="485"/>
                  </a:lnTo>
                  <a:lnTo>
                    <a:pt x="747" y="489"/>
                  </a:lnTo>
                  <a:lnTo>
                    <a:pt x="743" y="494"/>
                  </a:lnTo>
                  <a:lnTo>
                    <a:pt x="736" y="502"/>
                  </a:lnTo>
                  <a:lnTo>
                    <a:pt x="730" y="512"/>
                  </a:lnTo>
                  <a:lnTo>
                    <a:pt x="726" y="521"/>
                  </a:lnTo>
                  <a:lnTo>
                    <a:pt x="718" y="551"/>
                  </a:lnTo>
                  <a:lnTo>
                    <a:pt x="716" y="582"/>
                  </a:lnTo>
                  <a:lnTo>
                    <a:pt x="718" y="593"/>
                  </a:lnTo>
                  <a:lnTo>
                    <a:pt x="722" y="605"/>
                  </a:lnTo>
                  <a:lnTo>
                    <a:pt x="728" y="613"/>
                  </a:lnTo>
                  <a:lnTo>
                    <a:pt x="741" y="618"/>
                  </a:lnTo>
                  <a:lnTo>
                    <a:pt x="749" y="620"/>
                  </a:lnTo>
                  <a:lnTo>
                    <a:pt x="755" y="624"/>
                  </a:lnTo>
                  <a:lnTo>
                    <a:pt x="763" y="630"/>
                  </a:lnTo>
                  <a:lnTo>
                    <a:pt x="769" y="638"/>
                  </a:lnTo>
                  <a:lnTo>
                    <a:pt x="772" y="644"/>
                  </a:lnTo>
                  <a:lnTo>
                    <a:pt x="774" y="647"/>
                  </a:lnTo>
                  <a:lnTo>
                    <a:pt x="776" y="655"/>
                  </a:lnTo>
                  <a:lnTo>
                    <a:pt x="778" y="661"/>
                  </a:lnTo>
                  <a:lnTo>
                    <a:pt x="778" y="667"/>
                  </a:lnTo>
                  <a:lnTo>
                    <a:pt x="784" y="682"/>
                  </a:lnTo>
                  <a:lnTo>
                    <a:pt x="788" y="696"/>
                  </a:lnTo>
                  <a:lnTo>
                    <a:pt x="788" y="709"/>
                  </a:lnTo>
                  <a:lnTo>
                    <a:pt x="780" y="725"/>
                  </a:lnTo>
                  <a:lnTo>
                    <a:pt x="776" y="731"/>
                  </a:lnTo>
                  <a:lnTo>
                    <a:pt x="772" y="735"/>
                  </a:lnTo>
                  <a:lnTo>
                    <a:pt x="771" y="740"/>
                  </a:lnTo>
                  <a:lnTo>
                    <a:pt x="767" y="744"/>
                  </a:lnTo>
                  <a:lnTo>
                    <a:pt x="767" y="752"/>
                  </a:lnTo>
                  <a:lnTo>
                    <a:pt x="765" y="766"/>
                  </a:lnTo>
                  <a:lnTo>
                    <a:pt x="763" y="777"/>
                  </a:lnTo>
                  <a:lnTo>
                    <a:pt x="765" y="791"/>
                  </a:lnTo>
                  <a:lnTo>
                    <a:pt x="767" y="797"/>
                  </a:lnTo>
                  <a:lnTo>
                    <a:pt x="769" y="803"/>
                  </a:lnTo>
                  <a:lnTo>
                    <a:pt x="771" y="808"/>
                  </a:lnTo>
                  <a:lnTo>
                    <a:pt x="771" y="814"/>
                  </a:lnTo>
                  <a:lnTo>
                    <a:pt x="774" y="820"/>
                  </a:lnTo>
                  <a:lnTo>
                    <a:pt x="778" y="824"/>
                  </a:lnTo>
                  <a:lnTo>
                    <a:pt x="786" y="828"/>
                  </a:lnTo>
                  <a:lnTo>
                    <a:pt x="794" y="832"/>
                  </a:lnTo>
                  <a:lnTo>
                    <a:pt x="800" y="834"/>
                  </a:lnTo>
                  <a:lnTo>
                    <a:pt x="804" y="837"/>
                  </a:lnTo>
                  <a:lnTo>
                    <a:pt x="807" y="841"/>
                  </a:lnTo>
                  <a:lnTo>
                    <a:pt x="809" y="845"/>
                  </a:lnTo>
                  <a:lnTo>
                    <a:pt x="811" y="853"/>
                  </a:lnTo>
                  <a:lnTo>
                    <a:pt x="811" y="859"/>
                  </a:lnTo>
                  <a:lnTo>
                    <a:pt x="811" y="865"/>
                  </a:lnTo>
                  <a:lnTo>
                    <a:pt x="813" y="870"/>
                  </a:lnTo>
                  <a:lnTo>
                    <a:pt x="813" y="878"/>
                  </a:lnTo>
                  <a:lnTo>
                    <a:pt x="813" y="886"/>
                  </a:lnTo>
                  <a:lnTo>
                    <a:pt x="815" y="894"/>
                  </a:lnTo>
                  <a:lnTo>
                    <a:pt x="821" y="903"/>
                  </a:lnTo>
                  <a:lnTo>
                    <a:pt x="827" y="907"/>
                  </a:lnTo>
                  <a:lnTo>
                    <a:pt x="833" y="911"/>
                  </a:lnTo>
                  <a:lnTo>
                    <a:pt x="838" y="915"/>
                  </a:lnTo>
                  <a:lnTo>
                    <a:pt x="842" y="919"/>
                  </a:lnTo>
                  <a:lnTo>
                    <a:pt x="844" y="923"/>
                  </a:lnTo>
                  <a:lnTo>
                    <a:pt x="844" y="927"/>
                  </a:lnTo>
                  <a:lnTo>
                    <a:pt x="842" y="930"/>
                  </a:lnTo>
                  <a:lnTo>
                    <a:pt x="838" y="932"/>
                  </a:lnTo>
                  <a:lnTo>
                    <a:pt x="835" y="934"/>
                  </a:lnTo>
                  <a:lnTo>
                    <a:pt x="831" y="936"/>
                  </a:lnTo>
                  <a:lnTo>
                    <a:pt x="825" y="938"/>
                  </a:lnTo>
                  <a:lnTo>
                    <a:pt x="823" y="940"/>
                  </a:lnTo>
                  <a:lnTo>
                    <a:pt x="819" y="944"/>
                  </a:lnTo>
                  <a:lnTo>
                    <a:pt x="817" y="946"/>
                  </a:lnTo>
                  <a:lnTo>
                    <a:pt x="815" y="946"/>
                  </a:lnTo>
                  <a:lnTo>
                    <a:pt x="811" y="946"/>
                  </a:lnTo>
                  <a:lnTo>
                    <a:pt x="807" y="946"/>
                  </a:lnTo>
                  <a:lnTo>
                    <a:pt x="800" y="940"/>
                  </a:lnTo>
                  <a:lnTo>
                    <a:pt x="798" y="932"/>
                  </a:lnTo>
                  <a:lnTo>
                    <a:pt x="798" y="923"/>
                  </a:lnTo>
                  <a:lnTo>
                    <a:pt x="798" y="911"/>
                  </a:lnTo>
                  <a:lnTo>
                    <a:pt x="798" y="892"/>
                  </a:lnTo>
                  <a:lnTo>
                    <a:pt x="798" y="878"/>
                  </a:lnTo>
                  <a:lnTo>
                    <a:pt x="798" y="872"/>
                  </a:lnTo>
                  <a:lnTo>
                    <a:pt x="794" y="863"/>
                  </a:lnTo>
                  <a:lnTo>
                    <a:pt x="786" y="853"/>
                  </a:lnTo>
                  <a:lnTo>
                    <a:pt x="778" y="843"/>
                  </a:lnTo>
                  <a:lnTo>
                    <a:pt x="771" y="839"/>
                  </a:lnTo>
                  <a:lnTo>
                    <a:pt x="769" y="843"/>
                  </a:lnTo>
                  <a:lnTo>
                    <a:pt x="767" y="853"/>
                  </a:lnTo>
                  <a:lnTo>
                    <a:pt x="769" y="863"/>
                  </a:lnTo>
                  <a:lnTo>
                    <a:pt x="769" y="872"/>
                  </a:lnTo>
                  <a:lnTo>
                    <a:pt x="771" y="878"/>
                  </a:lnTo>
                  <a:lnTo>
                    <a:pt x="771" y="886"/>
                  </a:lnTo>
                  <a:lnTo>
                    <a:pt x="769" y="892"/>
                  </a:lnTo>
                  <a:lnTo>
                    <a:pt x="769" y="899"/>
                  </a:lnTo>
                  <a:lnTo>
                    <a:pt x="767" y="915"/>
                  </a:lnTo>
                  <a:lnTo>
                    <a:pt x="767" y="928"/>
                  </a:lnTo>
                  <a:lnTo>
                    <a:pt x="767" y="946"/>
                  </a:lnTo>
                  <a:lnTo>
                    <a:pt x="771" y="967"/>
                  </a:lnTo>
                  <a:lnTo>
                    <a:pt x="774" y="991"/>
                  </a:lnTo>
                  <a:lnTo>
                    <a:pt x="771" y="1008"/>
                  </a:lnTo>
                  <a:lnTo>
                    <a:pt x="765" y="1023"/>
                  </a:lnTo>
                  <a:lnTo>
                    <a:pt x="761" y="1039"/>
                  </a:lnTo>
                  <a:lnTo>
                    <a:pt x="759" y="1045"/>
                  </a:lnTo>
                  <a:lnTo>
                    <a:pt x="757" y="1049"/>
                  </a:lnTo>
                  <a:lnTo>
                    <a:pt x="755" y="1054"/>
                  </a:lnTo>
                  <a:lnTo>
                    <a:pt x="753" y="1058"/>
                  </a:lnTo>
                  <a:lnTo>
                    <a:pt x="749" y="1066"/>
                  </a:lnTo>
                  <a:lnTo>
                    <a:pt x="747" y="1072"/>
                  </a:lnTo>
                  <a:lnTo>
                    <a:pt x="745" y="1080"/>
                  </a:lnTo>
                  <a:lnTo>
                    <a:pt x="743" y="1087"/>
                  </a:lnTo>
                  <a:lnTo>
                    <a:pt x="741" y="1091"/>
                  </a:lnTo>
                  <a:lnTo>
                    <a:pt x="738" y="1097"/>
                  </a:lnTo>
                  <a:lnTo>
                    <a:pt x="734" y="1101"/>
                  </a:lnTo>
                  <a:lnTo>
                    <a:pt x="730" y="1103"/>
                  </a:lnTo>
                  <a:lnTo>
                    <a:pt x="728" y="1103"/>
                  </a:lnTo>
                  <a:lnTo>
                    <a:pt x="726" y="1105"/>
                  </a:lnTo>
                  <a:lnTo>
                    <a:pt x="724" y="1107"/>
                  </a:lnTo>
                  <a:lnTo>
                    <a:pt x="724" y="1113"/>
                  </a:lnTo>
                  <a:lnTo>
                    <a:pt x="720" y="1124"/>
                  </a:lnTo>
                  <a:lnTo>
                    <a:pt x="712" y="1136"/>
                  </a:lnTo>
                  <a:lnTo>
                    <a:pt x="705" y="1148"/>
                  </a:lnTo>
                  <a:lnTo>
                    <a:pt x="679" y="1167"/>
                  </a:lnTo>
                  <a:lnTo>
                    <a:pt x="654" y="1186"/>
                  </a:lnTo>
                  <a:lnTo>
                    <a:pt x="635" y="1210"/>
                  </a:lnTo>
                  <a:lnTo>
                    <a:pt x="617" y="1233"/>
                  </a:lnTo>
                  <a:lnTo>
                    <a:pt x="596" y="1252"/>
                  </a:lnTo>
                  <a:lnTo>
                    <a:pt x="590" y="1256"/>
                  </a:lnTo>
                  <a:lnTo>
                    <a:pt x="584" y="1260"/>
                  </a:lnTo>
                  <a:lnTo>
                    <a:pt x="578" y="1262"/>
                  </a:lnTo>
                  <a:lnTo>
                    <a:pt x="573" y="1264"/>
                  </a:lnTo>
                  <a:lnTo>
                    <a:pt x="569" y="1266"/>
                  </a:lnTo>
                  <a:lnTo>
                    <a:pt x="565" y="1270"/>
                  </a:lnTo>
                  <a:lnTo>
                    <a:pt x="559" y="1270"/>
                  </a:lnTo>
                  <a:lnTo>
                    <a:pt x="557" y="1268"/>
                  </a:lnTo>
                  <a:lnTo>
                    <a:pt x="553" y="1264"/>
                  </a:lnTo>
                  <a:lnTo>
                    <a:pt x="549" y="1262"/>
                  </a:lnTo>
                  <a:lnTo>
                    <a:pt x="545" y="1258"/>
                  </a:lnTo>
                  <a:lnTo>
                    <a:pt x="543" y="1258"/>
                  </a:lnTo>
                  <a:lnTo>
                    <a:pt x="540" y="1260"/>
                  </a:lnTo>
                  <a:lnTo>
                    <a:pt x="536" y="1264"/>
                  </a:lnTo>
                  <a:lnTo>
                    <a:pt x="534" y="1268"/>
                  </a:lnTo>
                  <a:lnTo>
                    <a:pt x="532" y="1272"/>
                  </a:lnTo>
                  <a:lnTo>
                    <a:pt x="530" y="1277"/>
                  </a:lnTo>
                  <a:lnTo>
                    <a:pt x="528" y="1281"/>
                  </a:lnTo>
                  <a:lnTo>
                    <a:pt x="524" y="1287"/>
                  </a:lnTo>
                  <a:lnTo>
                    <a:pt x="518" y="1293"/>
                  </a:lnTo>
                  <a:lnTo>
                    <a:pt x="512" y="1299"/>
                  </a:lnTo>
                  <a:lnTo>
                    <a:pt x="507" y="1305"/>
                  </a:lnTo>
                  <a:lnTo>
                    <a:pt x="503" y="1310"/>
                  </a:lnTo>
                  <a:lnTo>
                    <a:pt x="497" y="1320"/>
                  </a:lnTo>
                  <a:lnTo>
                    <a:pt x="495" y="1330"/>
                  </a:lnTo>
                  <a:lnTo>
                    <a:pt x="495" y="1341"/>
                  </a:lnTo>
                  <a:lnTo>
                    <a:pt x="493" y="1349"/>
                  </a:lnTo>
                  <a:lnTo>
                    <a:pt x="489" y="1355"/>
                  </a:lnTo>
                  <a:lnTo>
                    <a:pt x="487" y="1359"/>
                  </a:lnTo>
                  <a:lnTo>
                    <a:pt x="481" y="1363"/>
                  </a:lnTo>
                  <a:lnTo>
                    <a:pt x="477" y="1367"/>
                  </a:lnTo>
                  <a:lnTo>
                    <a:pt x="472" y="1372"/>
                  </a:lnTo>
                  <a:lnTo>
                    <a:pt x="460" y="1386"/>
                  </a:lnTo>
                  <a:lnTo>
                    <a:pt x="446" y="1399"/>
                  </a:lnTo>
                  <a:lnTo>
                    <a:pt x="431" y="1409"/>
                  </a:lnTo>
                  <a:lnTo>
                    <a:pt x="425" y="1413"/>
                  </a:lnTo>
                  <a:lnTo>
                    <a:pt x="419" y="1415"/>
                  </a:lnTo>
                  <a:lnTo>
                    <a:pt x="413" y="1417"/>
                  </a:lnTo>
                  <a:lnTo>
                    <a:pt x="409" y="1425"/>
                  </a:lnTo>
                  <a:lnTo>
                    <a:pt x="408" y="1436"/>
                  </a:lnTo>
                  <a:lnTo>
                    <a:pt x="408" y="1448"/>
                  </a:lnTo>
                  <a:lnTo>
                    <a:pt x="411" y="1458"/>
                  </a:lnTo>
                  <a:lnTo>
                    <a:pt x="413" y="1463"/>
                  </a:lnTo>
                  <a:lnTo>
                    <a:pt x="415" y="1467"/>
                  </a:lnTo>
                  <a:lnTo>
                    <a:pt x="419" y="1469"/>
                  </a:lnTo>
                  <a:lnTo>
                    <a:pt x="421" y="1471"/>
                  </a:lnTo>
                  <a:lnTo>
                    <a:pt x="425" y="1473"/>
                  </a:lnTo>
                  <a:lnTo>
                    <a:pt x="427" y="1477"/>
                  </a:lnTo>
                  <a:lnTo>
                    <a:pt x="431" y="1483"/>
                  </a:lnTo>
                  <a:lnTo>
                    <a:pt x="437" y="1496"/>
                  </a:lnTo>
                  <a:lnTo>
                    <a:pt x="442" y="1508"/>
                  </a:lnTo>
                  <a:lnTo>
                    <a:pt x="444" y="1514"/>
                  </a:lnTo>
                  <a:lnTo>
                    <a:pt x="446" y="1520"/>
                  </a:lnTo>
                  <a:lnTo>
                    <a:pt x="448" y="1525"/>
                  </a:lnTo>
                  <a:lnTo>
                    <a:pt x="450" y="1531"/>
                  </a:lnTo>
                  <a:lnTo>
                    <a:pt x="452" y="1537"/>
                  </a:lnTo>
                  <a:lnTo>
                    <a:pt x="454" y="1545"/>
                  </a:lnTo>
                  <a:lnTo>
                    <a:pt x="456" y="1551"/>
                  </a:lnTo>
                  <a:lnTo>
                    <a:pt x="458" y="1556"/>
                  </a:lnTo>
                  <a:lnTo>
                    <a:pt x="460" y="1560"/>
                  </a:lnTo>
                  <a:lnTo>
                    <a:pt x="464" y="1564"/>
                  </a:lnTo>
                  <a:lnTo>
                    <a:pt x="470" y="1566"/>
                  </a:lnTo>
                  <a:lnTo>
                    <a:pt x="475" y="1570"/>
                  </a:lnTo>
                  <a:lnTo>
                    <a:pt x="479" y="1574"/>
                  </a:lnTo>
                  <a:lnTo>
                    <a:pt x="483" y="1576"/>
                  </a:lnTo>
                  <a:lnTo>
                    <a:pt x="489" y="1587"/>
                  </a:lnTo>
                  <a:lnTo>
                    <a:pt x="493" y="1597"/>
                  </a:lnTo>
                  <a:lnTo>
                    <a:pt x="497" y="1607"/>
                  </a:lnTo>
                  <a:lnTo>
                    <a:pt x="507" y="1617"/>
                  </a:lnTo>
                  <a:lnTo>
                    <a:pt x="510" y="1617"/>
                  </a:lnTo>
                  <a:lnTo>
                    <a:pt x="514" y="1617"/>
                  </a:lnTo>
                  <a:lnTo>
                    <a:pt x="520" y="1617"/>
                  </a:lnTo>
                  <a:lnTo>
                    <a:pt x="526" y="1617"/>
                  </a:lnTo>
                  <a:lnTo>
                    <a:pt x="530" y="1617"/>
                  </a:lnTo>
                  <a:lnTo>
                    <a:pt x="536" y="1618"/>
                  </a:lnTo>
                  <a:lnTo>
                    <a:pt x="541" y="1618"/>
                  </a:lnTo>
                  <a:lnTo>
                    <a:pt x="543" y="1620"/>
                  </a:lnTo>
                  <a:lnTo>
                    <a:pt x="547" y="1622"/>
                  </a:lnTo>
                  <a:lnTo>
                    <a:pt x="551" y="1622"/>
                  </a:lnTo>
                  <a:lnTo>
                    <a:pt x="559" y="1624"/>
                  </a:lnTo>
                  <a:lnTo>
                    <a:pt x="563" y="1626"/>
                  </a:lnTo>
                  <a:lnTo>
                    <a:pt x="567" y="1626"/>
                  </a:lnTo>
                  <a:lnTo>
                    <a:pt x="573" y="1626"/>
                  </a:lnTo>
                  <a:lnTo>
                    <a:pt x="578" y="1628"/>
                  </a:lnTo>
                  <a:lnTo>
                    <a:pt x="582" y="1628"/>
                  </a:lnTo>
                  <a:lnTo>
                    <a:pt x="586" y="1630"/>
                  </a:lnTo>
                  <a:lnTo>
                    <a:pt x="588" y="1630"/>
                  </a:lnTo>
                  <a:lnTo>
                    <a:pt x="590" y="1632"/>
                  </a:lnTo>
                  <a:lnTo>
                    <a:pt x="588" y="1634"/>
                  </a:lnTo>
                  <a:lnTo>
                    <a:pt x="580" y="1638"/>
                  </a:lnTo>
                  <a:lnTo>
                    <a:pt x="573" y="1638"/>
                  </a:lnTo>
                  <a:lnTo>
                    <a:pt x="563" y="1640"/>
                  </a:lnTo>
                  <a:lnTo>
                    <a:pt x="557" y="1638"/>
                  </a:lnTo>
                  <a:lnTo>
                    <a:pt x="547" y="1636"/>
                  </a:lnTo>
                  <a:lnTo>
                    <a:pt x="540" y="1634"/>
                  </a:lnTo>
                  <a:lnTo>
                    <a:pt x="532" y="1634"/>
                  </a:lnTo>
                  <a:lnTo>
                    <a:pt x="526" y="1634"/>
                  </a:lnTo>
                  <a:lnTo>
                    <a:pt x="518" y="1634"/>
                  </a:lnTo>
                  <a:lnTo>
                    <a:pt x="510" y="1634"/>
                  </a:lnTo>
                  <a:lnTo>
                    <a:pt x="505" y="1634"/>
                  </a:lnTo>
                  <a:lnTo>
                    <a:pt x="497" y="1632"/>
                  </a:lnTo>
                  <a:lnTo>
                    <a:pt x="491" y="1628"/>
                  </a:lnTo>
                  <a:lnTo>
                    <a:pt x="485" y="1624"/>
                  </a:lnTo>
                  <a:lnTo>
                    <a:pt x="481" y="1618"/>
                  </a:lnTo>
                  <a:lnTo>
                    <a:pt x="479" y="1615"/>
                  </a:lnTo>
                  <a:lnTo>
                    <a:pt x="475" y="1613"/>
                  </a:lnTo>
                  <a:lnTo>
                    <a:pt x="472" y="1609"/>
                  </a:lnTo>
                  <a:lnTo>
                    <a:pt x="470" y="1605"/>
                  </a:lnTo>
                  <a:lnTo>
                    <a:pt x="468" y="1601"/>
                  </a:lnTo>
                  <a:lnTo>
                    <a:pt x="466" y="1595"/>
                  </a:lnTo>
                  <a:lnTo>
                    <a:pt x="464" y="1589"/>
                  </a:lnTo>
                  <a:lnTo>
                    <a:pt x="460" y="1584"/>
                  </a:lnTo>
                  <a:lnTo>
                    <a:pt x="456" y="1580"/>
                  </a:lnTo>
                  <a:lnTo>
                    <a:pt x="454" y="1578"/>
                  </a:lnTo>
                  <a:lnTo>
                    <a:pt x="452" y="1580"/>
                  </a:lnTo>
                  <a:lnTo>
                    <a:pt x="452" y="1582"/>
                  </a:lnTo>
                  <a:lnTo>
                    <a:pt x="452" y="1584"/>
                  </a:lnTo>
                  <a:lnTo>
                    <a:pt x="450" y="1587"/>
                  </a:lnTo>
                  <a:lnTo>
                    <a:pt x="450" y="1589"/>
                  </a:lnTo>
                  <a:lnTo>
                    <a:pt x="446" y="1595"/>
                  </a:lnTo>
                  <a:lnTo>
                    <a:pt x="444" y="1601"/>
                  </a:lnTo>
                  <a:lnTo>
                    <a:pt x="441" y="1609"/>
                  </a:lnTo>
                  <a:lnTo>
                    <a:pt x="439" y="1615"/>
                  </a:lnTo>
                  <a:lnTo>
                    <a:pt x="437" y="1620"/>
                  </a:lnTo>
                  <a:lnTo>
                    <a:pt x="431" y="1636"/>
                  </a:lnTo>
                  <a:lnTo>
                    <a:pt x="421" y="1649"/>
                  </a:lnTo>
                  <a:lnTo>
                    <a:pt x="411" y="1663"/>
                  </a:lnTo>
                  <a:lnTo>
                    <a:pt x="402" y="1682"/>
                  </a:lnTo>
                  <a:lnTo>
                    <a:pt x="396" y="1704"/>
                  </a:lnTo>
                  <a:lnTo>
                    <a:pt x="388" y="1729"/>
                  </a:lnTo>
                  <a:lnTo>
                    <a:pt x="384" y="1752"/>
                  </a:lnTo>
                  <a:lnTo>
                    <a:pt x="382" y="1775"/>
                  </a:lnTo>
                  <a:lnTo>
                    <a:pt x="375" y="1797"/>
                  </a:lnTo>
                  <a:lnTo>
                    <a:pt x="365" y="1816"/>
                  </a:lnTo>
                  <a:lnTo>
                    <a:pt x="355" y="1834"/>
                  </a:lnTo>
                  <a:lnTo>
                    <a:pt x="347" y="1841"/>
                  </a:lnTo>
                  <a:lnTo>
                    <a:pt x="342" y="1847"/>
                  </a:lnTo>
                  <a:lnTo>
                    <a:pt x="334" y="1853"/>
                  </a:lnTo>
                  <a:lnTo>
                    <a:pt x="330" y="1855"/>
                  </a:lnTo>
                  <a:lnTo>
                    <a:pt x="324" y="1861"/>
                  </a:lnTo>
                  <a:lnTo>
                    <a:pt x="318" y="1865"/>
                  </a:lnTo>
                  <a:lnTo>
                    <a:pt x="312" y="1867"/>
                  </a:lnTo>
                  <a:lnTo>
                    <a:pt x="305" y="1869"/>
                  </a:lnTo>
                  <a:lnTo>
                    <a:pt x="301" y="1869"/>
                  </a:lnTo>
                  <a:lnTo>
                    <a:pt x="295" y="1865"/>
                  </a:lnTo>
                  <a:lnTo>
                    <a:pt x="291" y="1861"/>
                  </a:lnTo>
                  <a:lnTo>
                    <a:pt x="287" y="1857"/>
                  </a:lnTo>
                  <a:lnTo>
                    <a:pt x="281" y="1853"/>
                  </a:lnTo>
                  <a:lnTo>
                    <a:pt x="276" y="1853"/>
                  </a:lnTo>
                  <a:lnTo>
                    <a:pt x="272" y="1853"/>
                  </a:lnTo>
                  <a:lnTo>
                    <a:pt x="266" y="1855"/>
                  </a:lnTo>
                  <a:lnTo>
                    <a:pt x="262" y="1857"/>
                  </a:lnTo>
                  <a:lnTo>
                    <a:pt x="258" y="1861"/>
                  </a:lnTo>
                  <a:lnTo>
                    <a:pt x="254" y="1863"/>
                  </a:lnTo>
                  <a:lnTo>
                    <a:pt x="252" y="1865"/>
                  </a:lnTo>
                  <a:lnTo>
                    <a:pt x="248" y="1867"/>
                  </a:lnTo>
                  <a:lnTo>
                    <a:pt x="245" y="1867"/>
                  </a:lnTo>
                  <a:lnTo>
                    <a:pt x="243" y="1869"/>
                  </a:lnTo>
                  <a:lnTo>
                    <a:pt x="229" y="1869"/>
                  </a:lnTo>
                  <a:lnTo>
                    <a:pt x="213" y="1870"/>
                  </a:lnTo>
                  <a:lnTo>
                    <a:pt x="194" y="1870"/>
                  </a:lnTo>
                  <a:lnTo>
                    <a:pt x="180" y="1872"/>
                  </a:lnTo>
                  <a:lnTo>
                    <a:pt x="173" y="1872"/>
                  </a:lnTo>
                  <a:lnTo>
                    <a:pt x="169" y="1874"/>
                  </a:lnTo>
                  <a:lnTo>
                    <a:pt x="165" y="1876"/>
                  </a:lnTo>
                  <a:lnTo>
                    <a:pt x="161" y="1878"/>
                  </a:lnTo>
                  <a:lnTo>
                    <a:pt x="157" y="1878"/>
                  </a:lnTo>
                  <a:lnTo>
                    <a:pt x="153" y="1876"/>
                  </a:lnTo>
                  <a:lnTo>
                    <a:pt x="147" y="1874"/>
                  </a:lnTo>
                  <a:lnTo>
                    <a:pt x="144" y="1874"/>
                  </a:lnTo>
                  <a:lnTo>
                    <a:pt x="142" y="1874"/>
                  </a:lnTo>
                  <a:lnTo>
                    <a:pt x="138" y="1878"/>
                  </a:lnTo>
                  <a:lnTo>
                    <a:pt x="134" y="1884"/>
                  </a:lnTo>
                  <a:lnTo>
                    <a:pt x="132" y="1886"/>
                  </a:lnTo>
                  <a:lnTo>
                    <a:pt x="130" y="1890"/>
                  </a:lnTo>
                  <a:lnTo>
                    <a:pt x="126" y="1892"/>
                  </a:lnTo>
                  <a:lnTo>
                    <a:pt x="124" y="1896"/>
                  </a:lnTo>
                  <a:lnTo>
                    <a:pt x="120" y="1901"/>
                  </a:lnTo>
                  <a:lnTo>
                    <a:pt x="114" y="1907"/>
                  </a:lnTo>
                  <a:lnTo>
                    <a:pt x="111" y="1913"/>
                  </a:lnTo>
                  <a:lnTo>
                    <a:pt x="107" y="1917"/>
                  </a:lnTo>
                  <a:lnTo>
                    <a:pt x="105" y="1923"/>
                  </a:lnTo>
                  <a:lnTo>
                    <a:pt x="103" y="1929"/>
                  </a:lnTo>
                  <a:lnTo>
                    <a:pt x="99" y="1932"/>
                  </a:lnTo>
                  <a:lnTo>
                    <a:pt x="95" y="1934"/>
                  </a:lnTo>
                  <a:lnTo>
                    <a:pt x="89" y="1938"/>
                  </a:lnTo>
                  <a:lnTo>
                    <a:pt x="85" y="1940"/>
                  </a:lnTo>
                  <a:lnTo>
                    <a:pt x="81" y="1942"/>
                  </a:lnTo>
                  <a:lnTo>
                    <a:pt x="78" y="1946"/>
                  </a:lnTo>
                  <a:lnTo>
                    <a:pt x="76" y="1963"/>
                  </a:lnTo>
                  <a:lnTo>
                    <a:pt x="76" y="1981"/>
                  </a:lnTo>
                  <a:lnTo>
                    <a:pt x="87" y="2012"/>
                  </a:lnTo>
                  <a:lnTo>
                    <a:pt x="105" y="2041"/>
                  </a:lnTo>
                  <a:lnTo>
                    <a:pt x="122" y="2070"/>
                  </a:lnTo>
                  <a:lnTo>
                    <a:pt x="142" y="2099"/>
                  </a:lnTo>
                  <a:lnTo>
                    <a:pt x="159" y="2117"/>
                  </a:lnTo>
                  <a:lnTo>
                    <a:pt x="177" y="2136"/>
                  </a:lnTo>
                  <a:lnTo>
                    <a:pt x="190" y="2157"/>
                  </a:lnTo>
                  <a:lnTo>
                    <a:pt x="196" y="2165"/>
                  </a:lnTo>
                  <a:lnTo>
                    <a:pt x="202" y="2177"/>
                  </a:lnTo>
                  <a:lnTo>
                    <a:pt x="208" y="2188"/>
                  </a:lnTo>
                  <a:lnTo>
                    <a:pt x="210" y="2196"/>
                  </a:lnTo>
                  <a:lnTo>
                    <a:pt x="210" y="2202"/>
                  </a:lnTo>
                  <a:lnTo>
                    <a:pt x="208" y="2204"/>
                  </a:lnTo>
                  <a:lnTo>
                    <a:pt x="206" y="2208"/>
                  </a:lnTo>
                  <a:lnTo>
                    <a:pt x="202" y="2210"/>
                  </a:lnTo>
                  <a:lnTo>
                    <a:pt x="200" y="2212"/>
                  </a:lnTo>
                  <a:lnTo>
                    <a:pt x="196" y="2215"/>
                  </a:lnTo>
                  <a:lnTo>
                    <a:pt x="194" y="2217"/>
                  </a:lnTo>
                  <a:lnTo>
                    <a:pt x="194" y="2223"/>
                  </a:lnTo>
                  <a:lnTo>
                    <a:pt x="194" y="2229"/>
                  </a:lnTo>
                  <a:lnTo>
                    <a:pt x="196" y="2235"/>
                  </a:lnTo>
                  <a:lnTo>
                    <a:pt x="198" y="2239"/>
                  </a:lnTo>
                  <a:lnTo>
                    <a:pt x="198" y="2245"/>
                  </a:lnTo>
                  <a:lnTo>
                    <a:pt x="196" y="2248"/>
                  </a:lnTo>
                  <a:lnTo>
                    <a:pt x="194" y="2250"/>
                  </a:lnTo>
                  <a:lnTo>
                    <a:pt x="190" y="2252"/>
                  </a:lnTo>
                  <a:lnTo>
                    <a:pt x="186" y="2256"/>
                  </a:lnTo>
                  <a:lnTo>
                    <a:pt x="186" y="2258"/>
                  </a:lnTo>
                  <a:lnTo>
                    <a:pt x="188" y="2264"/>
                  </a:lnTo>
                  <a:lnTo>
                    <a:pt x="188" y="2270"/>
                  </a:lnTo>
                  <a:lnTo>
                    <a:pt x="190" y="2276"/>
                  </a:lnTo>
                  <a:lnTo>
                    <a:pt x="190" y="2279"/>
                  </a:lnTo>
                  <a:lnTo>
                    <a:pt x="190" y="2283"/>
                  </a:lnTo>
                  <a:lnTo>
                    <a:pt x="186" y="2287"/>
                  </a:lnTo>
                  <a:lnTo>
                    <a:pt x="180" y="2291"/>
                  </a:lnTo>
                  <a:lnTo>
                    <a:pt x="177" y="2293"/>
                  </a:lnTo>
                  <a:lnTo>
                    <a:pt x="171" y="2297"/>
                  </a:lnTo>
                  <a:lnTo>
                    <a:pt x="167" y="2299"/>
                  </a:lnTo>
                  <a:lnTo>
                    <a:pt x="163" y="2303"/>
                  </a:lnTo>
                  <a:lnTo>
                    <a:pt x="159" y="2308"/>
                  </a:lnTo>
                  <a:lnTo>
                    <a:pt x="155" y="2328"/>
                  </a:lnTo>
                  <a:lnTo>
                    <a:pt x="147" y="2347"/>
                  </a:lnTo>
                  <a:lnTo>
                    <a:pt x="140" y="2359"/>
                  </a:lnTo>
                  <a:lnTo>
                    <a:pt x="130" y="2371"/>
                  </a:lnTo>
                  <a:lnTo>
                    <a:pt x="124" y="2384"/>
                  </a:lnTo>
                  <a:lnTo>
                    <a:pt x="124" y="2400"/>
                  </a:lnTo>
                  <a:lnTo>
                    <a:pt x="132" y="2411"/>
                  </a:lnTo>
                  <a:lnTo>
                    <a:pt x="140" y="2423"/>
                  </a:lnTo>
                  <a:lnTo>
                    <a:pt x="149" y="2446"/>
                  </a:lnTo>
                  <a:lnTo>
                    <a:pt x="157" y="2469"/>
                  </a:lnTo>
                  <a:lnTo>
                    <a:pt x="171" y="2487"/>
                  </a:lnTo>
                  <a:lnTo>
                    <a:pt x="182" y="2504"/>
                  </a:lnTo>
                  <a:lnTo>
                    <a:pt x="188" y="2527"/>
                  </a:lnTo>
                  <a:lnTo>
                    <a:pt x="192" y="2553"/>
                  </a:lnTo>
                  <a:lnTo>
                    <a:pt x="204" y="2588"/>
                  </a:lnTo>
                  <a:lnTo>
                    <a:pt x="217" y="2621"/>
                  </a:lnTo>
                  <a:lnTo>
                    <a:pt x="221" y="2638"/>
                  </a:lnTo>
                  <a:lnTo>
                    <a:pt x="223" y="2655"/>
                  </a:lnTo>
                  <a:lnTo>
                    <a:pt x="221" y="2661"/>
                  </a:lnTo>
                  <a:lnTo>
                    <a:pt x="221" y="2667"/>
                  </a:lnTo>
                  <a:lnTo>
                    <a:pt x="217" y="2669"/>
                  </a:lnTo>
                  <a:lnTo>
                    <a:pt x="215" y="2671"/>
                  </a:lnTo>
                  <a:lnTo>
                    <a:pt x="212" y="2673"/>
                  </a:lnTo>
                  <a:lnTo>
                    <a:pt x="206" y="2675"/>
                  </a:lnTo>
                  <a:lnTo>
                    <a:pt x="202" y="2679"/>
                  </a:lnTo>
                  <a:lnTo>
                    <a:pt x="198" y="2683"/>
                  </a:lnTo>
                  <a:lnTo>
                    <a:pt x="196" y="2686"/>
                  </a:lnTo>
                  <a:lnTo>
                    <a:pt x="198" y="2690"/>
                  </a:lnTo>
                  <a:lnTo>
                    <a:pt x="198" y="2696"/>
                  </a:lnTo>
                  <a:lnTo>
                    <a:pt x="200" y="2700"/>
                  </a:lnTo>
                  <a:lnTo>
                    <a:pt x="208" y="2719"/>
                  </a:lnTo>
                  <a:lnTo>
                    <a:pt x="212" y="2737"/>
                  </a:lnTo>
                  <a:lnTo>
                    <a:pt x="210" y="2760"/>
                  </a:lnTo>
                  <a:lnTo>
                    <a:pt x="204" y="2779"/>
                  </a:lnTo>
                  <a:lnTo>
                    <a:pt x="192" y="2799"/>
                  </a:lnTo>
                  <a:lnTo>
                    <a:pt x="171" y="2816"/>
                  </a:lnTo>
                  <a:lnTo>
                    <a:pt x="147" y="2834"/>
                  </a:lnTo>
                  <a:lnTo>
                    <a:pt x="120" y="2847"/>
                  </a:lnTo>
                  <a:lnTo>
                    <a:pt x="97" y="2861"/>
                  </a:lnTo>
                  <a:lnTo>
                    <a:pt x="91" y="2865"/>
                  </a:lnTo>
                  <a:lnTo>
                    <a:pt x="85" y="2867"/>
                  </a:lnTo>
                  <a:lnTo>
                    <a:pt x="78" y="2869"/>
                  </a:lnTo>
                  <a:lnTo>
                    <a:pt x="74" y="2871"/>
                  </a:lnTo>
                  <a:lnTo>
                    <a:pt x="66" y="2872"/>
                  </a:lnTo>
                  <a:lnTo>
                    <a:pt x="60" y="2872"/>
                  </a:lnTo>
                  <a:lnTo>
                    <a:pt x="58" y="2871"/>
                  </a:lnTo>
                  <a:lnTo>
                    <a:pt x="54" y="2869"/>
                  </a:lnTo>
                  <a:lnTo>
                    <a:pt x="52" y="2865"/>
                  </a:lnTo>
                  <a:lnTo>
                    <a:pt x="50" y="2861"/>
                  </a:lnTo>
                  <a:lnTo>
                    <a:pt x="48" y="2857"/>
                  </a:lnTo>
                  <a:lnTo>
                    <a:pt x="45" y="2855"/>
                  </a:lnTo>
                  <a:lnTo>
                    <a:pt x="37" y="2855"/>
                  </a:lnTo>
                  <a:lnTo>
                    <a:pt x="31" y="2853"/>
                  </a:lnTo>
                  <a:lnTo>
                    <a:pt x="23" y="2853"/>
                  </a:lnTo>
                  <a:lnTo>
                    <a:pt x="15" y="2851"/>
                  </a:lnTo>
                  <a:lnTo>
                    <a:pt x="14" y="2849"/>
                  </a:lnTo>
                  <a:lnTo>
                    <a:pt x="12" y="2845"/>
                  </a:lnTo>
                  <a:lnTo>
                    <a:pt x="10" y="2843"/>
                  </a:lnTo>
                  <a:lnTo>
                    <a:pt x="8" y="2841"/>
                  </a:lnTo>
                  <a:lnTo>
                    <a:pt x="4" y="2840"/>
                  </a:lnTo>
                  <a:lnTo>
                    <a:pt x="2" y="2840"/>
                  </a:lnTo>
                  <a:lnTo>
                    <a:pt x="0" y="2841"/>
                  </a:lnTo>
                  <a:lnTo>
                    <a:pt x="0" y="2843"/>
                  </a:lnTo>
                  <a:lnTo>
                    <a:pt x="0" y="2847"/>
                  </a:lnTo>
                  <a:lnTo>
                    <a:pt x="0" y="2849"/>
                  </a:lnTo>
                  <a:lnTo>
                    <a:pt x="2" y="2853"/>
                  </a:lnTo>
                  <a:lnTo>
                    <a:pt x="4" y="2857"/>
                  </a:lnTo>
                  <a:lnTo>
                    <a:pt x="4" y="2861"/>
                  </a:lnTo>
                  <a:lnTo>
                    <a:pt x="6" y="2861"/>
                  </a:lnTo>
                  <a:lnTo>
                    <a:pt x="14" y="2872"/>
                  </a:lnTo>
                  <a:lnTo>
                    <a:pt x="25" y="2880"/>
                  </a:lnTo>
                  <a:lnTo>
                    <a:pt x="37" y="2888"/>
                  </a:lnTo>
                  <a:lnTo>
                    <a:pt x="52" y="2904"/>
                  </a:lnTo>
                  <a:lnTo>
                    <a:pt x="64" y="2923"/>
                  </a:lnTo>
                  <a:lnTo>
                    <a:pt x="74" y="2940"/>
                  </a:lnTo>
                  <a:lnTo>
                    <a:pt x="85" y="2960"/>
                  </a:lnTo>
                  <a:lnTo>
                    <a:pt x="87" y="2964"/>
                  </a:lnTo>
                  <a:lnTo>
                    <a:pt x="89" y="2966"/>
                  </a:lnTo>
                  <a:lnTo>
                    <a:pt x="91" y="2969"/>
                  </a:lnTo>
                  <a:lnTo>
                    <a:pt x="95" y="2969"/>
                  </a:lnTo>
                  <a:lnTo>
                    <a:pt x="97" y="2969"/>
                  </a:lnTo>
                  <a:lnTo>
                    <a:pt x="103" y="2969"/>
                  </a:lnTo>
                  <a:lnTo>
                    <a:pt x="107" y="2964"/>
                  </a:lnTo>
                  <a:lnTo>
                    <a:pt x="109" y="2964"/>
                  </a:lnTo>
                  <a:lnTo>
                    <a:pt x="111" y="2964"/>
                  </a:lnTo>
                  <a:lnTo>
                    <a:pt x="113" y="2967"/>
                  </a:lnTo>
                  <a:lnTo>
                    <a:pt x="114" y="2969"/>
                  </a:lnTo>
                  <a:lnTo>
                    <a:pt x="116" y="2971"/>
                  </a:lnTo>
                  <a:lnTo>
                    <a:pt x="134" y="2987"/>
                  </a:lnTo>
                  <a:lnTo>
                    <a:pt x="149" y="3000"/>
                  </a:lnTo>
                  <a:lnTo>
                    <a:pt x="169" y="3008"/>
                  </a:lnTo>
                  <a:lnTo>
                    <a:pt x="190" y="3010"/>
                  </a:lnTo>
                  <a:lnTo>
                    <a:pt x="212" y="3010"/>
                  </a:lnTo>
                  <a:lnTo>
                    <a:pt x="233" y="3014"/>
                  </a:lnTo>
                  <a:lnTo>
                    <a:pt x="237" y="3016"/>
                  </a:lnTo>
                  <a:lnTo>
                    <a:pt x="239" y="3018"/>
                  </a:lnTo>
                  <a:lnTo>
                    <a:pt x="243" y="3020"/>
                  </a:lnTo>
                  <a:lnTo>
                    <a:pt x="248" y="3022"/>
                  </a:lnTo>
                  <a:lnTo>
                    <a:pt x="252" y="3024"/>
                  </a:lnTo>
                  <a:lnTo>
                    <a:pt x="260" y="3024"/>
                  </a:lnTo>
                  <a:lnTo>
                    <a:pt x="264" y="3026"/>
                  </a:lnTo>
                  <a:lnTo>
                    <a:pt x="268" y="3028"/>
                  </a:lnTo>
                  <a:lnTo>
                    <a:pt x="274" y="3031"/>
                  </a:lnTo>
                  <a:lnTo>
                    <a:pt x="278" y="3035"/>
                  </a:lnTo>
                  <a:lnTo>
                    <a:pt x="281" y="3039"/>
                  </a:lnTo>
                  <a:lnTo>
                    <a:pt x="303" y="3059"/>
                  </a:lnTo>
                  <a:lnTo>
                    <a:pt x="326" y="3080"/>
                  </a:lnTo>
                  <a:lnTo>
                    <a:pt x="347" y="3099"/>
                  </a:lnTo>
                  <a:lnTo>
                    <a:pt x="380" y="3136"/>
                  </a:lnTo>
                  <a:lnTo>
                    <a:pt x="402" y="3159"/>
                  </a:lnTo>
                  <a:lnTo>
                    <a:pt x="425" y="3183"/>
                  </a:lnTo>
                  <a:lnTo>
                    <a:pt x="433" y="3190"/>
                  </a:lnTo>
                  <a:lnTo>
                    <a:pt x="442" y="3202"/>
                  </a:lnTo>
                  <a:lnTo>
                    <a:pt x="452" y="3212"/>
                  </a:lnTo>
                  <a:lnTo>
                    <a:pt x="462" y="3217"/>
                  </a:lnTo>
                  <a:lnTo>
                    <a:pt x="464" y="3217"/>
                  </a:lnTo>
                  <a:lnTo>
                    <a:pt x="466" y="3217"/>
                  </a:lnTo>
                  <a:lnTo>
                    <a:pt x="470" y="3216"/>
                  </a:lnTo>
                  <a:lnTo>
                    <a:pt x="475" y="3214"/>
                  </a:lnTo>
                  <a:lnTo>
                    <a:pt x="479" y="3212"/>
                  </a:lnTo>
                  <a:lnTo>
                    <a:pt x="481" y="3212"/>
                  </a:lnTo>
                  <a:lnTo>
                    <a:pt x="483" y="3212"/>
                  </a:lnTo>
                  <a:lnTo>
                    <a:pt x="487" y="3214"/>
                  </a:lnTo>
                  <a:lnTo>
                    <a:pt x="489" y="3216"/>
                  </a:lnTo>
                  <a:lnTo>
                    <a:pt x="493" y="3221"/>
                  </a:lnTo>
                  <a:lnTo>
                    <a:pt x="495" y="3225"/>
                  </a:lnTo>
                  <a:lnTo>
                    <a:pt x="499" y="3231"/>
                  </a:lnTo>
                  <a:lnTo>
                    <a:pt x="501" y="3235"/>
                  </a:lnTo>
                  <a:lnTo>
                    <a:pt x="503" y="3237"/>
                  </a:lnTo>
                  <a:lnTo>
                    <a:pt x="510" y="3241"/>
                  </a:lnTo>
                  <a:lnTo>
                    <a:pt x="516" y="3247"/>
                  </a:lnTo>
                  <a:lnTo>
                    <a:pt x="524" y="3250"/>
                  </a:lnTo>
                  <a:lnTo>
                    <a:pt x="532" y="3258"/>
                  </a:lnTo>
                  <a:lnTo>
                    <a:pt x="540" y="3266"/>
                  </a:lnTo>
                  <a:lnTo>
                    <a:pt x="549" y="3272"/>
                  </a:lnTo>
                  <a:lnTo>
                    <a:pt x="565" y="3280"/>
                  </a:lnTo>
                  <a:lnTo>
                    <a:pt x="582" y="3285"/>
                  </a:lnTo>
                  <a:lnTo>
                    <a:pt x="586" y="3285"/>
                  </a:lnTo>
                  <a:lnTo>
                    <a:pt x="590" y="3287"/>
                  </a:lnTo>
                  <a:lnTo>
                    <a:pt x="596" y="3287"/>
                  </a:lnTo>
                  <a:lnTo>
                    <a:pt x="600" y="3287"/>
                  </a:lnTo>
                  <a:lnTo>
                    <a:pt x="607" y="3281"/>
                  </a:lnTo>
                  <a:lnTo>
                    <a:pt x="609" y="3270"/>
                  </a:lnTo>
                  <a:lnTo>
                    <a:pt x="609" y="3256"/>
                  </a:lnTo>
                  <a:lnTo>
                    <a:pt x="606" y="3248"/>
                  </a:lnTo>
                  <a:lnTo>
                    <a:pt x="602" y="3241"/>
                  </a:lnTo>
                  <a:lnTo>
                    <a:pt x="600" y="3231"/>
                  </a:lnTo>
                  <a:lnTo>
                    <a:pt x="598" y="3219"/>
                  </a:lnTo>
                  <a:lnTo>
                    <a:pt x="602" y="3210"/>
                  </a:lnTo>
                  <a:lnTo>
                    <a:pt x="604" y="3208"/>
                  </a:lnTo>
                  <a:lnTo>
                    <a:pt x="607" y="3208"/>
                  </a:lnTo>
                  <a:lnTo>
                    <a:pt x="613" y="3206"/>
                  </a:lnTo>
                  <a:lnTo>
                    <a:pt x="617" y="3206"/>
                  </a:lnTo>
                  <a:lnTo>
                    <a:pt x="623" y="3206"/>
                  </a:lnTo>
                  <a:lnTo>
                    <a:pt x="627" y="3204"/>
                  </a:lnTo>
                  <a:lnTo>
                    <a:pt x="629" y="3198"/>
                  </a:lnTo>
                  <a:lnTo>
                    <a:pt x="633" y="3194"/>
                  </a:lnTo>
                  <a:lnTo>
                    <a:pt x="635" y="3188"/>
                  </a:lnTo>
                  <a:lnTo>
                    <a:pt x="639" y="3185"/>
                  </a:lnTo>
                  <a:lnTo>
                    <a:pt x="642" y="3183"/>
                  </a:lnTo>
                  <a:lnTo>
                    <a:pt x="648" y="3181"/>
                  </a:lnTo>
                  <a:lnTo>
                    <a:pt x="654" y="3179"/>
                  </a:lnTo>
                  <a:lnTo>
                    <a:pt x="660" y="3177"/>
                  </a:lnTo>
                  <a:lnTo>
                    <a:pt x="664" y="3175"/>
                  </a:lnTo>
                  <a:lnTo>
                    <a:pt x="672" y="3167"/>
                  </a:lnTo>
                  <a:lnTo>
                    <a:pt x="681" y="3157"/>
                  </a:lnTo>
                  <a:lnTo>
                    <a:pt x="689" y="3148"/>
                  </a:lnTo>
                  <a:lnTo>
                    <a:pt x="693" y="3142"/>
                  </a:lnTo>
                  <a:lnTo>
                    <a:pt x="701" y="3136"/>
                  </a:lnTo>
                  <a:lnTo>
                    <a:pt x="706" y="3128"/>
                  </a:lnTo>
                  <a:lnTo>
                    <a:pt x="710" y="3121"/>
                  </a:lnTo>
                  <a:lnTo>
                    <a:pt x="720" y="3101"/>
                  </a:lnTo>
                  <a:lnTo>
                    <a:pt x="732" y="3088"/>
                  </a:lnTo>
                  <a:lnTo>
                    <a:pt x="741" y="3072"/>
                  </a:lnTo>
                  <a:lnTo>
                    <a:pt x="755" y="3045"/>
                  </a:lnTo>
                  <a:lnTo>
                    <a:pt x="765" y="3014"/>
                  </a:lnTo>
                  <a:lnTo>
                    <a:pt x="776" y="2985"/>
                  </a:lnTo>
                  <a:lnTo>
                    <a:pt x="780" y="2979"/>
                  </a:lnTo>
                  <a:lnTo>
                    <a:pt x="784" y="2975"/>
                  </a:lnTo>
                  <a:lnTo>
                    <a:pt x="788" y="2971"/>
                  </a:lnTo>
                  <a:lnTo>
                    <a:pt x="794" y="2969"/>
                  </a:lnTo>
                  <a:lnTo>
                    <a:pt x="800" y="2967"/>
                  </a:lnTo>
                  <a:lnTo>
                    <a:pt x="805" y="2969"/>
                  </a:lnTo>
                  <a:lnTo>
                    <a:pt x="811" y="2969"/>
                  </a:lnTo>
                  <a:lnTo>
                    <a:pt x="815" y="2969"/>
                  </a:lnTo>
                  <a:lnTo>
                    <a:pt x="817" y="2969"/>
                  </a:lnTo>
                  <a:lnTo>
                    <a:pt x="821" y="2967"/>
                  </a:lnTo>
                  <a:lnTo>
                    <a:pt x="823" y="2964"/>
                  </a:lnTo>
                  <a:lnTo>
                    <a:pt x="827" y="2962"/>
                  </a:lnTo>
                  <a:lnTo>
                    <a:pt x="829" y="2960"/>
                  </a:lnTo>
                  <a:lnTo>
                    <a:pt x="831" y="2958"/>
                  </a:lnTo>
                  <a:lnTo>
                    <a:pt x="833" y="2958"/>
                  </a:lnTo>
                  <a:lnTo>
                    <a:pt x="835" y="2956"/>
                  </a:lnTo>
                  <a:lnTo>
                    <a:pt x="838" y="2954"/>
                  </a:lnTo>
                  <a:lnTo>
                    <a:pt x="840" y="2954"/>
                  </a:lnTo>
                  <a:lnTo>
                    <a:pt x="842" y="2954"/>
                  </a:lnTo>
                  <a:lnTo>
                    <a:pt x="844" y="2958"/>
                  </a:lnTo>
                  <a:lnTo>
                    <a:pt x="842" y="2962"/>
                  </a:lnTo>
                  <a:lnTo>
                    <a:pt x="840" y="2966"/>
                  </a:lnTo>
                  <a:lnTo>
                    <a:pt x="836" y="2969"/>
                  </a:lnTo>
                  <a:lnTo>
                    <a:pt x="833" y="2973"/>
                  </a:lnTo>
                  <a:lnTo>
                    <a:pt x="829" y="2977"/>
                  </a:lnTo>
                  <a:lnTo>
                    <a:pt x="827" y="2979"/>
                  </a:lnTo>
                  <a:lnTo>
                    <a:pt x="823" y="2983"/>
                  </a:lnTo>
                  <a:lnTo>
                    <a:pt x="817" y="2987"/>
                  </a:lnTo>
                  <a:lnTo>
                    <a:pt x="811" y="2989"/>
                  </a:lnTo>
                  <a:lnTo>
                    <a:pt x="807" y="2991"/>
                  </a:lnTo>
                  <a:lnTo>
                    <a:pt x="802" y="2991"/>
                  </a:lnTo>
                  <a:lnTo>
                    <a:pt x="798" y="2993"/>
                  </a:lnTo>
                  <a:lnTo>
                    <a:pt x="796" y="2997"/>
                  </a:lnTo>
                  <a:lnTo>
                    <a:pt x="794" y="2998"/>
                  </a:lnTo>
                  <a:lnTo>
                    <a:pt x="792" y="3004"/>
                  </a:lnTo>
                  <a:lnTo>
                    <a:pt x="792" y="3008"/>
                  </a:lnTo>
                  <a:lnTo>
                    <a:pt x="792" y="3012"/>
                  </a:lnTo>
                  <a:lnTo>
                    <a:pt x="786" y="3028"/>
                  </a:lnTo>
                  <a:lnTo>
                    <a:pt x="780" y="3041"/>
                  </a:lnTo>
                  <a:lnTo>
                    <a:pt x="774" y="3057"/>
                  </a:lnTo>
                  <a:lnTo>
                    <a:pt x="772" y="3062"/>
                  </a:lnTo>
                  <a:lnTo>
                    <a:pt x="771" y="3068"/>
                  </a:lnTo>
                  <a:lnTo>
                    <a:pt x="771" y="3074"/>
                  </a:lnTo>
                  <a:lnTo>
                    <a:pt x="771" y="3080"/>
                  </a:lnTo>
                  <a:lnTo>
                    <a:pt x="774" y="3084"/>
                  </a:lnTo>
                  <a:lnTo>
                    <a:pt x="776" y="3086"/>
                  </a:lnTo>
                  <a:lnTo>
                    <a:pt x="780" y="3086"/>
                  </a:lnTo>
                  <a:lnTo>
                    <a:pt x="784" y="3084"/>
                  </a:lnTo>
                  <a:lnTo>
                    <a:pt x="788" y="3082"/>
                  </a:lnTo>
                  <a:lnTo>
                    <a:pt x="792" y="3080"/>
                  </a:lnTo>
                  <a:lnTo>
                    <a:pt x="796" y="3076"/>
                  </a:lnTo>
                  <a:lnTo>
                    <a:pt x="800" y="3074"/>
                  </a:lnTo>
                  <a:lnTo>
                    <a:pt x="804" y="3074"/>
                  </a:lnTo>
                  <a:lnTo>
                    <a:pt x="805" y="3074"/>
                  </a:lnTo>
                  <a:lnTo>
                    <a:pt x="809" y="3074"/>
                  </a:lnTo>
                  <a:lnTo>
                    <a:pt x="813" y="3076"/>
                  </a:lnTo>
                  <a:lnTo>
                    <a:pt x="819" y="3080"/>
                  </a:lnTo>
                  <a:lnTo>
                    <a:pt x="821" y="3082"/>
                  </a:lnTo>
                  <a:lnTo>
                    <a:pt x="823" y="3086"/>
                  </a:lnTo>
                  <a:lnTo>
                    <a:pt x="823" y="3090"/>
                  </a:lnTo>
                  <a:lnTo>
                    <a:pt x="821" y="3092"/>
                  </a:lnTo>
                  <a:lnTo>
                    <a:pt x="819" y="3092"/>
                  </a:lnTo>
                  <a:lnTo>
                    <a:pt x="817" y="3092"/>
                  </a:lnTo>
                  <a:lnTo>
                    <a:pt x="813" y="3092"/>
                  </a:lnTo>
                  <a:lnTo>
                    <a:pt x="809" y="3092"/>
                  </a:lnTo>
                  <a:lnTo>
                    <a:pt x="807" y="3090"/>
                  </a:lnTo>
                  <a:lnTo>
                    <a:pt x="804" y="3090"/>
                  </a:lnTo>
                  <a:lnTo>
                    <a:pt x="802" y="3090"/>
                  </a:lnTo>
                  <a:lnTo>
                    <a:pt x="796" y="3092"/>
                  </a:lnTo>
                  <a:lnTo>
                    <a:pt x="792" y="3095"/>
                  </a:lnTo>
                  <a:lnTo>
                    <a:pt x="788" y="3099"/>
                  </a:lnTo>
                  <a:lnTo>
                    <a:pt x="784" y="3101"/>
                  </a:lnTo>
                  <a:lnTo>
                    <a:pt x="784" y="3107"/>
                  </a:lnTo>
                  <a:lnTo>
                    <a:pt x="784" y="3111"/>
                  </a:lnTo>
                  <a:lnTo>
                    <a:pt x="784" y="3117"/>
                  </a:lnTo>
                  <a:lnTo>
                    <a:pt x="784" y="3121"/>
                  </a:lnTo>
                  <a:lnTo>
                    <a:pt x="782" y="3126"/>
                  </a:lnTo>
                  <a:lnTo>
                    <a:pt x="776" y="3130"/>
                  </a:lnTo>
                  <a:lnTo>
                    <a:pt x="771" y="3134"/>
                  </a:lnTo>
                  <a:lnTo>
                    <a:pt x="765" y="3138"/>
                  </a:lnTo>
                  <a:lnTo>
                    <a:pt x="759" y="3142"/>
                  </a:lnTo>
                  <a:lnTo>
                    <a:pt x="753" y="3150"/>
                  </a:lnTo>
                  <a:lnTo>
                    <a:pt x="749" y="3159"/>
                  </a:lnTo>
                  <a:lnTo>
                    <a:pt x="747" y="3169"/>
                  </a:lnTo>
                  <a:lnTo>
                    <a:pt x="753" y="3179"/>
                  </a:lnTo>
                  <a:lnTo>
                    <a:pt x="757" y="3183"/>
                  </a:lnTo>
                  <a:lnTo>
                    <a:pt x="763" y="3186"/>
                  </a:lnTo>
                  <a:lnTo>
                    <a:pt x="769" y="3190"/>
                  </a:lnTo>
                  <a:lnTo>
                    <a:pt x="774" y="3194"/>
                  </a:lnTo>
                  <a:lnTo>
                    <a:pt x="778" y="3196"/>
                  </a:lnTo>
                  <a:lnTo>
                    <a:pt x="782" y="3198"/>
                  </a:lnTo>
                  <a:lnTo>
                    <a:pt x="784" y="3200"/>
                  </a:lnTo>
                  <a:lnTo>
                    <a:pt x="786" y="3202"/>
                  </a:lnTo>
                  <a:lnTo>
                    <a:pt x="790" y="3206"/>
                  </a:lnTo>
                  <a:lnTo>
                    <a:pt x="796" y="3210"/>
                  </a:lnTo>
                  <a:lnTo>
                    <a:pt x="802" y="3212"/>
                  </a:lnTo>
                  <a:lnTo>
                    <a:pt x="805" y="3216"/>
                  </a:lnTo>
                  <a:lnTo>
                    <a:pt x="809" y="3217"/>
                  </a:lnTo>
                  <a:lnTo>
                    <a:pt x="819" y="3221"/>
                  </a:lnTo>
                  <a:lnTo>
                    <a:pt x="833" y="3223"/>
                  </a:lnTo>
                  <a:lnTo>
                    <a:pt x="842" y="3221"/>
                  </a:lnTo>
                  <a:lnTo>
                    <a:pt x="844" y="3216"/>
                  </a:lnTo>
                  <a:lnTo>
                    <a:pt x="844" y="3204"/>
                  </a:lnTo>
                  <a:lnTo>
                    <a:pt x="840" y="3190"/>
                  </a:lnTo>
                  <a:lnTo>
                    <a:pt x="840" y="3179"/>
                  </a:lnTo>
                  <a:lnTo>
                    <a:pt x="842" y="3173"/>
                  </a:lnTo>
                  <a:lnTo>
                    <a:pt x="846" y="3171"/>
                  </a:lnTo>
                  <a:lnTo>
                    <a:pt x="852" y="3171"/>
                  </a:lnTo>
                  <a:lnTo>
                    <a:pt x="856" y="3169"/>
                  </a:lnTo>
                  <a:lnTo>
                    <a:pt x="860" y="3167"/>
                  </a:lnTo>
                  <a:lnTo>
                    <a:pt x="864" y="3163"/>
                  </a:lnTo>
                  <a:lnTo>
                    <a:pt x="868" y="3161"/>
                  </a:lnTo>
                  <a:lnTo>
                    <a:pt x="869" y="3159"/>
                  </a:lnTo>
                  <a:lnTo>
                    <a:pt x="873" y="3157"/>
                  </a:lnTo>
                  <a:lnTo>
                    <a:pt x="875" y="3155"/>
                  </a:lnTo>
                  <a:lnTo>
                    <a:pt x="879" y="3152"/>
                  </a:lnTo>
                  <a:lnTo>
                    <a:pt x="885" y="3142"/>
                  </a:lnTo>
                  <a:lnTo>
                    <a:pt x="887" y="3132"/>
                  </a:lnTo>
                  <a:lnTo>
                    <a:pt x="889" y="3121"/>
                  </a:lnTo>
                  <a:lnTo>
                    <a:pt x="891" y="3103"/>
                  </a:lnTo>
                  <a:lnTo>
                    <a:pt x="895" y="3082"/>
                  </a:lnTo>
                  <a:lnTo>
                    <a:pt x="901" y="3064"/>
                  </a:lnTo>
                  <a:lnTo>
                    <a:pt x="902" y="3057"/>
                  </a:lnTo>
                  <a:lnTo>
                    <a:pt x="906" y="3049"/>
                  </a:lnTo>
                  <a:lnTo>
                    <a:pt x="906" y="3039"/>
                  </a:lnTo>
                  <a:lnTo>
                    <a:pt x="908" y="3022"/>
                  </a:lnTo>
                  <a:lnTo>
                    <a:pt x="912" y="3000"/>
                  </a:lnTo>
                  <a:lnTo>
                    <a:pt x="916" y="2981"/>
                  </a:lnTo>
                  <a:lnTo>
                    <a:pt x="918" y="2967"/>
                  </a:lnTo>
                  <a:lnTo>
                    <a:pt x="918" y="2960"/>
                  </a:lnTo>
                  <a:lnTo>
                    <a:pt x="916" y="2952"/>
                  </a:lnTo>
                  <a:lnTo>
                    <a:pt x="914" y="2946"/>
                  </a:lnTo>
                  <a:lnTo>
                    <a:pt x="912" y="2942"/>
                  </a:lnTo>
                  <a:lnTo>
                    <a:pt x="912" y="2938"/>
                  </a:lnTo>
                  <a:lnTo>
                    <a:pt x="912" y="2933"/>
                  </a:lnTo>
                  <a:lnTo>
                    <a:pt x="914" y="2929"/>
                  </a:lnTo>
                  <a:lnTo>
                    <a:pt x="916" y="2923"/>
                  </a:lnTo>
                  <a:lnTo>
                    <a:pt x="916" y="2919"/>
                  </a:lnTo>
                  <a:lnTo>
                    <a:pt x="906" y="2905"/>
                  </a:lnTo>
                  <a:lnTo>
                    <a:pt x="895" y="2894"/>
                  </a:lnTo>
                  <a:lnTo>
                    <a:pt x="885" y="2880"/>
                  </a:lnTo>
                  <a:lnTo>
                    <a:pt x="885" y="2871"/>
                  </a:lnTo>
                  <a:lnTo>
                    <a:pt x="887" y="2863"/>
                  </a:lnTo>
                  <a:lnTo>
                    <a:pt x="893" y="2855"/>
                  </a:lnTo>
                  <a:lnTo>
                    <a:pt x="901" y="2847"/>
                  </a:lnTo>
                  <a:lnTo>
                    <a:pt x="904" y="2838"/>
                  </a:lnTo>
                  <a:lnTo>
                    <a:pt x="906" y="2830"/>
                  </a:lnTo>
                  <a:lnTo>
                    <a:pt x="910" y="2816"/>
                  </a:lnTo>
                  <a:lnTo>
                    <a:pt x="914" y="2803"/>
                  </a:lnTo>
                  <a:lnTo>
                    <a:pt x="914" y="2791"/>
                  </a:lnTo>
                  <a:lnTo>
                    <a:pt x="914" y="2781"/>
                  </a:lnTo>
                  <a:lnTo>
                    <a:pt x="914" y="2774"/>
                  </a:lnTo>
                  <a:lnTo>
                    <a:pt x="920" y="2768"/>
                  </a:lnTo>
                  <a:lnTo>
                    <a:pt x="926" y="2772"/>
                  </a:lnTo>
                  <a:lnTo>
                    <a:pt x="928" y="2783"/>
                  </a:lnTo>
                  <a:lnTo>
                    <a:pt x="930" y="2797"/>
                  </a:lnTo>
                  <a:lnTo>
                    <a:pt x="928" y="2810"/>
                  </a:lnTo>
                  <a:lnTo>
                    <a:pt x="924" y="2824"/>
                  </a:lnTo>
                  <a:lnTo>
                    <a:pt x="918" y="2838"/>
                  </a:lnTo>
                  <a:lnTo>
                    <a:pt x="914" y="2847"/>
                  </a:lnTo>
                  <a:lnTo>
                    <a:pt x="914" y="2855"/>
                  </a:lnTo>
                  <a:lnTo>
                    <a:pt x="916" y="2859"/>
                  </a:lnTo>
                  <a:lnTo>
                    <a:pt x="918" y="2861"/>
                  </a:lnTo>
                  <a:lnTo>
                    <a:pt x="916" y="2861"/>
                  </a:lnTo>
                  <a:lnTo>
                    <a:pt x="914" y="2863"/>
                  </a:lnTo>
                  <a:lnTo>
                    <a:pt x="912" y="2865"/>
                  </a:lnTo>
                  <a:lnTo>
                    <a:pt x="910" y="2867"/>
                  </a:lnTo>
                  <a:lnTo>
                    <a:pt x="908" y="2869"/>
                  </a:lnTo>
                  <a:lnTo>
                    <a:pt x="906" y="2872"/>
                  </a:lnTo>
                  <a:lnTo>
                    <a:pt x="910" y="2884"/>
                  </a:lnTo>
                  <a:lnTo>
                    <a:pt x="918" y="2894"/>
                  </a:lnTo>
                  <a:lnTo>
                    <a:pt x="928" y="2904"/>
                  </a:lnTo>
                  <a:lnTo>
                    <a:pt x="932" y="2915"/>
                  </a:lnTo>
                  <a:lnTo>
                    <a:pt x="932" y="2931"/>
                  </a:lnTo>
                  <a:lnTo>
                    <a:pt x="932" y="2948"/>
                  </a:lnTo>
                  <a:lnTo>
                    <a:pt x="930" y="2964"/>
                  </a:lnTo>
                  <a:lnTo>
                    <a:pt x="930" y="2973"/>
                  </a:lnTo>
                  <a:lnTo>
                    <a:pt x="928" y="2985"/>
                  </a:lnTo>
                  <a:lnTo>
                    <a:pt x="926" y="2997"/>
                  </a:lnTo>
                  <a:lnTo>
                    <a:pt x="926" y="3006"/>
                  </a:lnTo>
                  <a:lnTo>
                    <a:pt x="928" y="3010"/>
                  </a:lnTo>
                  <a:lnTo>
                    <a:pt x="930" y="3008"/>
                  </a:lnTo>
                  <a:lnTo>
                    <a:pt x="930" y="3014"/>
                  </a:lnTo>
                  <a:lnTo>
                    <a:pt x="928" y="3026"/>
                  </a:lnTo>
                  <a:lnTo>
                    <a:pt x="924" y="3045"/>
                  </a:lnTo>
                  <a:lnTo>
                    <a:pt x="924" y="3055"/>
                  </a:lnTo>
                  <a:lnTo>
                    <a:pt x="924" y="3068"/>
                  </a:lnTo>
                  <a:lnTo>
                    <a:pt x="924" y="3078"/>
                  </a:lnTo>
                  <a:lnTo>
                    <a:pt x="924" y="3080"/>
                  </a:lnTo>
                  <a:lnTo>
                    <a:pt x="922" y="3080"/>
                  </a:lnTo>
                  <a:lnTo>
                    <a:pt x="920" y="3080"/>
                  </a:lnTo>
                  <a:lnTo>
                    <a:pt x="918" y="3080"/>
                  </a:lnTo>
                  <a:lnTo>
                    <a:pt x="916" y="3080"/>
                  </a:lnTo>
                  <a:lnTo>
                    <a:pt x="914" y="3082"/>
                  </a:lnTo>
                  <a:lnTo>
                    <a:pt x="904" y="3124"/>
                  </a:lnTo>
                  <a:lnTo>
                    <a:pt x="899" y="3146"/>
                  </a:lnTo>
                  <a:lnTo>
                    <a:pt x="893" y="3167"/>
                  </a:lnTo>
                  <a:lnTo>
                    <a:pt x="889" y="3186"/>
                  </a:lnTo>
                  <a:lnTo>
                    <a:pt x="887" y="3194"/>
                  </a:lnTo>
                  <a:lnTo>
                    <a:pt x="887" y="3200"/>
                  </a:lnTo>
                  <a:lnTo>
                    <a:pt x="887" y="3204"/>
                  </a:lnTo>
                  <a:lnTo>
                    <a:pt x="887" y="3208"/>
                  </a:lnTo>
                  <a:lnTo>
                    <a:pt x="887" y="3212"/>
                  </a:lnTo>
                  <a:lnTo>
                    <a:pt x="889" y="3216"/>
                  </a:lnTo>
                  <a:lnTo>
                    <a:pt x="891" y="3217"/>
                  </a:lnTo>
                  <a:lnTo>
                    <a:pt x="893" y="3219"/>
                  </a:lnTo>
                  <a:lnTo>
                    <a:pt x="895" y="3221"/>
                  </a:lnTo>
                  <a:lnTo>
                    <a:pt x="899" y="3221"/>
                  </a:lnTo>
                  <a:lnTo>
                    <a:pt x="902" y="3223"/>
                  </a:lnTo>
                  <a:lnTo>
                    <a:pt x="906" y="3227"/>
                  </a:lnTo>
                  <a:lnTo>
                    <a:pt x="910" y="3229"/>
                  </a:lnTo>
                  <a:lnTo>
                    <a:pt x="916" y="3229"/>
                  </a:lnTo>
                  <a:lnTo>
                    <a:pt x="920" y="3229"/>
                  </a:lnTo>
                  <a:lnTo>
                    <a:pt x="924" y="3225"/>
                  </a:lnTo>
                  <a:lnTo>
                    <a:pt x="926" y="3221"/>
                  </a:lnTo>
                  <a:lnTo>
                    <a:pt x="926" y="3216"/>
                  </a:lnTo>
                  <a:lnTo>
                    <a:pt x="928" y="3208"/>
                  </a:lnTo>
                  <a:lnTo>
                    <a:pt x="928" y="3200"/>
                  </a:lnTo>
                  <a:lnTo>
                    <a:pt x="932" y="3186"/>
                  </a:lnTo>
                  <a:lnTo>
                    <a:pt x="935" y="3169"/>
                  </a:lnTo>
                  <a:lnTo>
                    <a:pt x="937" y="3144"/>
                  </a:lnTo>
                  <a:lnTo>
                    <a:pt x="937" y="3136"/>
                  </a:lnTo>
                  <a:lnTo>
                    <a:pt x="939" y="3130"/>
                  </a:lnTo>
                  <a:lnTo>
                    <a:pt x="941" y="3126"/>
                  </a:lnTo>
                  <a:lnTo>
                    <a:pt x="943" y="3124"/>
                  </a:lnTo>
                  <a:lnTo>
                    <a:pt x="947" y="3123"/>
                  </a:lnTo>
                  <a:lnTo>
                    <a:pt x="949" y="3123"/>
                  </a:lnTo>
                  <a:lnTo>
                    <a:pt x="953" y="3123"/>
                  </a:lnTo>
                  <a:lnTo>
                    <a:pt x="957" y="3121"/>
                  </a:lnTo>
                  <a:lnTo>
                    <a:pt x="959" y="3119"/>
                  </a:lnTo>
                  <a:lnTo>
                    <a:pt x="963" y="3117"/>
                  </a:lnTo>
                  <a:lnTo>
                    <a:pt x="968" y="3117"/>
                  </a:lnTo>
                  <a:lnTo>
                    <a:pt x="972" y="3117"/>
                  </a:lnTo>
                  <a:lnTo>
                    <a:pt x="974" y="3117"/>
                  </a:lnTo>
                  <a:lnTo>
                    <a:pt x="976" y="3121"/>
                  </a:lnTo>
                  <a:lnTo>
                    <a:pt x="976" y="3124"/>
                  </a:lnTo>
                  <a:lnTo>
                    <a:pt x="974" y="3128"/>
                  </a:lnTo>
                  <a:lnTo>
                    <a:pt x="972" y="3132"/>
                  </a:lnTo>
                  <a:lnTo>
                    <a:pt x="968" y="3136"/>
                  </a:lnTo>
                  <a:lnTo>
                    <a:pt x="967" y="3140"/>
                  </a:lnTo>
                  <a:lnTo>
                    <a:pt x="963" y="3144"/>
                  </a:lnTo>
                  <a:lnTo>
                    <a:pt x="961" y="3157"/>
                  </a:lnTo>
                  <a:lnTo>
                    <a:pt x="957" y="3173"/>
                  </a:lnTo>
                  <a:lnTo>
                    <a:pt x="953" y="3186"/>
                  </a:lnTo>
                  <a:lnTo>
                    <a:pt x="949" y="3198"/>
                  </a:lnTo>
                  <a:lnTo>
                    <a:pt x="951" y="3210"/>
                  </a:lnTo>
                  <a:lnTo>
                    <a:pt x="957" y="3221"/>
                  </a:lnTo>
                  <a:lnTo>
                    <a:pt x="961" y="3235"/>
                  </a:lnTo>
                  <a:lnTo>
                    <a:pt x="963" y="3250"/>
                  </a:lnTo>
                  <a:lnTo>
                    <a:pt x="965" y="3264"/>
                  </a:lnTo>
                  <a:lnTo>
                    <a:pt x="963" y="3278"/>
                  </a:lnTo>
                  <a:lnTo>
                    <a:pt x="963" y="3285"/>
                  </a:lnTo>
                  <a:lnTo>
                    <a:pt x="961" y="3293"/>
                  </a:lnTo>
                  <a:lnTo>
                    <a:pt x="959" y="3299"/>
                  </a:lnTo>
                  <a:lnTo>
                    <a:pt x="959" y="3303"/>
                  </a:lnTo>
                  <a:lnTo>
                    <a:pt x="957" y="3307"/>
                  </a:lnTo>
                  <a:lnTo>
                    <a:pt x="957" y="3311"/>
                  </a:lnTo>
                  <a:lnTo>
                    <a:pt x="955" y="3314"/>
                  </a:lnTo>
                  <a:lnTo>
                    <a:pt x="951" y="3318"/>
                  </a:lnTo>
                  <a:lnTo>
                    <a:pt x="945" y="3328"/>
                  </a:lnTo>
                  <a:lnTo>
                    <a:pt x="941" y="3343"/>
                  </a:lnTo>
                  <a:lnTo>
                    <a:pt x="939" y="3359"/>
                  </a:lnTo>
                  <a:lnTo>
                    <a:pt x="937" y="3371"/>
                  </a:lnTo>
                  <a:lnTo>
                    <a:pt x="930" y="3382"/>
                  </a:lnTo>
                  <a:lnTo>
                    <a:pt x="924" y="3392"/>
                  </a:lnTo>
                  <a:lnTo>
                    <a:pt x="918" y="3400"/>
                  </a:lnTo>
                  <a:lnTo>
                    <a:pt x="914" y="3413"/>
                  </a:lnTo>
                  <a:lnTo>
                    <a:pt x="912" y="3417"/>
                  </a:lnTo>
                  <a:lnTo>
                    <a:pt x="914" y="3423"/>
                  </a:lnTo>
                  <a:lnTo>
                    <a:pt x="914" y="3429"/>
                  </a:lnTo>
                  <a:lnTo>
                    <a:pt x="914" y="3433"/>
                  </a:lnTo>
                  <a:lnTo>
                    <a:pt x="914" y="3438"/>
                  </a:lnTo>
                  <a:lnTo>
                    <a:pt x="914" y="3444"/>
                  </a:lnTo>
                  <a:lnTo>
                    <a:pt x="914" y="3448"/>
                  </a:lnTo>
                  <a:lnTo>
                    <a:pt x="916" y="3454"/>
                  </a:lnTo>
                  <a:lnTo>
                    <a:pt x="916" y="3458"/>
                  </a:lnTo>
                  <a:lnTo>
                    <a:pt x="914" y="3464"/>
                  </a:lnTo>
                  <a:lnTo>
                    <a:pt x="916" y="3471"/>
                  </a:lnTo>
                  <a:lnTo>
                    <a:pt x="920" y="3481"/>
                  </a:lnTo>
                  <a:lnTo>
                    <a:pt x="922" y="3493"/>
                  </a:lnTo>
                  <a:lnTo>
                    <a:pt x="922" y="3506"/>
                  </a:lnTo>
                  <a:lnTo>
                    <a:pt x="922" y="3510"/>
                  </a:lnTo>
                  <a:lnTo>
                    <a:pt x="920" y="3514"/>
                  </a:lnTo>
                  <a:lnTo>
                    <a:pt x="916" y="3516"/>
                  </a:lnTo>
                  <a:lnTo>
                    <a:pt x="912" y="3518"/>
                  </a:lnTo>
                  <a:lnTo>
                    <a:pt x="910" y="3522"/>
                  </a:lnTo>
                  <a:lnTo>
                    <a:pt x="906" y="3526"/>
                  </a:lnTo>
                  <a:lnTo>
                    <a:pt x="904" y="3531"/>
                  </a:lnTo>
                  <a:lnTo>
                    <a:pt x="901" y="3537"/>
                  </a:lnTo>
                  <a:lnTo>
                    <a:pt x="899" y="3541"/>
                  </a:lnTo>
                  <a:lnTo>
                    <a:pt x="895" y="3545"/>
                  </a:lnTo>
                  <a:lnTo>
                    <a:pt x="891" y="3547"/>
                  </a:lnTo>
                  <a:lnTo>
                    <a:pt x="887" y="3549"/>
                  </a:lnTo>
                  <a:lnTo>
                    <a:pt x="883" y="3551"/>
                  </a:lnTo>
                  <a:lnTo>
                    <a:pt x="881" y="3553"/>
                  </a:lnTo>
                  <a:lnTo>
                    <a:pt x="877" y="3557"/>
                  </a:lnTo>
                  <a:lnTo>
                    <a:pt x="875" y="3568"/>
                  </a:lnTo>
                  <a:lnTo>
                    <a:pt x="875" y="3586"/>
                  </a:lnTo>
                  <a:lnTo>
                    <a:pt x="875" y="3603"/>
                  </a:lnTo>
                  <a:lnTo>
                    <a:pt x="875" y="3615"/>
                  </a:lnTo>
                  <a:lnTo>
                    <a:pt x="873" y="3617"/>
                  </a:lnTo>
                  <a:lnTo>
                    <a:pt x="869" y="3619"/>
                  </a:lnTo>
                  <a:lnTo>
                    <a:pt x="866" y="3619"/>
                  </a:lnTo>
                  <a:lnTo>
                    <a:pt x="862" y="3619"/>
                  </a:lnTo>
                  <a:lnTo>
                    <a:pt x="858" y="3621"/>
                  </a:lnTo>
                  <a:lnTo>
                    <a:pt x="852" y="3621"/>
                  </a:lnTo>
                  <a:lnTo>
                    <a:pt x="850" y="3623"/>
                  </a:lnTo>
                  <a:lnTo>
                    <a:pt x="848" y="3626"/>
                  </a:lnTo>
                  <a:lnTo>
                    <a:pt x="844" y="3638"/>
                  </a:lnTo>
                  <a:lnTo>
                    <a:pt x="838" y="3646"/>
                  </a:lnTo>
                  <a:lnTo>
                    <a:pt x="829" y="3652"/>
                  </a:lnTo>
                  <a:lnTo>
                    <a:pt x="817" y="3661"/>
                  </a:lnTo>
                  <a:lnTo>
                    <a:pt x="805" y="3677"/>
                  </a:lnTo>
                  <a:lnTo>
                    <a:pt x="794" y="3694"/>
                  </a:lnTo>
                  <a:lnTo>
                    <a:pt x="792" y="3696"/>
                  </a:lnTo>
                  <a:lnTo>
                    <a:pt x="790" y="3700"/>
                  </a:lnTo>
                  <a:lnTo>
                    <a:pt x="790" y="3704"/>
                  </a:lnTo>
                  <a:lnTo>
                    <a:pt x="788" y="3710"/>
                  </a:lnTo>
                  <a:lnTo>
                    <a:pt x="786" y="3716"/>
                  </a:lnTo>
                  <a:lnTo>
                    <a:pt x="784" y="3719"/>
                  </a:lnTo>
                  <a:lnTo>
                    <a:pt x="782" y="3723"/>
                  </a:lnTo>
                  <a:lnTo>
                    <a:pt x="780" y="3725"/>
                  </a:lnTo>
                  <a:lnTo>
                    <a:pt x="778" y="3723"/>
                  </a:lnTo>
                  <a:lnTo>
                    <a:pt x="776" y="3716"/>
                  </a:lnTo>
                  <a:lnTo>
                    <a:pt x="774" y="3706"/>
                  </a:lnTo>
                  <a:lnTo>
                    <a:pt x="774" y="3696"/>
                  </a:lnTo>
                  <a:lnTo>
                    <a:pt x="776" y="3694"/>
                  </a:lnTo>
                  <a:lnTo>
                    <a:pt x="776" y="3692"/>
                  </a:lnTo>
                  <a:lnTo>
                    <a:pt x="776" y="3692"/>
                  </a:lnTo>
                  <a:lnTo>
                    <a:pt x="776" y="3694"/>
                  </a:lnTo>
                  <a:lnTo>
                    <a:pt x="778" y="3694"/>
                  </a:lnTo>
                  <a:lnTo>
                    <a:pt x="778" y="3696"/>
                  </a:lnTo>
                  <a:lnTo>
                    <a:pt x="778" y="3694"/>
                  </a:lnTo>
                  <a:lnTo>
                    <a:pt x="780" y="3694"/>
                  </a:lnTo>
                  <a:lnTo>
                    <a:pt x="782" y="3690"/>
                  </a:lnTo>
                  <a:lnTo>
                    <a:pt x="784" y="3685"/>
                  </a:lnTo>
                  <a:lnTo>
                    <a:pt x="786" y="3677"/>
                  </a:lnTo>
                  <a:lnTo>
                    <a:pt x="786" y="3673"/>
                  </a:lnTo>
                  <a:lnTo>
                    <a:pt x="784" y="3669"/>
                  </a:lnTo>
                  <a:lnTo>
                    <a:pt x="780" y="3665"/>
                  </a:lnTo>
                  <a:lnTo>
                    <a:pt x="778" y="3661"/>
                  </a:lnTo>
                  <a:lnTo>
                    <a:pt x="774" y="3659"/>
                  </a:lnTo>
                  <a:lnTo>
                    <a:pt x="771" y="3659"/>
                  </a:lnTo>
                  <a:lnTo>
                    <a:pt x="769" y="3659"/>
                  </a:lnTo>
                  <a:lnTo>
                    <a:pt x="765" y="3663"/>
                  </a:lnTo>
                  <a:lnTo>
                    <a:pt x="765" y="3667"/>
                  </a:lnTo>
                  <a:lnTo>
                    <a:pt x="763" y="3671"/>
                  </a:lnTo>
                  <a:lnTo>
                    <a:pt x="761" y="3675"/>
                  </a:lnTo>
                  <a:lnTo>
                    <a:pt x="757" y="3688"/>
                  </a:lnTo>
                  <a:lnTo>
                    <a:pt x="753" y="3704"/>
                  </a:lnTo>
                  <a:lnTo>
                    <a:pt x="749" y="3718"/>
                  </a:lnTo>
                  <a:lnTo>
                    <a:pt x="743" y="3723"/>
                  </a:lnTo>
                  <a:lnTo>
                    <a:pt x="739" y="3727"/>
                  </a:lnTo>
                  <a:lnTo>
                    <a:pt x="734" y="3731"/>
                  </a:lnTo>
                  <a:lnTo>
                    <a:pt x="728" y="3735"/>
                  </a:lnTo>
                  <a:lnTo>
                    <a:pt x="724" y="3737"/>
                  </a:lnTo>
                  <a:lnTo>
                    <a:pt x="720" y="3741"/>
                  </a:lnTo>
                  <a:lnTo>
                    <a:pt x="714" y="3745"/>
                  </a:lnTo>
                  <a:lnTo>
                    <a:pt x="708" y="3747"/>
                  </a:lnTo>
                  <a:lnTo>
                    <a:pt x="705" y="3750"/>
                  </a:lnTo>
                  <a:lnTo>
                    <a:pt x="701" y="3754"/>
                  </a:lnTo>
                  <a:lnTo>
                    <a:pt x="695" y="3758"/>
                  </a:lnTo>
                  <a:lnTo>
                    <a:pt x="691" y="3760"/>
                  </a:lnTo>
                  <a:lnTo>
                    <a:pt x="685" y="3760"/>
                  </a:lnTo>
                  <a:lnTo>
                    <a:pt x="681" y="3760"/>
                  </a:lnTo>
                  <a:lnTo>
                    <a:pt x="675" y="3760"/>
                  </a:lnTo>
                  <a:lnTo>
                    <a:pt x="662" y="3758"/>
                  </a:lnTo>
                  <a:lnTo>
                    <a:pt x="646" y="3756"/>
                  </a:lnTo>
                  <a:lnTo>
                    <a:pt x="640" y="3756"/>
                  </a:lnTo>
                  <a:lnTo>
                    <a:pt x="637" y="3758"/>
                  </a:lnTo>
                  <a:lnTo>
                    <a:pt x="633" y="3762"/>
                  </a:lnTo>
                  <a:lnTo>
                    <a:pt x="631" y="3764"/>
                  </a:lnTo>
                  <a:lnTo>
                    <a:pt x="627" y="3766"/>
                  </a:lnTo>
                  <a:lnTo>
                    <a:pt x="623" y="3766"/>
                  </a:lnTo>
                  <a:lnTo>
                    <a:pt x="621" y="3766"/>
                  </a:lnTo>
                  <a:lnTo>
                    <a:pt x="617" y="3764"/>
                  </a:lnTo>
                  <a:lnTo>
                    <a:pt x="615" y="3760"/>
                  </a:lnTo>
                  <a:lnTo>
                    <a:pt x="613" y="3758"/>
                  </a:lnTo>
                  <a:lnTo>
                    <a:pt x="609" y="3756"/>
                  </a:lnTo>
                  <a:lnTo>
                    <a:pt x="607" y="3756"/>
                  </a:lnTo>
                  <a:lnTo>
                    <a:pt x="604" y="3756"/>
                  </a:lnTo>
                  <a:lnTo>
                    <a:pt x="602" y="3760"/>
                  </a:lnTo>
                  <a:lnTo>
                    <a:pt x="602" y="3762"/>
                  </a:lnTo>
                  <a:lnTo>
                    <a:pt x="600" y="3766"/>
                  </a:lnTo>
                  <a:lnTo>
                    <a:pt x="598" y="3768"/>
                  </a:lnTo>
                  <a:lnTo>
                    <a:pt x="596" y="3770"/>
                  </a:lnTo>
                  <a:lnTo>
                    <a:pt x="594" y="3770"/>
                  </a:lnTo>
                  <a:lnTo>
                    <a:pt x="590" y="3770"/>
                  </a:lnTo>
                  <a:lnTo>
                    <a:pt x="588" y="3768"/>
                  </a:lnTo>
                  <a:lnTo>
                    <a:pt x="586" y="3766"/>
                  </a:lnTo>
                  <a:lnTo>
                    <a:pt x="586" y="3762"/>
                  </a:lnTo>
                  <a:lnTo>
                    <a:pt x="584" y="3760"/>
                  </a:lnTo>
                  <a:lnTo>
                    <a:pt x="584" y="3758"/>
                  </a:lnTo>
                  <a:lnTo>
                    <a:pt x="580" y="3758"/>
                  </a:lnTo>
                  <a:lnTo>
                    <a:pt x="578" y="3758"/>
                  </a:lnTo>
                  <a:lnTo>
                    <a:pt x="574" y="3762"/>
                  </a:lnTo>
                  <a:lnTo>
                    <a:pt x="573" y="3768"/>
                  </a:lnTo>
                  <a:lnTo>
                    <a:pt x="571" y="3774"/>
                  </a:lnTo>
                  <a:lnTo>
                    <a:pt x="569" y="3778"/>
                  </a:lnTo>
                  <a:lnTo>
                    <a:pt x="567" y="3780"/>
                  </a:lnTo>
                  <a:lnTo>
                    <a:pt x="565" y="3783"/>
                  </a:lnTo>
                  <a:lnTo>
                    <a:pt x="561" y="3785"/>
                  </a:lnTo>
                  <a:lnTo>
                    <a:pt x="559" y="3789"/>
                  </a:lnTo>
                  <a:lnTo>
                    <a:pt x="559" y="3791"/>
                  </a:lnTo>
                  <a:lnTo>
                    <a:pt x="561" y="3795"/>
                  </a:lnTo>
                  <a:lnTo>
                    <a:pt x="563" y="3797"/>
                  </a:lnTo>
                  <a:lnTo>
                    <a:pt x="565" y="3799"/>
                  </a:lnTo>
                  <a:lnTo>
                    <a:pt x="565" y="3803"/>
                  </a:lnTo>
                  <a:lnTo>
                    <a:pt x="567" y="3807"/>
                  </a:lnTo>
                  <a:lnTo>
                    <a:pt x="569" y="3811"/>
                  </a:lnTo>
                  <a:lnTo>
                    <a:pt x="571" y="3813"/>
                  </a:lnTo>
                  <a:lnTo>
                    <a:pt x="573" y="3814"/>
                  </a:lnTo>
                  <a:lnTo>
                    <a:pt x="592" y="3818"/>
                  </a:lnTo>
                  <a:lnTo>
                    <a:pt x="607" y="3824"/>
                  </a:lnTo>
                  <a:lnTo>
                    <a:pt x="611" y="3826"/>
                  </a:lnTo>
                  <a:lnTo>
                    <a:pt x="611" y="3830"/>
                  </a:lnTo>
                  <a:lnTo>
                    <a:pt x="611" y="3832"/>
                  </a:lnTo>
                  <a:lnTo>
                    <a:pt x="611" y="3836"/>
                  </a:lnTo>
                  <a:lnTo>
                    <a:pt x="613" y="3845"/>
                  </a:lnTo>
                  <a:lnTo>
                    <a:pt x="613" y="3855"/>
                  </a:lnTo>
                  <a:lnTo>
                    <a:pt x="611" y="3863"/>
                  </a:lnTo>
                  <a:lnTo>
                    <a:pt x="611" y="3869"/>
                  </a:lnTo>
                  <a:lnTo>
                    <a:pt x="609" y="3873"/>
                  </a:lnTo>
                  <a:lnTo>
                    <a:pt x="607" y="3875"/>
                  </a:lnTo>
                  <a:lnTo>
                    <a:pt x="609" y="3878"/>
                  </a:lnTo>
                  <a:lnTo>
                    <a:pt x="611" y="3884"/>
                  </a:lnTo>
                  <a:lnTo>
                    <a:pt x="615" y="3886"/>
                  </a:lnTo>
                  <a:lnTo>
                    <a:pt x="619" y="3890"/>
                  </a:lnTo>
                  <a:lnTo>
                    <a:pt x="623" y="3892"/>
                  </a:lnTo>
                  <a:lnTo>
                    <a:pt x="629" y="3902"/>
                  </a:lnTo>
                  <a:lnTo>
                    <a:pt x="633" y="3913"/>
                  </a:lnTo>
                  <a:lnTo>
                    <a:pt x="633" y="3925"/>
                  </a:lnTo>
                  <a:lnTo>
                    <a:pt x="631" y="3937"/>
                  </a:lnTo>
                  <a:lnTo>
                    <a:pt x="629" y="3938"/>
                  </a:lnTo>
                  <a:lnTo>
                    <a:pt x="627" y="3944"/>
                  </a:lnTo>
                  <a:lnTo>
                    <a:pt x="627" y="3948"/>
                  </a:lnTo>
                  <a:lnTo>
                    <a:pt x="625" y="3954"/>
                  </a:lnTo>
                  <a:lnTo>
                    <a:pt x="625" y="3958"/>
                  </a:lnTo>
                  <a:lnTo>
                    <a:pt x="625" y="3962"/>
                  </a:lnTo>
                  <a:lnTo>
                    <a:pt x="627" y="3964"/>
                  </a:lnTo>
                  <a:lnTo>
                    <a:pt x="631" y="3964"/>
                  </a:lnTo>
                  <a:lnTo>
                    <a:pt x="637" y="3966"/>
                  </a:lnTo>
                  <a:lnTo>
                    <a:pt x="640" y="3968"/>
                  </a:lnTo>
                  <a:lnTo>
                    <a:pt x="644" y="3970"/>
                  </a:lnTo>
                  <a:lnTo>
                    <a:pt x="646" y="3973"/>
                  </a:lnTo>
                  <a:lnTo>
                    <a:pt x="650" y="3985"/>
                  </a:lnTo>
                  <a:lnTo>
                    <a:pt x="650" y="3997"/>
                  </a:lnTo>
                  <a:lnTo>
                    <a:pt x="646" y="4008"/>
                  </a:lnTo>
                  <a:lnTo>
                    <a:pt x="644" y="4016"/>
                  </a:lnTo>
                  <a:lnTo>
                    <a:pt x="642" y="4026"/>
                  </a:lnTo>
                  <a:lnTo>
                    <a:pt x="640" y="4037"/>
                  </a:lnTo>
                  <a:lnTo>
                    <a:pt x="640" y="4045"/>
                  </a:lnTo>
                  <a:lnTo>
                    <a:pt x="644" y="4051"/>
                  </a:lnTo>
                  <a:lnTo>
                    <a:pt x="650" y="4061"/>
                  </a:lnTo>
                  <a:lnTo>
                    <a:pt x="656" y="4070"/>
                  </a:lnTo>
                  <a:lnTo>
                    <a:pt x="656" y="4076"/>
                  </a:lnTo>
                  <a:lnTo>
                    <a:pt x="654" y="4080"/>
                  </a:lnTo>
                  <a:lnTo>
                    <a:pt x="650" y="4084"/>
                  </a:lnTo>
                  <a:lnTo>
                    <a:pt x="648" y="4088"/>
                  </a:lnTo>
                  <a:lnTo>
                    <a:pt x="646" y="4090"/>
                  </a:lnTo>
                  <a:lnTo>
                    <a:pt x="644" y="4092"/>
                  </a:lnTo>
                  <a:lnTo>
                    <a:pt x="644" y="4095"/>
                  </a:lnTo>
                  <a:lnTo>
                    <a:pt x="646" y="4097"/>
                  </a:lnTo>
                  <a:lnTo>
                    <a:pt x="648" y="4103"/>
                  </a:lnTo>
                  <a:lnTo>
                    <a:pt x="652" y="4107"/>
                  </a:lnTo>
                  <a:lnTo>
                    <a:pt x="656" y="4111"/>
                  </a:lnTo>
                  <a:lnTo>
                    <a:pt x="660" y="4115"/>
                  </a:lnTo>
                  <a:lnTo>
                    <a:pt x="666" y="4119"/>
                  </a:lnTo>
                  <a:lnTo>
                    <a:pt x="670" y="4123"/>
                  </a:lnTo>
                  <a:lnTo>
                    <a:pt x="672" y="4126"/>
                  </a:lnTo>
                  <a:lnTo>
                    <a:pt x="673" y="4132"/>
                  </a:lnTo>
                  <a:lnTo>
                    <a:pt x="673" y="4144"/>
                  </a:lnTo>
                  <a:lnTo>
                    <a:pt x="672" y="4156"/>
                  </a:lnTo>
                  <a:lnTo>
                    <a:pt x="672" y="4169"/>
                  </a:lnTo>
                  <a:lnTo>
                    <a:pt x="672" y="4175"/>
                  </a:lnTo>
                  <a:lnTo>
                    <a:pt x="675" y="4179"/>
                  </a:lnTo>
                  <a:lnTo>
                    <a:pt x="679" y="4183"/>
                  </a:lnTo>
                  <a:lnTo>
                    <a:pt x="683" y="4187"/>
                  </a:lnTo>
                  <a:lnTo>
                    <a:pt x="687" y="4189"/>
                  </a:lnTo>
                  <a:lnTo>
                    <a:pt x="693" y="4192"/>
                  </a:lnTo>
                  <a:lnTo>
                    <a:pt x="695" y="4198"/>
                  </a:lnTo>
                  <a:lnTo>
                    <a:pt x="695" y="4204"/>
                  </a:lnTo>
                  <a:lnTo>
                    <a:pt x="691" y="4208"/>
                  </a:lnTo>
                  <a:lnTo>
                    <a:pt x="679" y="4214"/>
                  </a:lnTo>
                  <a:lnTo>
                    <a:pt x="668" y="4220"/>
                  </a:lnTo>
                  <a:lnTo>
                    <a:pt x="660" y="4221"/>
                  </a:lnTo>
                  <a:lnTo>
                    <a:pt x="650" y="4229"/>
                  </a:lnTo>
                  <a:lnTo>
                    <a:pt x="642" y="4235"/>
                  </a:lnTo>
                  <a:lnTo>
                    <a:pt x="635" y="4239"/>
                  </a:lnTo>
                  <a:lnTo>
                    <a:pt x="625" y="4247"/>
                  </a:lnTo>
                  <a:lnTo>
                    <a:pt x="623" y="4249"/>
                  </a:lnTo>
                  <a:lnTo>
                    <a:pt x="619" y="4252"/>
                  </a:lnTo>
                  <a:lnTo>
                    <a:pt x="615" y="4256"/>
                  </a:lnTo>
                  <a:lnTo>
                    <a:pt x="609" y="4262"/>
                  </a:lnTo>
                  <a:lnTo>
                    <a:pt x="606" y="4266"/>
                  </a:lnTo>
                  <a:lnTo>
                    <a:pt x="602" y="4272"/>
                  </a:lnTo>
                  <a:lnTo>
                    <a:pt x="598" y="4274"/>
                  </a:lnTo>
                  <a:lnTo>
                    <a:pt x="596" y="4278"/>
                  </a:lnTo>
                  <a:lnTo>
                    <a:pt x="588" y="4283"/>
                  </a:lnTo>
                  <a:lnTo>
                    <a:pt x="578" y="4285"/>
                  </a:lnTo>
                  <a:lnTo>
                    <a:pt x="569" y="4289"/>
                  </a:lnTo>
                  <a:lnTo>
                    <a:pt x="561" y="4293"/>
                  </a:lnTo>
                  <a:lnTo>
                    <a:pt x="555" y="4295"/>
                  </a:lnTo>
                  <a:lnTo>
                    <a:pt x="551" y="4295"/>
                  </a:lnTo>
                  <a:lnTo>
                    <a:pt x="547" y="4291"/>
                  </a:lnTo>
                  <a:lnTo>
                    <a:pt x="543" y="4289"/>
                  </a:lnTo>
                  <a:lnTo>
                    <a:pt x="540" y="4285"/>
                  </a:lnTo>
                  <a:lnTo>
                    <a:pt x="536" y="4282"/>
                  </a:lnTo>
                  <a:lnTo>
                    <a:pt x="530" y="4278"/>
                  </a:lnTo>
                  <a:lnTo>
                    <a:pt x="518" y="4276"/>
                  </a:lnTo>
                  <a:lnTo>
                    <a:pt x="505" y="4274"/>
                  </a:lnTo>
                  <a:lnTo>
                    <a:pt x="493" y="4272"/>
                  </a:lnTo>
                  <a:lnTo>
                    <a:pt x="483" y="4270"/>
                  </a:lnTo>
                  <a:lnTo>
                    <a:pt x="472" y="4272"/>
                  </a:lnTo>
                  <a:lnTo>
                    <a:pt x="462" y="4274"/>
                  </a:lnTo>
                  <a:lnTo>
                    <a:pt x="454" y="4276"/>
                  </a:lnTo>
                  <a:lnTo>
                    <a:pt x="450" y="4278"/>
                  </a:lnTo>
                  <a:lnTo>
                    <a:pt x="450" y="4282"/>
                  </a:lnTo>
                  <a:lnTo>
                    <a:pt x="450" y="4283"/>
                  </a:lnTo>
                  <a:lnTo>
                    <a:pt x="452" y="4287"/>
                  </a:lnTo>
                  <a:lnTo>
                    <a:pt x="452" y="4291"/>
                  </a:lnTo>
                  <a:lnTo>
                    <a:pt x="450" y="4295"/>
                  </a:lnTo>
                  <a:lnTo>
                    <a:pt x="448" y="4299"/>
                  </a:lnTo>
                  <a:lnTo>
                    <a:pt x="442" y="4303"/>
                  </a:lnTo>
                  <a:lnTo>
                    <a:pt x="437" y="4305"/>
                  </a:lnTo>
                  <a:lnTo>
                    <a:pt x="433" y="4309"/>
                  </a:lnTo>
                  <a:lnTo>
                    <a:pt x="429" y="4313"/>
                  </a:lnTo>
                  <a:lnTo>
                    <a:pt x="427" y="4318"/>
                  </a:lnTo>
                  <a:lnTo>
                    <a:pt x="421" y="4330"/>
                  </a:lnTo>
                  <a:lnTo>
                    <a:pt x="415" y="4342"/>
                  </a:lnTo>
                  <a:lnTo>
                    <a:pt x="417" y="4351"/>
                  </a:lnTo>
                  <a:lnTo>
                    <a:pt x="421" y="4359"/>
                  </a:lnTo>
                  <a:lnTo>
                    <a:pt x="425" y="4363"/>
                  </a:lnTo>
                  <a:lnTo>
                    <a:pt x="427" y="4369"/>
                  </a:lnTo>
                  <a:lnTo>
                    <a:pt x="431" y="4373"/>
                  </a:lnTo>
                  <a:lnTo>
                    <a:pt x="433" y="4380"/>
                  </a:lnTo>
                  <a:lnTo>
                    <a:pt x="435" y="4382"/>
                  </a:lnTo>
                  <a:lnTo>
                    <a:pt x="437" y="4384"/>
                  </a:lnTo>
                  <a:lnTo>
                    <a:pt x="439" y="4384"/>
                  </a:lnTo>
                  <a:lnTo>
                    <a:pt x="441" y="4382"/>
                  </a:lnTo>
                  <a:lnTo>
                    <a:pt x="444" y="4382"/>
                  </a:lnTo>
                  <a:lnTo>
                    <a:pt x="446" y="4380"/>
                  </a:lnTo>
                  <a:lnTo>
                    <a:pt x="448" y="4380"/>
                  </a:lnTo>
                  <a:lnTo>
                    <a:pt x="448" y="4380"/>
                  </a:lnTo>
                  <a:lnTo>
                    <a:pt x="448" y="4392"/>
                  </a:lnTo>
                  <a:lnTo>
                    <a:pt x="446" y="4406"/>
                  </a:lnTo>
                  <a:lnTo>
                    <a:pt x="446" y="4423"/>
                  </a:lnTo>
                  <a:lnTo>
                    <a:pt x="446" y="4439"/>
                  </a:lnTo>
                  <a:lnTo>
                    <a:pt x="446" y="4450"/>
                  </a:lnTo>
                  <a:lnTo>
                    <a:pt x="448" y="4454"/>
                  </a:lnTo>
                  <a:lnTo>
                    <a:pt x="452" y="4452"/>
                  </a:lnTo>
                  <a:lnTo>
                    <a:pt x="458" y="4450"/>
                  </a:lnTo>
                  <a:lnTo>
                    <a:pt x="462" y="4446"/>
                  </a:lnTo>
                  <a:lnTo>
                    <a:pt x="468" y="4444"/>
                  </a:lnTo>
                  <a:lnTo>
                    <a:pt x="474" y="4446"/>
                  </a:lnTo>
                  <a:lnTo>
                    <a:pt x="477" y="4446"/>
                  </a:lnTo>
                  <a:lnTo>
                    <a:pt x="483" y="4448"/>
                  </a:lnTo>
                  <a:lnTo>
                    <a:pt x="487" y="4450"/>
                  </a:lnTo>
                  <a:lnTo>
                    <a:pt x="491" y="4450"/>
                  </a:lnTo>
                  <a:lnTo>
                    <a:pt x="501" y="4446"/>
                  </a:lnTo>
                  <a:lnTo>
                    <a:pt x="512" y="4444"/>
                  </a:lnTo>
                  <a:lnTo>
                    <a:pt x="522" y="4442"/>
                  </a:lnTo>
                  <a:lnTo>
                    <a:pt x="528" y="4446"/>
                  </a:lnTo>
                  <a:lnTo>
                    <a:pt x="530" y="4446"/>
                  </a:lnTo>
                  <a:lnTo>
                    <a:pt x="534" y="4448"/>
                  </a:lnTo>
                  <a:lnTo>
                    <a:pt x="536" y="4450"/>
                  </a:lnTo>
                  <a:lnTo>
                    <a:pt x="540" y="4450"/>
                  </a:lnTo>
                  <a:lnTo>
                    <a:pt x="541" y="4452"/>
                  </a:lnTo>
                  <a:lnTo>
                    <a:pt x="543" y="4454"/>
                  </a:lnTo>
                  <a:lnTo>
                    <a:pt x="545" y="4456"/>
                  </a:lnTo>
                  <a:lnTo>
                    <a:pt x="543" y="4458"/>
                  </a:lnTo>
                  <a:lnTo>
                    <a:pt x="530" y="4473"/>
                  </a:lnTo>
                  <a:lnTo>
                    <a:pt x="516" y="4489"/>
                  </a:lnTo>
                  <a:lnTo>
                    <a:pt x="507" y="4504"/>
                  </a:lnTo>
                  <a:lnTo>
                    <a:pt x="493" y="4516"/>
                  </a:lnTo>
                  <a:lnTo>
                    <a:pt x="477" y="4530"/>
                  </a:lnTo>
                  <a:lnTo>
                    <a:pt x="466" y="4543"/>
                  </a:lnTo>
                  <a:lnTo>
                    <a:pt x="446" y="4576"/>
                  </a:lnTo>
                  <a:lnTo>
                    <a:pt x="442" y="4586"/>
                  </a:lnTo>
                  <a:lnTo>
                    <a:pt x="441" y="4597"/>
                  </a:lnTo>
                  <a:lnTo>
                    <a:pt x="441" y="4609"/>
                  </a:lnTo>
                  <a:lnTo>
                    <a:pt x="444" y="4619"/>
                  </a:lnTo>
                  <a:lnTo>
                    <a:pt x="444" y="4621"/>
                  </a:lnTo>
                  <a:lnTo>
                    <a:pt x="444" y="4625"/>
                  </a:lnTo>
                  <a:lnTo>
                    <a:pt x="446" y="4630"/>
                  </a:lnTo>
                  <a:lnTo>
                    <a:pt x="446" y="4634"/>
                  </a:lnTo>
                  <a:lnTo>
                    <a:pt x="446" y="4638"/>
                  </a:lnTo>
                  <a:lnTo>
                    <a:pt x="448" y="4642"/>
                  </a:lnTo>
                  <a:lnTo>
                    <a:pt x="454" y="4644"/>
                  </a:lnTo>
                  <a:lnTo>
                    <a:pt x="458" y="4646"/>
                  </a:lnTo>
                  <a:lnTo>
                    <a:pt x="460" y="4648"/>
                  </a:lnTo>
                  <a:lnTo>
                    <a:pt x="464" y="4650"/>
                  </a:lnTo>
                  <a:lnTo>
                    <a:pt x="468" y="4652"/>
                  </a:lnTo>
                  <a:lnTo>
                    <a:pt x="474" y="4654"/>
                  </a:lnTo>
                  <a:lnTo>
                    <a:pt x="477" y="4656"/>
                  </a:lnTo>
                  <a:lnTo>
                    <a:pt x="479" y="4658"/>
                  </a:lnTo>
                  <a:lnTo>
                    <a:pt x="481" y="4661"/>
                  </a:lnTo>
                  <a:lnTo>
                    <a:pt x="483" y="4663"/>
                  </a:lnTo>
                  <a:lnTo>
                    <a:pt x="485" y="4665"/>
                  </a:lnTo>
                  <a:lnTo>
                    <a:pt x="489" y="4665"/>
                  </a:lnTo>
                  <a:lnTo>
                    <a:pt x="495" y="4665"/>
                  </a:lnTo>
                  <a:lnTo>
                    <a:pt x="503" y="4663"/>
                  </a:lnTo>
                  <a:lnTo>
                    <a:pt x="510" y="4661"/>
                  </a:lnTo>
                  <a:lnTo>
                    <a:pt x="516" y="4659"/>
                  </a:lnTo>
                  <a:lnTo>
                    <a:pt x="526" y="4656"/>
                  </a:lnTo>
                  <a:lnTo>
                    <a:pt x="538" y="4652"/>
                  </a:lnTo>
                  <a:lnTo>
                    <a:pt x="549" y="4648"/>
                  </a:lnTo>
                  <a:lnTo>
                    <a:pt x="563" y="4638"/>
                  </a:lnTo>
                  <a:lnTo>
                    <a:pt x="576" y="4628"/>
                  </a:lnTo>
                  <a:lnTo>
                    <a:pt x="576" y="4625"/>
                  </a:lnTo>
                  <a:lnTo>
                    <a:pt x="576" y="4623"/>
                  </a:lnTo>
                  <a:lnTo>
                    <a:pt x="576" y="4619"/>
                  </a:lnTo>
                  <a:lnTo>
                    <a:pt x="576" y="4615"/>
                  </a:lnTo>
                  <a:lnTo>
                    <a:pt x="576" y="4611"/>
                  </a:lnTo>
                  <a:lnTo>
                    <a:pt x="576" y="4609"/>
                  </a:lnTo>
                  <a:lnTo>
                    <a:pt x="580" y="4607"/>
                  </a:lnTo>
                  <a:lnTo>
                    <a:pt x="584" y="4607"/>
                  </a:lnTo>
                  <a:lnTo>
                    <a:pt x="588" y="4607"/>
                  </a:lnTo>
                  <a:lnTo>
                    <a:pt x="594" y="4607"/>
                  </a:lnTo>
                  <a:lnTo>
                    <a:pt x="598" y="4607"/>
                  </a:lnTo>
                  <a:lnTo>
                    <a:pt x="600" y="4605"/>
                  </a:lnTo>
                  <a:lnTo>
                    <a:pt x="607" y="4596"/>
                  </a:lnTo>
                  <a:lnTo>
                    <a:pt x="615" y="4586"/>
                  </a:lnTo>
                  <a:lnTo>
                    <a:pt x="621" y="4576"/>
                  </a:lnTo>
                  <a:lnTo>
                    <a:pt x="625" y="4570"/>
                  </a:lnTo>
                  <a:lnTo>
                    <a:pt x="629" y="4566"/>
                  </a:lnTo>
                  <a:lnTo>
                    <a:pt x="635" y="4561"/>
                  </a:lnTo>
                  <a:lnTo>
                    <a:pt x="640" y="4557"/>
                  </a:lnTo>
                  <a:lnTo>
                    <a:pt x="646" y="4551"/>
                  </a:lnTo>
                  <a:lnTo>
                    <a:pt x="650" y="4547"/>
                  </a:lnTo>
                  <a:lnTo>
                    <a:pt x="654" y="4539"/>
                  </a:lnTo>
                  <a:lnTo>
                    <a:pt x="656" y="4532"/>
                  </a:lnTo>
                  <a:lnTo>
                    <a:pt x="660" y="4526"/>
                  </a:lnTo>
                  <a:lnTo>
                    <a:pt x="662" y="4520"/>
                  </a:lnTo>
                  <a:lnTo>
                    <a:pt x="666" y="4516"/>
                  </a:lnTo>
                  <a:lnTo>
                    <a:pt x="670" y="4514"/>
                  </a:lnTo>
                  <a:lnTo>
                    <a:pt x="673" y="4514"/>
                  </a:lnTo>
                  <a:lnTo>
                    <a:pt x="679" y="4514"/>
                  </a:lnTo>
                  <a:lnTo>
                    <a:pt x="683" y="4514"/>
                  </a:lnTo>
                  <a:lnTo>
                    <a:pt x="689" y="4514"/>
                  </a:lnTo>
                  <a:lnTo>
                    <a:pt x="691" y="4514"/>
                  </a:lnTo>
                  <a:lnTo>
                    <a:pt x="693" y="4514"/>
                  </a:lnTo>
                  <a:lnTo>
                    <a:pt x="693" y="4516"/>
                  </a:lnTo>
                  <a:lnTo>
                    <a:pt x="695" y="4520"/>
                  </a:lnTo>
                  <a:lnTo>
                    <a:pt x="697" y="4520"/>
                  </a:lnTo>
                  <a:lnTo>
                    <a:pt x="699" y="4522"/>
                  </a:lnTo>
                  <a:lnTo>
                    <a:pt x="703" y="4522"/>
                  </a:lnTo>
                  <a:lnTo>
                    <a:pt x="708" y="4520"/>
                  </a:lnTo>
                  <a:lnTo>
                    <a:pt x="712" y="4520"/>
                  </a:lnTo>
                  <a:lnTo>
                    <a:pt x="716" y="4518"/>
                  </a:lnTo>
                  <a:lnTo>
                    <a:pt x="718" y="4518"/>
                  </a:lnTo>
                  <a:lnTo>
                    <a:pt x="732" y="4522"/>
                  </a:lnTo>
                  <a:lnTo>
                    <a:pt x="743" y="4528"/>
                  </a:lnTo>
                  <a:lnTo>
                    <a:pt x="755" y="4537"/>
                  </a:lnTo>
                  <a:lnTo>
                    <a:pt x="761" y="4543"/>
                  </a:lnTo>
                  <a:lnTo>
                    <a:pt x="767" y="4553"/>
                  </a:lnTo>
                  <a:lnTo>
                    <a:pt x="772" y="4561"/>
                  </a:lnTo>
                  <a:lnTo>
                    <a:pt x="778" y="4566"/>
                  </a:lnTo>
                  <a:lnTo>
                    <a:pt x="794" y="4578"/>
                  </a:lnTo>
                  <a:lnTo>
                    <a:pt x="809" y="4588"/>
                  </a:lnTo>
                  <a:lnTo>
                    <a:pt x="819" y="4592"/>
                  </a:lnTo>
                  <a:lnTo>
                    <a:pt x="831" y="4594"/>
                  </a:lnTo>
                  <a:lnTo>
                    <a:pt x="842" y="4596"/>
                  </a:lnTo>
                  <a:lnTo>
                    <a:pt x="852" y="4594"/>
                  </a:lnTo>
                  <a:lnTo>
                    <a:pt x="860" y="4592"/>
                  </a:lnTo>
                  <a:lnTo>
                    <a:pt x="868" y="4594"/>
                  </a:lnTo>
                  <a:lnTo>
                    <a:pt x="883" y="4599"/>
                  </a:lnTo>
                  <a:lnTo>
                    <a:pt x="895" y="4609"/>
                  </a:lnTo>
                  <a:lnTo>
                    <a:pt x="906" y="4623"/>
                  </a:lnTo>
                  <a:lnTo>
                    <a:pt x="910" y="4627"/>
                  </a:lnTo>
                  <a:lnTo>
                    <a:pt x="910" y="4632"/>
                  </a:lnTo>
                  <a:lnTo>
                    <a:pt x="912" y="4636"/>
                  </a:lnTo>
                  <a:lnTo>
                    <a:pt x="914" y="4642"/>
                  </a:lnTo>
                  <a:lnTo>
                    <a:pt x="924" y="4654"/>
                  </a:lnTo>
                  <a:lnTo>
                    <a:pt x="934" y="4663"/>
                  </a:lnTo>
                  <a:lnTo>
                    <a:pt x="945" y="4669"/>
                  </a:lnTo>
                  <a:lnTo>
                    <a:pt x="961" y="4671"/>
                  </a:lnTo>
                  <a:lnTo>
                    <a:pt x="990" y="4667"/>
                  </a:lnTo>
                  <a:lnTo>
                    <a:pt x="1017" y="4656"/>
                  </a:lnTo>
                  <a:lnTo>
                    <a:pt x="1025" y="4652"/>
                  </a:lnTo>
                  <a:lnTo>
                    <a:pt x="1031" y="4646"/>
                  </a:lnTo>
                  <a:lnTo>
                    <a:pt x="1038" y="4642"/>
                  </a:lnTo>
                  <a:lnTo>
                    <a:pt x="1044" y="4638"/>
                  </a:lnTo>
                  <a:lnTo>
                    <a:pt x="1056" y="4636"/>
                  </a:lnTo>
                  <a:lnTo>
                    <a:pt x="1067" y="4632"/>
                  </a:lnTo>
                  <a:lnTo>
                    <a:pt x="1077" y="4630"/>
                  </a:lnTo>
                  <a:lnTo>
                    <a:pt x="1093" y="4634"/>
                  </a:lnTo>
                  <a:lnTo>
                    <a:pt x="1106" y="4640"/>
                  </a:lnTo>
                  <a:lnTo>
                    <a:pt x="1116" y="4648"/>
                  </a:lnTo>
                  <a:lnTo>
                    <a:pt x="1122" y="4661"/>
                  </a:lnTo>
                  <a:lnTo>
                    <a:pt x="1128" y="4675"/>
                  </a:lnTo>
                  <a:lnTo>
                    <a:pt x="1135" y="4687"/>
                  </a:lnTo>
                  <a:lnTo>
                    <a:pt x="1139" y="4689"/>
                  </a:lnTo>
                  <a:lnTo>
                    <a:pt x="1145" y="4692"/>
                  </a:lnTo>
                  <a:lnTo>
                    <a:pt x="1151" y="4696"/>
                  </a:lnTo>
                  <a:lnTo>
                    <a:pt x="1157" y="4698"/>
                  </a:lnTo>
                  <a:lnTo>
                    <a:pt x="1161" y="4700"/>
                  </a:lnTo>
                  <a:lnTo>
                    <a:pt x="1170" y="4698"/>
                  </a:lnTo>
                  <a:lnTo>
                    <a:pt x="1180" y="4696"/>
                  </a:lnTo>
                  <a:lnTo>
                    <a:pt x="1190" y="4694"/>
                  </a:lnTo>
                  <a:lnTo>
                    <a:pt x="1198" y="4700"/>
                  </a:lnTo>
                  <a:lnTo>
                    <a:pt x="1199" y="4704"/>
                  </a:lnTo>
                  <a:lnTo>
                    <a:pt x="1203" y="4710"/>
                  </a:lnTo>
                  <a:lnTo>
                    <a:pt x="1207" y="4718"/>
                  </a:lnTo>
                  <a:lnTo>
                    <a:pt x="1211" y="4723"/>
                  </a:lnTo>
                  <a:lnTo>
                    <a:pt x="1211" y="4729"/>
                  </a:lnTo>
                  <a:lnTo>
                    <a:pt x="1211" y="4731"/>
                  </a:lnTo>
                  <a:lnTo>
                    <a:pt x="1209" y="4733"/>
                  </a:lnTo>
                  <a:lnTo>
                    <a:pt x="1205" y="4735"/>
                  </a:lnTo>
                  <a:lnTo>
                    <a:pt x="1203" y="4735"/>
                  </a:lnTo>
                  <a:lnTo>
                    <a:pt x="1201" y="4737"/>
                  </a:lnTo>
                  <a:lnTo>
                    <a:pt x="1199" y="4739"/>
                  </a:lnTo>
                  <a:lnTo>
                    <a:pt x="1199" y="4749"/>
                  </a:lnTo>
                  <a:lnTo>
                    <a:pt x="1199" y="4762"/>
                  </a:lnTo>
                  <a:lnTo>
                    <a:pt x="1201" y="4776"/>
                  </a:lnTo>
                  <a:lnTo>
                    <a:pt x="1205" y="4784"/>
                  </a:lnTo>
                  <a:lnTo>
                    <a:pt x="1213" y="4789"/>
                  </a:lnTo>
                  <a:lnTo>
                    <a:pt x="1221" y="4801"/>
                  </a:lnTo>
                  <a:lnTo>
                    <a:pt x="1225" y="4813"/>
                  </a:lnTo>
                  <a:lnTo>
                    <a:pt x="1227" y="4824"/>
                  </a:lnTo>
                  <a:lnTo>
                    <a:pt x="1229" y="4844"/>
                  </a:lnTo>
                  <a:lnTo>
                    <a:pt x="1234" y="4861"/>
                  </a:lnTo>
                  <a:lnTo>
                    <a:pt x="1244" y="4873"/>
                  </a:lnTo>
                  <a:lnTo>
                    <a:pt x="1254" y="4886"/>
                  </a:lnTo>
                  <a:lnTo>
                    <a:pt x="1260" y="4900"/>
                  </a:lnTo>
                  <a:lnTo>
                    <a:pt x="1263" y="4913"/>
                  </a:lnTo>
                  <a:lnTo>
                    <a:pt x="1267" y="4927"/>
                  </a:lnTo>
                  <a:lnTo>
                    <a:pt x="1275" y="4937"/>
                  </a:lnTo>
                  <a:lnTo>
                    <a:pt x="1279" y="4939"/>
                  </a:lnTo>
                  <a:lnTo>
                    <a:pt x="1283" y="4939"/>
                  </a:lnTo>
                  <a:lnTo>
                    <a:pt x="1287" y="4939"/>
                  </a:lnTo>
                  <a:lnTo>
                    <a:pt x="1289" y="4939"/>
                  </a:lnTo>
                  <a:lnTo>
                    <a:pt x="1293" y="4941"/>
                  </a:lnTo>
                  <a:lnTo>
                    <a:pt x="1296" y="4942"/>
                  </a:lnTo>
                  <a:lnTo>
                    <a:pt x="1306" y="4954"/>
                  </a:lnTo>
                  <a:lnTo>
                    <a:pt x="1312" y="4970"/>
                  </a:lnTo>
                  <a:lnTo>
                    <a:pt x="1316" y="4983"/>
                  </a:lnTo>
                  <a:lnTo>
                    <a:pt x="1324" y="4989"/>
                  </a:lnTo>
                  <a:lnTo>
                    <a:pt x="1333" y="4993"/>
                  </a:lnTo>
                  <a:lnTo>
                    <a:pt x="1343" y="4997"/>
                  </a:lnTo>
                  <a:lnTo>
                    <a:pt x="1351" y="5001"/>
                  </a:lnTo>
                  <a:lnTo>
                    <a:pt x="1357" y="5008"/>
                  </a:lnTo>
                  <a:lnTo>
                    <a:pt x="1361" y="5016"/>
                  </a:lnTo>
                  <a:lnTo>
                    <a:pt x="1361" y="5024"/>
                  </a:lnTo>
                  <a:lnTo>
                    <a:pt x="1362" y="5030"/>
                  </a:lnTo>
                  <a:lnTo>
                    <a:pt x="1362" y="5034"/>
                  </a:lnTo>
                  <a:lnTo>
                    <a:pt x="1364" y="5036"/>
                  </a:lnTo>
                  <a:lnTo>
                    <a:pt x="1370" y="5039"/>
                  </a:lnTo>
                  <a:lnTo>
                    <a:pt x="1376" y="5041"/>
                  </a:lnTo>
                  <a:lnTo>
                    <a:pt x="1401" y="5043"/>
                  </a:lnTo>
                  <a:lnTo>
                    <a:pt x="1425" y="5041"/>
                  </a:lnTo>
                  <a:lnTo>
                    <a:pt x="1450" y="5045"/>
                  </a:lnTo>
                  <a:lnTo>
                    <a:pt x="1456" y="5045"/>
                  </a:lnTo>
                  <a:lnTo>
                    <a:pt x="1463" y="5045"/>
                  </a:lnTo>
                  <a:lnTo>
                    <a:pt x="1469" y="5043"/>
                  </a:lnTo>
                  <a:lnTo>
                    <a:pt x="1477" y="5045"/>
                  </a:lnTo>
                  <a:lnTo>
                    <a:pt x="1481" y="5047"/>
                  </a:lnTo>
                  <a:lnTo>
                    <a:pt x="1485" y="5051"/>
                  </a:lnTo>
                  <a:lnTo>
                    <a:pt x="1491" y="5055"/>
                  </a:lnTo>
                  <a:lnTo>
                    <a:pt x="1494" y="5057"/>
                  </a:lnTo>
                  <a:lnTo>
                    <a:pt x="1500" y="5057"/>
                  </a:lnTo>
                  <a:lnTo>
                    <a:pt x="1506" y="5057"/>
                  </a:lnTo>
                  <a:lnTo>
                    <a:pt x="1514" y="5055"/>
                  </a:lnTo>
                  <a:lnTo>
                    <a:pt x="1522" y="5055"/>
                  </a:lnTo>
                  <a:lnTo>
                    <a:pt x="1529" y="5057"/>
                  </a:lnTo>
                  <a:lnTo>
                    <a:pt x="1533" y="5059"/>
                  </a:lnTo>
                  <a:lnTo>
                    <a:pt x="1539" y="5061"/>
                  </a:lnTo>
                  <a:lnTo>
                    <a:pt x="1543" y="5063"/>
                  </a:lnTo>
                  <a:lnTo>
                    <a:pt x="1547" y="5067"/>
                  </a:lnTo>
                  <a:lnTo>
                    <a:pt x="1549" y="5070"/>
                  </a:lnTo>
                  <a:lnTo>
                    <a:pt x="1553" y="5074"/>
                  </a:lnTo>
                  <a:lnTo>
                    <a:pt x="1555" y="5078"/>
                  </a:lnTo>
                  <a:lnTo>
                    <a:pt x="1559" y="5082"/>
                  </a:lnTo>
                  <a:lnTo>
                    <a:pt x="1562" y="5084"/>
                  </a:lnTo>
                  <a:lnTo>
                    <a:pt x="1568" y="5084"/>
                  </a:lnTo>
                  <a:lnTo>
                    <a:pt x="1572" y="5086"/>
                  </a:lnTo>
                  <a:lnTo>
                    <a:pt x="1576" y="5084"/>
                  </a:lnTo>
                  <a:lnTo>
                    <a:pt x="1580" y="5082"/>
                  </a:lnTo>
                  <a:lnTo>
                    <a:pt x="1582" y="5078"/>
                  </a:lnTo>
                  <a:lnTo>
                    <a:pt x="1584" y="5072"/>
                  </a:lnTo>
                  <a:lnTo>
                    <a:pt x="1582" y="5068"/>
                  </a:lnTo>
                  <a:lnTo>
                    <a:pt x="1582" y="5063"/>
                  </a:lnTo>
                  <a:lnTo>
                    <a:pt x="1582" y="5057"/>
                  </a:lnTo>
                  <a:lnTo>
                    <a:pt x="1584" y="5053"/>
                  </a:lnTo>
                  <a:lnTo>
                    <a:pt x="1593" y="5037"/>
                  </a:lnTo>
                  <a:lnTo>
                    <a:pt x="1599" y="5022"/>
                  </a:lnTo>
                  <a:lnTo>
                    <a:pt x="1603" y="5003"/>
                  </a:lnTo>
                  <a:lnTo>
                    <a:pt x="1609" y="4991"/>
                  </a:lnTo>
                  <a:lnTo>
                    <a:pt x="1615" y="4987"/>
                  </a:lnTo>
                  <a:lnTo>
                    <a:pt x="1625" y="4987"/>
                  </a:lnTo>
                  <a:lnTo>
                    <a:pt x="1636" y="4987"/>
                  </a:lnTo>
                  <a:lnTo>
                    <a:pt x="1644" y="4987"/>
                  </a:lnTo>
                  <a:lnTo>
                    <a:pt x="1656" y="4989"/>
                  </a:lnTo>
                  <a:lnTo>
                    <a:pt x="1667" y="4989"/>
                  </a:lnTo>
                  <a:lnTo>
                    <a:pt x="1675" y="4985"/>
                  </a:lnTo>
                  <a:lnTo>
                    <a:pt x="1675" y="4983"/>
                  </a:lnTo>
                  <a:lnTo>
                    <a:pt x="1675" y="4979"/>
                  </a:lnTo>
                  <a:lnTo>
                    <a:pt x="1673" y="4975"/>
                  </a:lnTo>
                  <a:lnTo>
                    <a:pt x="1669" y="4970"/>
                  </a:lnTo>
                  <a:lnTo>
                    <a:pt x="1667" y="4966"/>
                  </a:lnTo>
                  <a:lnTo>
                    <a:pt x="1665" y="4960"/>
                  </a:lnTo>
                  <a:lnTo>
                    <a:pt x="1663" y="4954"/>
                  </a:lnTo>
                  <a:lnTo>
                    <a:pt x="1665" y="4948"/>
                  </a:lnTo>
                  <a:lnTo>
                    <a:pt x="1667" y="4942"/>
                  </a:lnTo>
                  <a:lnTo>
                    <a:pt x="1671" y="4939"/>
                  </a:lnTo>
                  <a:lnTo>
                    <a:pt x="1673" y="4933"/>
                  </a:lnTo>
                  <a:lnTo>
                    <a:pt x="1675" y="4929"/>
                  </a:lnTo>
                  <a:lnTo>
                    <a:pt x="1675" y="4927"/>
                  </a:lnTo>
                  <a:lnTo>
                    <a:pt x="1673" y="4921"/>
                  </a:lnTo>
                  <a:lnTo>
                    <a:pt x="1669" y="4917"/>
                  </a:lnTo>
                  <a:lnTo>
                    <a:pt x="1665" y="4913"/>
                  </a:lnTo>
                  <a:lnTo>
                    <a:pt x="1661" y="4911"/>
                  </a:lnTo>
                  <a:lnTo>
                    <a:pt x="1658" y="4908"/>
                  </a:lnTo>
                  <a:lnTo>
                    <a:pt x="1654" y="4904"/>
                  </a:lnTo>
                  <a:lnTo>
                    <a:pt x="1654" y="4898"/>
                  </a:lnTo>
                  <a:lnTo>
                    <a:pt x="1652" y="4894"/>
                  </a:lnTo>
                  <a:lnTo>
                    <a:pt x="1654" y="4892"/>
                  </a:lnTo>
                  <a:lnTo>
                    <a:pt x="1656" y="4890"/>
                  </a:lnTo>
                  <a:lnTo>
                    <a:pt x="1658" y="4888"/>
                  </a:lnTo>
                  <a:lnTo>
                    <a:pt x="1661" y="4888"/>
                  </a:lnTo>
                  <a:lnTo>
                    <a:pt x="1665" y="4888"/>
                  </a:lnTo>
                  <a:lnTo>
                    <a:pt x="1669" y="4886"/>
                  </a:lnTo>
                  <a:lnTo>
                    <a:pt x="1671" y="4884"/>
                  </a:lnTo>
                  <a:lnTo>
                    <a:pt x="1675" y="4882"/>
                  </a:lnTo>
                  <a:lnTo>
                    <a:pt x="1677" y="4873"/>
                  </a:lnTo>
                  <a:lnTo>
                    <a:pt x="1679" y="4859"/>
                  </a:lnTo>
                  <a:lnTo>
                    <a:pt x="1681" y="4846"/>
                  </a:lnTo>
                  <a:lnTo>
                    <a:pt x="1685" y="4836"/>
                  </a:lnTo>
                  <a:lnTo>
                    <a:pt x="1702" y="4816"/>
                  </a:lnTo>
                  <a:lnTo>
                    <a:pt x="1720" y="4801"/>
                  </a:lnTo>
                  <a:lnTo>
                    <a:pt x="1743" y="4787"/>
                  </a:lnTo>
                  <a:lnTo>
                    <a:pt x="1753" y="4784"/>
                  </a:lnTo>
                  <a:lnTo>
                    <a:pt x="1762" y="4782"/>
                  </a:lnTo>
                  <a:lnTo>
                    <a:pt x="1772" y="4782"/>
                  </a:lnTo>
                  <a:lnTo>
                    <a:pt x="1788" y="4784"/>
                  </a:lnTo>
                  <a:lnTo>
                    <a:pt x="1803" y="4784"/>
                  </a:lnTo>
                  <a:lnTo>
                    <a:pt x="1819" y="4778"/>
                  </a:lnTo>
                  <a:lnTo>
                    <a:pt x="1826" y="4772"/>
                  </a:lnTo>
                  <a:lnTo>
                    <a:pt x="1838" y="4764"/>
                  </a:lnTo>
                  <a:lnTo>
                    <a:pt x="1848" y="4756"/>
                  </a:lnTo>
                  <a:lnTo>
                    <a:pt x="1855" y="4749"/>
                  </a:lnTo>
                  <a:lnTo>
                    <a:pt x="1859" y="4743"/>
                  </a:lnTo>
                  <a:lnTo>
                    <a:pt x="1859" y="4735"/>
                  </a:lnTo>
                  <a:lnTo>
                    <a:pt x="1857" y="4725"/>
                  </a:lnTo>
                  <a:lnTo>
                    <a:pt x="1857" y="4716"/>
                  </a:lnTo>
                  <a:lnTo>
                    <a:pt x="1859" y="4710"/>
                  </a:lnTo>
                  <a:lnTo>
                    <a:pt x="1861" y="4704"/>
                  </a:lnTo>
                  <a:lnTo>
                    <a:pt x="1865" y="4698"/>
                  </a:lnTo>
                  <a:lnTo>
                    <a:pt x="1869" y="4692"/>
                  </a:lnTo>
                  <a:lnTo>
                    <a:pt x="1871" y="4685"/>
                  </a:lnTo>
                  <a:lnTo>
                    <a:pt x="1871" y="4675"/>
                  </a:lnTo>
                  <a:lnTo>
                    <a:pt x="1871" y="4663"/>
                  </a:lnTo>
                  <a:lnTo>
                    <a:pt x="1875" y="4652"/>
                  </a:lnTo>
                  <a:lnTo>
                    <a:pt x="1877" y="4650"/>
                  </a:lnTo>
                  <a:lnTo>
                    <a:pt x="1877" y="4646"/>
                  </a:lnTo>
                  <a:lnTo>
                    <a:pt x="1879" y="4642"/>
                  </a:lnTo>
                  <a:lnTo>
                    <a:pt x="1881" y="4636"/>
                  </a:lnTo>
                  <a:lnTo>
                    <a:pt x="1887" y="4630"/>
                  </a:lnTo>
                  <a:lnTo>
                    <a:pt x="1888" y="4628"/>
                  </a:lnTo>
                  <a:lnTo>
                    <a:pt x="1892" y="4627"/>
                  </a:lnTo>
                  <a:lnTo>
                    <a:pt x="1896" y="4625"/>
                  </a:lnTo>
                  <a:lnTo>
                    <a:pt x="1898" y="4623"/>
                  </a:lnTo>
                  <a:lnTo>
                    <a:pt x="1902" y="4623"/>
                  </a:lnTo>
                  <a:lnTo>
                    <a:pt x="1904" y="4621"/>
                  </a:lnTo>
                  <a:lnTo>
                    <a:pt x="1904" y="4617"/>
                  </a:lnTo>
                  <a:lnTo>
                    <a:pt x="1904" y="4613"/>
                  </a:lnTo>
                  <a:lnTo>
                    <a:pt x="1902" y="4611"/>
                  </a:lnTo>
                  <a:lnTo>
                    <a:pt x="1900" y="4609"/>
                  </a:lnTo>
                  <a:lnTo>
                    <a:pt x="1896" y="4609"/>
                  </a:lnTo>
                  <a:lnTo>
                    <a:pt x="1892" y="4611"/>
                  </a:lnTo>
                  <a:lnTo>
                    <a:pt x="1887" y="4611"/>
                  </a:lnTo>
                  <a:lnTo>
                    <a:pt x="1883" y="4611"/>
                  </a:lnTo>
                  <a:lnTo>
                    <a:pt x="1879" y="4609"/>
                  </a:lnTo>
                  <a:lnTo>
                    <a:pt x="1875" y="4607"/>
                  </a:lnTo>
                  <a:lnTo>
                    <a:pt x="1873" y="4601"/>
                  </a:lnTo>
                  <a:lnTo>
                    <a:pt x="1873" y="4596"/>
                  </a:lnTo>
                  <a:lnTo>
                    <a:pt x="1873" y="4590"/>
                  </a:lnTo>
                  <a:lnTo>
                    <a:pt x="1873" y="4582"/>
                  </a:lnTo>
                  <a:lnTo>
                    <a:pt x="1871" y="4578"/>
                  </a:lnTo>
                  <a:lnTo>
                    <a:pt x="1869" y="4572"/>
                  </a:lnTo>
                  <a:lnTo>
                    <a:pt x="1867" y="4566"/>
                  </a:lnTo>
                  <a:lnTo>
                    <a:pt x="1865" y="4561"/>
                  </a:lnTo>
                  <a:lnTo>
                    <a:pt x="1863" y="4555"/>
                  </a:lnTo>
                  <a:lnTo>
                    <a:pt x="1865" y="4549"/>
                  </a:lnTo>
                  <a:lnTo>
                    <a:pt x="1865" y="4545"/>
                  </a:lnTo>
                  <a:lnTo>
                    <a:pt x="1867" y="4539"/>
                  </a:lnTo>
                  <a:lnTo>
                    <a:pt x="1869" y="4534"/>
                  </a:lnTo>
                  <a:lnTo>
                    <a:pt x="1869" y="4528"/>
                  </a:lnTo>
                  <a:lnTo>
                    <a:pt x="1873" y="4526"/>
                  </a:lnTo>
                  <a:lnTo>
                    <a:pt x="1875" y="4522"/>
                  </a:lnTo>
                  <a:lnTo>
                    <a:pt x="1877" y="4518"/>
                  </a:lnTo>
                  <a:lnTo>
                    <a:pt x="1883" y="4514"/>
                  </a:lnTo>
                  <a:lnTo>
                    <a:pt x="1887" y="4510"/>
                  </a:lnTo>
                  <a:lnTo>
                    <a:pt x="1890" y="4506"/>
                  </a:lnTo>
                  <a:lnTo>
                    <a:pt x="1894" y="4503"/>
                  </a:lnTo>
                  <a:lnTo>
                    <a:pt x="1896" y="4499"/>
                  </a:lnTo>
                  <a:lnTo>
                    <a:pt x="1896" y="4489"/>
                  </a:lnTo>
                  <a:lnTo>
                    <a:pt x="1896" y="4477"/>
                  </a:lnTo>
                  <a:lnTo>
                    <a:pt x="1896" y="4468"/>
                  </a:lnTo>
                  <a:lnTo>
                    <a:pt x="1904" y="4456"/>
                  </a:lnTo>
                  <a:lnTo>
                    <a:pt x="1914" y="4446"/>
                  </a:lnTo>
                  <a:lnTo>
                    <a:pt x="1921" y="4433"/>
                  </a:lnTo>
                  <a:lnTo>
                    <a:pt x="1927" y="4417"/>
                  </a:lnTo>
                  <a:lnTo>
                    <a:pt x="1929" y="4400"/>
                  </a:lnTo>
                  <a:lnTo>
                    <a:pt x="1929" y="4382"/>
                  </a:lnTo>
                  <a:lnTo>
                    <a:pt x="1931" y="4367"/>
                  </a:lnTo>
                  <a:lnTo>
                    <a:pt x="1939" y="4357"/>
                  </a:lnTo>
                  <a:lnTo>
                    <a:pt x="1949" y="4346"/>
                  </a:lnTo>
                  <a:lnTo>
                    <a:pt x="1954" y="4334"/>
                  </a:lnTo>
                  <a:lnTo>
                    <a:pt x="1954" y="4332"/>
                  </a:lnTo>
                  <a:lnTo>
                    <a:pt x="1951" y="4330"/>
                  </a:lnTo>
                  <a:lnTo>
                    <a:pt x="1947" y="4328"/>
                  </a:lnTo>
                  <a:lnTo>
                    <a:pt x="1943" y="4326"/>
                  </a:lnTo>
                  <a:lnTo>
                    <a:pt x="1939" y="4324"/>
                  </a:lnTo>
                  <a:lnTo>
                    <a:pt x="1935" y="4320"/>
                  </a:lnTo>
                  <a:lnTo>
                    <a:pt x="1931" y="4316"/>
                  </a:lnTo>
                  <a:lnTo>
                    <a:pt x="1931" y="4303"/>
                  </a:lnTo>
                  <a:lnTo>
                    <a:pt x="1935" y="4287"/>
                  </a:lnTo>
                  <a:lnTo>
                    <a:pt x="1943" y="4274"/>
                  </a:lnTo>
                  <a:lnTo>
                    <a:pt x="1953" y="4264"/>
                  </a:lnTo>
                  <a:lnTo>
                    <a:pt x="1958" y="4262"/>
                  </a:lnTo>
                  <a:lnTo>
                    <a:pt x="1966" y="4260"/>
                  </a:lnTo>
                  <a:lnTo>
                    <a:pt x="1974" y="4260"/>
                  </a:lnTo>
                  <a:lnTo>
                    <a:pt x="1980" y="4258"/>
                  </a:lnTo>
                  <a:lnTo>
                    <a:pt x="1986" y="4256"/>
                  </a:lnTo>
                  <a:lnTo>
                    <a:pt x="1989" y="4254"/>
                  </a:lnTo>
                  <a:lnTo>
                    <a:pt x="1993" y="4251"/>
                  </a:lnTo>
                  <a:lnTo>
                    <a:pt x="1995" y="4249"/>
                  </a:lnTo>
                  <a:lnTo>
                    <a:pt x="1995" y="4245"/>
                  </a:lnTo>
                  <a:lnTo>
                    <a:pt x="1995" y="4243"/>
                  </a:lnTo>
                  <a:lnTo>
                    <a:pt x="1995" y="4239"/>
                  </a:lnTo>
                  <a:lnTo>
                    <a:pt x="1995" y="4235"/>
                  </a:lnTo>
                  <a:lnTo>
                    <a:pt x="1999" y="4210"/>
                  </a:lnTo>
                  <a:lnTo>
                    <a:pt x="2003" y="4185"/>
                  </a:lnTo>
                  <a:lnTo>
                    <a:pt x="2013" y="4161"/>
                  </a:lnTo>
                  <a:lnTo>
                    <a:pt x="2017" y="4156"/>
                  </a:lnTo>
                  <a:lnTo>
                    <a:pt x="2022" y="4152"/>
                  </a:lnTo>
                  <a:lnTo>
                    <a:pt x="2028" y="4148"/>
                  </a:lnTo>
                  <a:lnTo>
                    <a:pt x="2034" y="4144"/>
                  </a:lnTo>
                  <a:lnTo>
                    <a:pt x="2040" y="4140"/>
                  </a:lnTo>
                  <a:lnTo>
                    <a:pt x="2048" y="4130"/>
                  </a:lnTo>
                  <a:lnTo>
                    <a:pt x="2052" y="4119"/>
                  </a:lnTo>
                  <a:lnTo>
                    <a:pt x="2053" y="4105"/>
                  </a:lnTo>
                  <a:lnTo>
                    <a:pt x="2053" y="4084"/>
                  </a:lnTo>
                  <a:lnTo>
                    <a:pt x="2052" y="4061"/>
                  </a:lnTo>
                  <a:lnTo>
                    <a:pt x="2052" y="4059"/>
                  </a:lnTo>
                  <a:lnTo>
                    <a:pt x="2052" y="4055"/>
                  </a:lnTo>
                  <a:lnTo>
                    <a:pt x="2052" y="4051"/>
                  </a:lnTo>
                  <a:lnTo>
                    <a:pt x="2052" y="4047"/>
                  </a:lnTo>
                  <a:lnTo>
                    <a:pt x="2052" y="4043"/>
                  </a:lnTo>
                  <a:lnTo>
                    <a:pt x="2053" y="4043"/>
                  </a:lnTo>
                  <a:lnTo>
                    <a:pt x="2057" y="4041"/>
                  </a:lnTo>
                  <a:lnTo>
                    <a:pt x="2061" y="4041"/>
                  </a:lnTo>
                  <a:lnTo>
                    <a:pt x="2065" y="4041"/>
                  </a:lnTo>
                  <a:lnTo>
                    <a:pt x="2067" y="4039"/>
                  </a:lnTo>
                  <a:lnTo>
                    <a:pt x="2073" y="4033"/>
                  </a:lnTo>
                  <a:lnTo>
                    <a:pt x="2073" y="4022"/>
                  </a:lnTo>
                  <a:lnTo>
                    <a:pt x="2069" y="4010"/>
                  </a:lnTo>
                  <a:lnTo>
                    <a:pt x="2069" y="4001"/>
                  </a:lnTo>
                  <a:lnTo>
                    <a:pt x="2069" y="3975"/>
                  </a:lnTo>
                  <a:lnTo>
                    <a:pt x="2077" y="3952"/>
                  </a:lnTo>
                  <a:lnTo>
                    <a:pt x="2083" y="3937"/>
                  </a:lnTo>
                  <a:lnTo>
                    <a:pt x="2090" y="3921"/>
                  </a:lnTo>
                  <a:lnTo>
                    <a:pt x="2104" y="3875"/>
                  </a:lnTo>
                  <a:lnTo>
                    <a:pt x="2108" y="3851"/>
                  </a:lnTo>
                  <a:lnTo>
                    <a:pt x="2108" y="3845"/>
                  </a:lnTo>
                  <a:lnTo>
                    <a:pt x="2108" y="3840"/>
                  </a:lnTo>
                  <a:lnTo>
                    <a:pt x="2106" y="3834"/>
                  </a:lnTo>
                  <a:lnTo>
                    <a:pt x="2104" y="3828"/>
                  </a:lnTo>
                  <a:lnTo>
                    <a:pt x="2104" y="3820"/>
                  </a:lnTo>
                  <a:lnTo>
                    <a:pt x="2106" y="3814"/>
                  </a:lnTo>
                  <a:lnTo>
                    <a:pt x="2110" y="3809"/>
                  </a:lnTo>
                  <a:lnTo>
                    <a:pt x="2116" y="3807"/>
                  </a:lnTo>
                  <a:lnTo>
                    <a:pt x="2121" y="3803"/>
                  </a:lnTo>
                  <a:lnTo>
                    <a:pt x="2129" y="3803"/>
                  </a:lnTo>
                  <a:lnTo>
                    <a:pt x="2152" y="3807"/>
                  </a:lnTo>
                  <a:lnTo>
                    <a:pt x="2176" y="3814"/>
                  </a:lnTo>
                  <a:lnTo>
                    <a:pt x="2185" y="3824"/>
                  </a:lnTo>
                  <a:lnTo>
                    <a:pt x="2193" y="3836"/>
                  </a:lnTo>
                  <a:lnTo>
                    <a:pt x="2195" y="3851"/>
                  </a:lnTo>
                  <a:lnTo>
                    <a:pt x="2199" y="3865"/>
                  </a:lnTo>
                  <a:lnTo>
                    <a:pt x="2201" y="3878"/>
                  </a:lnTo>
                  <a:lnTo>
                    <a:pt x="2201" y="3880"/>
                  </a:lnTo>
                  <a:lnTo>
                    <a:pt x="2203" y="3884"/>
                  </a:lnTo>
                  <a:lnTo>
                    <a:pt x="2203" y="3890"/>
                  </a:lnTo>
                  <a:lnTo>
                    <a:pt x="2205" y="3894"/>
                  </a:lnTo>
                  <a:lnTo>
                    <a:pt x="2207" y="3898"/>
                  </a:lnTo>
                  <a:lnTo>
                    <a:pt x="2211" y="3900"/>
                  </a:lnTo>
                  <a:lnTo>
                    <a:pt x="2213" y="3900"/>
                  </a:lnTo>
                  <a:lnTo>
                    <a:pt x="2218" y="3898"/>
                  </a:lnTo>
                  <a:lnTo>
                    <a:pt x="2222" y="3894"/>
                  </a:lnTo>
                  <a:lnTo>
                    <a:pt x="2226" y="3890"/>
                  </a:lnTo>
                  <a:lnTo>
                    <a:pt x="2230" y="3886"/>
                  </a:lnTo>
                  <a:lnTo>
                    <a:pt x="2236" y="3884"/>
                  </a:lnTo>
                  <a:lnTo>
                    <a:pt x="2240" y="3882"/>
                  </a:lnTo>
                  <a:lnTo>
                    <a:pt x="2248" y="3882"/>
                  </a:lnTo>
                  <a:lnTo>
                    <a:pt x="2253" y="3880"/>
                  </a:lnTo>
                  <a:lnTo>
                    <a:pt x="2257" y="3876"/>
                  </a:lnTo>
                  <a:lnTo>
                    <a:pt x="2263" y="3873"/>
                  </a:lnTo>
                  <a:lnTo>
                    <a:pt x="2265" y="3867"/>
                  </a:lnTo>
                  <a:lnTo>
                    <a:pt x="2267" y="3855"/>
                  </a:lnTo>
                  <a:lnTo>
                    <a:pt x="2267" y="3844"/>
                  </a:lnTo>
                  <a:lnTo>
                    <a:pt x="2261" y="3832"/>
                  </a:lnTo>
                  <a:lnTo>
                    <a:pt x="2255" y="3828"/>
                  </a:lnTo>
                  <a:lnTo>
                    <a:pt x="2249" y="3822"/>
                  </a:lnTo>
                  <a:lnTo>
                    <a:pt x="2244" y="3818"/>
                  </a:lnTo>
                  <a:lnTo>
                    <a:pt x="2240" y="3813"/>
                  </a:lnTo>
                  <a:lnTo>
                    <a:pt x="2236" y="3807"/>
                  </a:lnTo>
                  <a:lnTo>
                    <a:pt x="2232" y="3795"/>
                  </a:lnTo>
                  <a:lnTo>
                    <a:pt x="2236" y="3785"/>
                  </a:lnTo>
                  <a:lnTo>
                    <a:pt x="2244" y="3776"/>
                  </a:lnTo>
                  <a:lnTo>
                    <a:pt x="2249" y="3770"/>
                  </a:lnTo>
                  <a:lnTo>
                    <a:pt x="2257" y="3764"/>
                  </a:lnTo>
                  <a:lnTo>
                    <a:pt x="2265" y="3760"/>
                  </a:lnTo>
                  <a:lnTo>
                    <a:pt x="2273" y="3754"/>
                  </a:lnTo>
                  <a:lnTo>
                    <a:pt x="2284" y="3737"/>
                  </a:lnTo>
                  <a:lnTo>
                    <a:pt x="2294" y="3718"/>
                  </a:lnTo>
                  <a:lnTo>
                    <a:pt x="2302" y="3700"/>
                  </a:lnTo>
                  <a:lnTo>
                    <a:pt x="2321" y="3673"/>
                  </a:lnTo>
                  <a:lnTo>
                    <a:pt x="2343" y="3652"/>
                  </a:lnTo>
                  <a:lnTo>
                    <a:pt x="2348" y="3648"/>
                  </a:lnTo>
                  <a:lnTo>
                    <a:pt x="2354" y="3644"/>
                  </a:lnTo>
                  <a:lnTo>
                    <a:pt x="2360" y="3640"/>
                  </a:lnTo>
                  <a:lnTo>
                    <a:pt x="2364" y="3636"/>
                  </a:lnTo>
                  <a:lnTo>
                    <a:pt x="2368" y="3630"/>
                  </a:lnTo>
                  <a:lnTo>
                    <a:pt x="2370" y="3625"/>
                  </a:lnTo>
                  <a:lnTo>
                    <a:pt x="2372" y="3617"/>
                  </a:lnTo>
                  <a:lnTo>
                    <a:pt x="2376" y="3609"/>
                  </a:lnTo>
                  <a:lnTo>
                    <a:pt x="2385" y="3595"/>
                  </a:lnTo>
                  <a:lnTo>
                    <a:pt x="2399" y="3582"/>
                  </a:lnTo>
                  <a:lnTo>
                    <a:pt x="2411" y="3568"/>
                  </a:lnTo>
                  <a:lnTo>
                    <a:pt x="2416" y="3562"/>
                  </a:lnTo>
                  <a:lnTo>
                    <a:pt x="2422" y="3555"/>
                  </a:lnTo>
                  <a:lnTo>
                    <a:pt x="2430" y="3549"/>
                  </a:lnTo>
                  <a:lnTo>
                    <a:pt x="2436" y="3543"/>
                  </a:lnTo>
                  <a:lnTo>
                    <a:pt x="2447" y="3533"/>
                  </a:lnTo>
                  <a:lnTo>
                    <a:pt x="2461" y="3526"/>
                  </a:lnTo>
                  <a:lnTo>
                    <a:pt x="2477" y="3516"/>
                  </a:lnTo>
                  <a:lnTo>
                    <a:pt x="2490" y="3510"/>
                  </a:lnTo>
                  <a:lnTo>
                    <a:pt x="2500" y="3504"/>
                  </a:lnTo>
                  <a:lnTo>
                    <a:pt x="2504" y="3502"/>
                  </a:lnTo>
                  <a:lnTo>
                    <a:pt x="2500" y="3491"/>
                  </a:lnTo>
                  <a:lnTo>
                    <a:pt x="3459" y="3173"/>
                  </a:lnTo>
                  <a:lnTo>
                    <a:pt x="3921" y="2807"/>
                  </a:lnTo>
                  <a:lnTo>
                    <a:pt x="4285" y="2349"/>
                  </a:lnTo>
                  <a:lnTo>
                    <a:pt x="4305" y="2361"/>
                  </a:lnTo>
                  <a:lnTo>
                    <a:pt x="4404" y="2000"/>
                  </a:lnTo>
                  <a:lnTo>
                    <a:pt x="4437" y="1874"/>
                  </a:lnTo>
                  <a:lnTo>
                    <a:pt x="4439" y="1861"/>
                  </a:lnTo>
                  <a:lnTo>
                    <a:pt x="4441" y="1861"/>
                  </a:lnTo>
                  <a:lnTo>
                    <a:pt x="4443" y="1861"/>
                  </a:lnTo>
                  <a:lnTo>
                    <a:pt x="4445" y="1859"/>
                  </a:lnTo>
                  <a:lnTo>
                    <a:pt x="4447" y="1857"/>
                  </a:lnTo>
                  <a:lnTo>
                    <a:pt x="4449" y="1857"/>
                  </a:lnTo>
                  <a:lnTo>
                    <a:pt x="4454" y="1857"/>
                  </a:lnTo>
                  <a:lnTo>
                    <a:pt x="4458" y="1861"/>
                  </a:lnTo>
                  <a:lnTo>
                    <a:pt x="4462" y="1865"/>
                  </a:lnTo>
                  <a:lnTo>
                    <a:pt x="4464" y="1869"/>
                  </a:lnTo>
                  <a:lnTo>
                    <a:pt x="4468" y="1874"/>
                  </a:lnTo>
                  <a:lnTo>
                    <a:pt x="4472" y="1878"/>
                  </a:lnTo>
                  <a:lnTo>
                    <a:pt x="4478" y="1884"/>
                  </a:lnTo>
                  <a:lnTo>
                    <a:pt x="4482" y="1892"/>
                  </a:lnTo>
                  <a:lnTo>
                    <a:pt x="4487" y="1898"/>
                  </a:lnTo>
                  <a:lnTo>
                    <a:pt x="4491" y="1901"/>
                  </a:lnTo>
                  <a:lnTo>
                    <a:pt x="4497" y="1903"/>
                  </a:lnTo>
                  <a:lnTo>
                    <a:pt x="4501" y="1905"/>
                  </a:lnTo>
                  <a:lnTo>
                    <a:pt x="4507" y="1905"/>
                  </a:lnTo>
                  <a:lnTo>
                    <a:pt x="4513" y="1903"/>
                  </a:lnTo>
                  <a:lnTo>
                    <a:pt x="4530" y="1900"/>
                  </a:lnTo>
                  <a:lnTo>
                    <a:pt x="4546" y="1896"/>
                  </a:lnTo>
                  <a:lnTo>
                    <a:pt x="4553" y="1896"/>
                  </a:lnTo>
                  <a:lnTo>
                    <a:pt x="4561" y="1898"/>
                  </a:lnTo>
                  <a:lnTo>
                    <a:pt x="4569" y="1900"/>
                  </a:lnTo>
                  <a:lnTo>
                    <a:pt x="4577" y="1900"/>
                  </a:lnTo>
                  <a:lnTo>
                    <a:pt x="4584" y="1900"/>
                  </a:lnTo>
                  <a:lnTo>
                    <a:pt x="4590" y="1900"/>
                  </a:lnTo>
                  <a:lnTo>
                    <a:pt x="4594" y="1898"/>
                  </a:lnTo>
                  <a:lnTo>
                    <a:pt x="4596" y="1896"/>
                  </a:lnTo>
                  <a:lnTo>
                    <a:pt x="4596" y="1894"/>
                  </a:lnTo>
                  <a:lnTo>
                    <a:pt x="4594" y="1892"/>
                  </a:lnTo>
                  <a:lnTo>
                    <a:pt x="4588" y="1888"/>
                  </a:lnTo>
                  <a:lnTo>
                    <a:pt x="4584" y="1886"/>
                  </a:lnTo>
                  <a:lnTo>
                    <a:pt x="4581" y="1882"/>
                  </a:lnTo>
                  <a:lnTo>
                    <a:pt x="4577" y="1880"/>
                  </a:lnTo>
                  <a:lnTo>
                    <a:pt x="4575" y="1876"/>
                  </a:lnTo>
                  <a:lnTo>
                    <a:pt x="4569" y="1874"/>
                  </a:lnTo>
                  <a:lnTo>
                    <a:pt x="4565" y="1870"/>
                  </a:lnTo>
                  <a:lnTo>
                    <a:pt x="4561" y="1867"/>
                  </a:lnTo>
                  <a:lnTo>
                    <a:pt x="4561" y="1863"/>
                  </a:lnTo>
                  <a:lnTo>
                    <a:pt x="4561" y="1859"/>
                  </a:lnTo>
                  <a:lnTo>
                    <a:pt x="4565" y="1855"/>
                  </a:lnTo>
                  <a:lnTo>
                    <a:pt x="4569" y="1851"/>
                  </a:lnTo>
                  <a:lnTo>
                    <a:pt x="4571" y="1847"/>
                  </a:lnTo>
                  <a:lnTo>
                    <a:pt x="4571" y="1843"/>
                  </a:lnTo>
                  <a:lnTo>
                    <a:pt x="4571" y="1838"/>
                  </a:lnTo>
                  <a:lnTo>
                    <a:pt x="4571" y="1830"/>
                  </a:lnTo>
                  <a:lnTo>
                    <a:pt x="4571" y="1822"/>
                  </a:lnTo>
                  <a:lnTo>
                    <a:pt x="4571" y="1816"/>
                  </a:lnTo>
                  <a:lnTo>
                    <a:pt x="4569" y="1810"/>
                  </a:lnTo>
                  <a:lnTo>
                    <a:pt x="4565" y="1805"/>
                  </a:lnTo>
                  <a:lnTo>
                    <a:pt x="4559" y="1799"/>
                  </a:lnTo>
                  <a:lnTo>
                    <a:pt x="4553" y="1793"/>
                  </a:lnTo>
                  <a:lnTo>
                    <a:pt x="4551" y="1787"/>
                  </a:lnTo>
                  <a:lnTo>
                    <a:pt x="4551" y="1781"/>
                  </a:lnTo>
                  <a:lnTo>
                    <a:pt x="4553" y="1777"/>
                  </a:lnTo>
                  <a:lnTo>
                    <a:pt x="4553" y="1774"/>
                  </a:lnTo>
                  <a:lnTo>
                    <a:pt x="4555" y="1770"/>
                  </a:lnTo>
                  <a:lnTo>
                    <a:pt x="4557" y="1766"/>
                  </a:lnTo>
                  <a:lnTo>
                    <a:pt x="4555" y="1760"/>
                  </a:lnTo>
                  <a:lnTo>
                    <a:pt x="4553" y="1758"/>
                  </a:lnTo>
                  <a:lnTo>
                    <a:pt x="4549" y="1754"/>
                  </a:lnTo>
                  <a:lnTo>
                    <a:pt x="4546" y="1752"/>
                  </a:lnTo>
                  <a:lnTo>
                    <a:pt x="4540" y="1750"/>
                  </a:lnTo>
                  <a:lnTo>
                    <a:pt x="4536" y="1748"/>
                  </a:lnTo>
                  <a:lnTo>
                    <a:pt x="4532" y="1746"/>
                  </a:lnTo>
                  <a:lnTo>
                    <a:pt x="4532" y="1743"/>
                  </a:lnTo>
                  <a:lnTo>
                    <a:pt x="4532" y="1741"/>
                  </a:lnTo>
                  <a:lnTo>
                    <a:pt x="4534" y="1739"/>
                  </a:lnTo>
                  <a:lnTo>
                    <a:pt x="4538" y="1737"/>
                  </a:lnTo>
                  <a:lnTo>
                    <a:pt x="4540" y="1735"/>
                  </a:lnTo>
                  <a:lnTo>
                    <a:pt x="4542" y="1733"/>
                  </a:lnTo>
                  <a:lnTo>
                    <a:pt x="4544" y="1729"/>
                  </a:lnTo>
                  <a:lnTo>
                    <a:pt x="4542" y="1725"/>
                  </a:lnTo>
                  <a:lnTo>
                    <a:pt x="4538" y="1719"/>
                  </a:lnTo>
                  <a:lnTo>
                    <a:pt x="4534" y="1715"/>
                  </a:lnTo>
                  <a:lnTo>
                    <a:pt x="4532" y="1710"/>
                  </a:lnTo>
                  <a:lnTo>
                    <a:pt x="4530" y="1704"/>
                  </a:lnTo>
                  <a:lnTo>
                    <a:pt x="4530" y="1698"/>
                  </a:lnTo>
                  <a:lnTo>
                    <a:pt x="4532" y="1694"/>
                  </a:lnTo>
                  <a:lnTo>
                    <a:pt x="4532" y="1688"/>
                  </a:lnTo>
                  <a:lnTo>
                    <a:pt x="4534" y="1686"/>
                  </a:lnTo>
                  <a:lnTo>
                    <a:pt x="4538" y="1684"/>
                  </a:lnTo>
                  <a:lnTo>
                    <a:pt x="4540" y="1682"/>
                  </a:lnTo>
                  <a:lnTo>
                    <a:pt x="4544" y="1681"/>
                  </a:lnTo>
                  <a:lnTo>
                    <a:pt x="4546" y="1681"/>
                  </a:lnTo>
                  <a:lnTo>
                    <a:pt x="4548" y="1681"/>
                  </a:lnTo>
                  <a:lnTo>
                    <a:pt x="4548" y="1679"/>
                  </a:lnTo>
                  <a:lnTo>
                    <a:pt x="4548" y="1677"/>
                  </a:lnTo>
                  <a:lnTo>
                    <a:pt x="4546" y="1673"/>
                  </a:lnTo>
                  <a:lnTo>
                    <a:pt x="4544" y="1669"/>
                  </a:lnTo>
                  <a:lnTo>
                    <a:pt x="4542" y="1665"/>
                  </a:lnTo>
                  <a:lnTo>
                    <a:pt x="4538" y="1661"/>
                  </a:lnTo>
                  <a:lnTo>
                    <a:pt x="4536" y="1655"/>
                  </a:lnTo>
                  <a:lnTo>
                    <a:pt x="4536" y="1653"/>
                  </a:lnTo>
                  <a:lnTo>
                    <a:pt x="4536" y="1649"/>
                  </a:lnTo>
                  <a:lnTo>
                    <a:pt x="4542" y="1646"/>
                  </a:lnTo>
                  <a:lnTo>
                    <a:pt x="4546" y="1644"/>
                  </a:lnTo>
                  <a:lnTo>
                    <a:pt x="4551" y="1640"/>
                  </a:lnTo>
                  <a:lnTo>
                    <a:pt x="4557" y="1638"/>
                  </a:lnTo>
                  <a:lnTo>
                    <a:pt x="4561" y="1634"/>
                  </a:lnTo>
                  <a:lnTo>
                    <a:pt x="4565" y="1630"/>
                  </a:lnTo>
                  <a:lnTo>
                    <a:pt x="4565" y="1626"/>
                  </a:lnTo>
                  <a:lnTo>
                    <a:pt x="4567" y="1622"/>
                  </a:lnTo>
                  <a:lnTo>
                    <a:pt x="4565" y="1618"/>
                  </a:lnTo>
                  <a:lnTo>
                    <a:pt x="4565" y="1615"/>
                  </a:lnTo>
                  <a:lnTo>
                    <a:pt x="4565" y="1609"/>
                  </a:lnTo>
                  <a:lnTo>
                    <a:pt x="4565" y="1607"/>
                  </a:lnTo>
                  <a:lnTo>
                    <a:pt x="4563" y="1603"/>
                  </a:lnTo>
                  <a:lnTo>
                    <a:pt x="4561" y="1599"/>
                  </a:lnTo>
                  <a:lnTo>
                    <a:pt x="4559" y="1595"/>
                  </a:lnTo>
                  <a:lnTo>
                    <a:pt x="4559" y="1593"/>
                  </a:lnTo>
                  <a:lnTo>
                    <a:pt x="4561" y="1589"/>
                  </a:lnTo>
                  <a:lnTo>
                    <a:pt x="4563" y="1587"/>
                  </a:lnTo>
                  <a:lnTo>
                    <a:pt x="4565" y="1584"/>
                  </a:lnTo>
                  <a:lnTo>
                    <a:pt x="4567" y="1582"/>
                  </a:lnTo>
                  <a:lnTo>
                    <a:pt x="4567" y="1578"/>
                  </a:lnTo>
                  <a:lnTo>
                    <a:pt x="4567" y="1566"/>
                  </a:lnTo>
                  <a:lnTo>
                    <a:pt x="4563" y="1553"/>
                  </a:lnTo>
                  <a:lnTo>
                    <a:pt x="4555" y="1541"/>
                  </a:lnTo>
                  <a:lnTo>
                    <a:pt x="4553" y="1541"/>
                  </a:lnTo>
                  <a:lnTo>
                    <a:pt x="4551" y="1541"/>
                  </a:lnTo>
                  <a:lnTo>
                    <a:pt x="4549" y="1543"/>
                  </a:lnTo>
                  <a:lnTo>
                    <a:pt x="4546" y="1545"/>
                  </a:lnTo>
                  <a:lnTo>
                    <a:pt x="4544" y="1547"/>
                  </a:lnTo>
                  <a:lnTo>
                    <a:pt x="4542" y="1545"/>
                  </a:lnTo>
                  <a:lnTo>
                    <a:pt x="4538" y="1543"/>
                  </a:lnTo>
                  <a:lnTo>
                    <a:pt x="4536" y="1539"/>
                  </a:lnTo>
                  <a:lnTo>
                    <a:pt x="4534" y="1533"/>
                  </a:lnTo>
                  <a:lnTo>
                    <a:pt x="4532" y="1529"/>
                  </a:lnTo>
                  <a:lnTo>
                    <a:pt x="4530" y="1525"/>
                  </a:lnTo>
                  <a:lnTo>
                    <a:pt x="4524" y="1522"/>
                  </a:lnTo>
                  <a:lnTo>
                    <a:pt x="4518" y="1520"/>
                  </a:lnTo>
                  <a:lnTo>
                    <a:pt x="4511" y="1518"/>
                  </a:lnTo>
                  <a:lnTo>
                    <a:pt x="4505" y="1516"/>
                  </a:lnTo>
                  <a:lnTo>
                    <a:pt x="4499" y="1512"/>
                  </a:lnTo>
                  <a:lnTo>
                    <a:pt x="4497" y="1508"/>
                  </a:lnTo>
                  <a:lnTo>
                    <a:pt x="4495" y="1504"/>
                  </a:lnTo>
                  <a:lnTo>
                    <a:pt x="4493" y="1500"/>
                  </a:lnTo>
                  <a:lnTo>
                    <a:pt x="4493" y="1494"/>
                  </a:lnTo>
                  <a:lnTo>
                    <a:pt x="4489" y="1491"/>
                  </a:lnTo>
                  <a:lnTo>
                    <a:pt x="4487" y="1489"/>
                  </a:lnTo>
                  <a:lnTo>
                    <a:pt x="4483" y="1487"/>
                  </a:lnTo>
                  <a:lnTo>
                    <a:pt x="4482" y="1489"/>
                  </a:lnTo>
                  <a:lnTo>
                    <a:pt x="4478" y="1491"/>
                  </a:lnTo>
                  <a:lnTo>
                    <a:pt x="4474" y="1494"/>
                  </a:lnTo>
                  <a:lnTo>
                    <a:pt x="4472" y="1496"/>
                  </a:lnTo>
                  <a:lnTo>
                    <a:pt x="4470" y="1496"/>
                  </a:lnTo>
                  <a:lnTo>
                    <a:pt x="4466" y="1494"/>
                  </a:lnTo>
                  <a:lnTo>
                    <a:pt x="4464" y="1493"/>
                  </a:lnTo>
                  <a:lnTo>
                    <a:pt x="4462" y="1491"/>
                  </a:lnTo>
                  <a:lnTo>
                    <a:pt x="4462" y="1487"/>
                  </a:lnTo>
                  <a:lnTo>
                    <a:pt x="4460" y="1483"/>
                  </a:lnTo>
                  <a:lnTo>
                    <a:pt x="4456" y="1481"/>
                  </a:lnTo>
                  <a:lnTo>
                    <a:pt x="4454" y="1479"/>
                  </a:lnTo>
                  <a:lnTo>
                    <a:pt x="4450" y="1479"/>
                  </a:lnTo>
                  <a:lnTo>
                    <a:pt x="4447" y="1477"/>
                  </a:lnTo>
                  <a:lnTo>
                    <a:pt x="4443" y="1475"/>
                  </a:lnTo>
                  <a:lnTo>
                    <a:pt x="4441" y="1473"/>
                  </a:lnTo>
                  <a:lnTo>
                    <a:pt x="4441" y="1467"/>
                  </a:lnTo>
                  <a:lnTo>
                    <a:pt x="4439" y="1463"/>
                  </a:lnTo>
                  <a:lnTo>
                    <a:pt x="4437" y="1458"/>
                  </a:lnTo>
                  <a:lnTo>
                    <a:pt x="4437" y="1454"/>
                  </a:lnTo>
                  <a:lnTo>
                    <a:pt x="4435" y="1448"/>
                  </a:lnTo>
                  <a:lnTo>
                    <a:pt x="4431" y="1444"/>
                  </a:lnTo>
                  <a:lnTo>
                    <a:pt x="4425" y="1440"/>
                  </a:lnTo>
                  <a:lnTo>
                    <a:pt x="4419" y="1436"/>
                  </a:lnTo>
                  <a:lnTo>
                    <a:pt x="4414" y="1432"/>
                  </a:lnTo>
                  <a:lnTo>
                    <a:pt x="4410" y="1427"/>
                  </a:lnTo>
                  <a:lnTo>
                    <a:pt x="4406" y="1423"/>
                  </a:lnTo>
                  <a:lnTo>
                    <a:pt x="4398" y="1399"/>
                  </a:lnTo>
                  <a:lnTo>
                    <a:pt x="4388" y="1382"/>
                  </a:lnTo>
                  <a:lnTo>
                    <a:pt x="4379" y="1361"/>
                  </a:lnTo>
                  <a:lnTo>
                    <a:pt x="4377" y="1357"/>
                  </a:lnTo>
                  <a:lnTo>
                    <a:pt x="4377" y="1353"/>
                  </a:lnTo>
                  <a:lnTo>
                    <a:pt x="4375" y="1347"/>
                  </a:lnTo>
                  <a:lnTo>
                    <a:pt x="4375" y="1341"/>
                  </a:lnTo>
                  <a:lnTo>
                    <a:pt x="4373" y="1336"/>
                  </a:lnTo>
                  <a:lnTo>
                    <a:pt x="4371" y="1334"/>
                  </a:lnTo>
                  <a:lnTo>
                    <a:pt x="4369" y="1330"/>
                  </a:lnTo>
                  <a:lnTo>
                    <a:pt x="4367" y="1324"/>
                  </a:lnTo>
                  <a:lnTo>
                    <a:pt x="4365" y="1320"/>
                  </a:lnTo>
                  <a:lnTo>
                    <a:pt x="4365" y="1314"/>
                  </a:lnTo>
                  <a:lnTo>
                    <a:pt x="4363" y="1308"/>
                  </a:lnTo>
                  <a:lnTo>
                    <a:pt x="4357" y="1303"/>
                  </a:lnTo>
                  <a:lnTo>
                    <a:pt x="4350" y="1295"/>
                  </a:lnTo>
                  <a:lnTo>
                    <a:pt x="4340" y="1283"/>
                  </a:lnTo>
                  <a:lnTo>
                    <a:pt x="4332" y="1275"/>
                  </a:lnTo>
                  <a:lnTo>
                    <a:pt x="4326" y="1272"/>
                  </a:lnTo>
                  <a:lnTo>
                    <a:pt x="4324" y="1270"/>
                  </a:lnTo>
                  <a:lnTo>
                    <a:pt x="4320" y="1270"/>
                  </a:lnTo>
                  <a:lnTo>
                    <a:pt x="4317" y="1272"/>
                  </a:lnTo>
                  <a:lnTo>
                    <a:pt x="4313" y="1272"/>
                  </a:lnTo>
                  <a:lnTo>
                    <a:pt x="4309" y="1273"/>
                  </a:lnTo>
                  <a:lnTo>
                    <a:pt x="4305" y="1273"/>
                  </a:lnTo>
                  <a:lnTo>
                    <a:pt x="4299" y="1275"/>
                  </a:lnTo>
                  <a:lnTo>
                    <a:pt x="4295" y="1277"/>
                  </a:lnTo>
                  <a:lnTo>
                    <a:pt x="4289" y="1277"/>
                  </a:lnTo>
                  <a:lnTo>
                    <a:pt x="4284" y="1277"/>
                  </a:lnTo>
                  <a:lnTo>
                    <a:pt x="4280" y="1277"/>
                  </a:lnTo>
                  <a:lnTo>
                    <a:pt x="4276" y="1279"/>
                  </a:lnTo>
                  <a:lnTo>
                    <a:pt x="4272" y="1279"/>
                  </a:lnTo>
                  <a:lnTo>
                    <a:pt x="4270" y="1281"/>
                  </a:lnTo>
                  <a:lnTo>
                    <a:pt x="4268" y="1281"/>
                  </a:lnTo>
                  <a:lnTo>
                    <a:pt x="4266" y="1279"/>
                  </a:lnTo>
                  <a:lnTo>
                    <a:pt x="4266" y="1246"/>
                  </a:lnTo>
                  <a:lnTo>
                    <a:pt x="4266" y="1219"/>
                  </a:lnTo>
                  <a:lnTo>
                    <a:pt x="4268" y="1217"/>
                  </a:lnTo>
                  <a:lnTo>
                    <a:pt x="4270" y="1217"/>
                  </a:lnTo>
                  <a:lnTo>
                    <a:pt x="4272" y="1219"/>
                  </a:lnTo>
                  <a:lnTo>
                    <a:pt x="4274" y="1219"/>
                  </a:lnTo>
                  <a:lnTo>
                    <a:pt x="4278" y="1219"/>
                  </a:lnTo>
                  <a:lnTo>
                    <a:pt x="4282" y="1221"/>
                  </a:lnTo>
                  <a:lnTo>
                    <a:pt x="4287" y="1223"/>
                  </a:lnTo>
                  <a:lnTo>
                    <a:pt x="4291" y="1223"/>
                  </a:lnTo>
                  <a:lnTo>
                    <a:pt x="4299" y="1225"/>
                  </a:lnTo>
                  <a:lnTo>
                    <a:pt x="4305" y="1225"/>
                  </a:lnTo>
                  <a:lnTo>
                    <a:pt x="4311" y="1225"/>
                  </a:lnTo>
                  <a:lnTo>
                    <a:pt x="4318" y="1225"/>
                  </a:lnTo>
                  <a:lnTo>
                    <a:pt x="4326" y="1225"/>
                  </a:lnTo>
                  <a:lnTo>
                    <a:pt x="4336" y="1223"/>
                  </a:lnTo>
                  <a:lnTo>
                    <a:pt x="4344" y="1223"/>
                  </a:lnTo>
                  <a:lnTo>
                    <a:pt x="4363" y="1229"/>
                  </a:lnTo>
                  <a:lnTo>
                    <a:pt x="4383" y="1241"/>
                  </a:lnTo>
                  <a:lnTo>
                    <a:pt x="4402" y="1250"/>
                  </a:lnTo>
                  <a:lnTo>
                    <a:pt x="4408" y="1254"/>
                  </a:lnTo>
                  <a:lnTo>
                    <a:pt x="4412" y="1258"/>
                  </a:lnTo>
                  <a:lnTo>
                    <a:pt x="4416" y="1260"/>
                  </a:lnTo>
                  <a:lnTo>
                    <a:pt x="4421" y="1264"/>
                  </a:lnTo>
                  <a:lnTo>
                    <a:pt x="4425" y="1266"/>
                  </a:lnTo>
                  <a:lnTo>
                    <a:pt x="4431" y="1266"/>
                  </a:lnTo>
                  <a:lnTo>
                    <a:pt x="4437" y="1262"/>
                  </a:lnTo>
                  <a:lnTo>
                    <a:pt x="4441" y="1258"/>
                  </a:lnTo>
                  <a:lnTo>
                    <a:pt x="4447" y="1254"/>
                  </a:lnTo>
                  <a:lnTo>
                    <a:pt x="4452" y="1250"/>
                  </a:lnTo>
                  <a:lnTo>
                    <a:pt x="4458" y="1250"/>
                  </a:lnTo>
                  <a:lnTo>
                    <a:pt x="4464" y="1250"/>
                  </a:lnTo>
                  <a:lnTo>
                    <a:pt x="4468" y="1250"/>
                  </a:lnTo>
                  <a:lnTo>
                    <a:pt x="4474" y="1252"/>
                  </a:lnTo>
                  <a:lnTo>
                    <a:pt x="4480" y="1252"/>
                  </a:lnTo>
                  <a:lnTo>
                    <a:pt x="4483" y="1252"/>
                  </a:lnTo>
                  <a:lnTo>
                    <a:pt x="4489" y="1252"/>
                  </a:lnTo>
                  <a:lnTo>
                    <a:pt x="4495" y="1254"/>
                  </a:lnTo>
                  <a:lnTo>
                    <a:pt x="4499" y="1254"/>
                  </a:lnTo>
                  <a:lnTo>
                    <a:pt x="4503" y="1252"/>
                  </a:lnTo>
                  <a:lnTo>
                    <a:pt x="4507" y="1252"/>
                  </a:lnTo>
                  <a:lnTo>
                    <a:pt x="4513" y="1250"/>
                  </a:lnTo>
                  <a:lnTo>
                    <a:pt x="4518" y="1248"/>
                  </a:lnTo>
                  <a:lnTo>
                    <a:pt x="4526" y="1242"/>
                  </a:lnTo>
                  <a:lnTo>
                    <a:pt x="4530" y="1239"/>
                  </a:lnTo>
                  <a:lnTo>
                    <a:pt x="4534" y="1235"/>
                  </a:lnTo>
                  <a:lnTo>
                    <a:pt x="4538" y="1233"/>
                  </a:lnTo>
                  <a:lnTo>
                    <a:pt x="4538" y="1231"/>
                  </a:lnTo>
                  <a:lnTo>
                    <a:pt x="4536" y="1227"/>
                  </a:lnTo>
                  <a:lnTo>
                    <a:pt x="4534" y="1225"/>
                  </a:lnTo>
                  <a:lnTo>
                    <a:pt x="4530" y="1221"/>
                  </a:lnTo>
                  <a:lnTo>
                    <a:pt x="4524" y="1217"/>
                  </a:lnTo>
                  <a:lnTo>
                    <a:pt x="4520" y="1213"/>
                  </a:lnTo>
                  <a:lnTo>
                    <a:pt x="4518" y="1211"/>
                  </a:lnTo>
                  <a:lnTo>
                    <a:pt x="4515" y="1210"/>
                  </a:lnTo>
                  <a:lnTo>
                    <a:pt x="4505" y="1208"/>
                  </a:lnTo>
                  <a:lnTo>
                    <a:pt x="4493" y="1208"/>
                  </a:lnTo>
                  <a:lnTo>
                    <a:pt x="4483" y="1208"/>
                  </a:lnTo>
                  <a:lnTo>
                    <a:pt x="4482" y="1208"/>
                  </a:lnTo>
                  <a:lnTo>
                    <a:pt x="4478" y="1206"/>
                  </a:lnTo>
                  <a:lnTo>
                    <a:pt x="4476" y="1204"/>
                  </a:lnTo>
                  <a:lnTo>
                    <a:pt x="4474" y="1202"/>
                  </a:lnTo>
                  <a:lnTo>
                    <a:pt x="4472" y="1200"/>
                  </a:lnTo>
                  <a:lnTo>
                    <a:pt x="4466" y="1198"/>
                  </a:lnTo>
                  <a:lnTo>
                    <a:pt x="4454" y="1200"/>
                  </a:lnTo>
                  <a:lnTo>
                    <a:pt x="4441" y="1202"/>
                  </a:lnTo>
                  <a:lnTo>
                    <a:pt x="4429" y="1202"/>
                  </a:lnTo>
                  <a:lnTo>
                    <a:pt x="4423" y="1200"/>
                  </a:lnTo>
                  <a:lnTo>
                    <a:pt x="4417" y="1196"/>
                  </a:lnTo>
                  <a:lnTo>
                    <a:pt x="4412" y="1192"/>
                  </a:lnTo>
                  <a:lnTo>
                    <a:pt x="4408" y="1190"/>
                  </a:lnTo>
                  <a:lnTo>
                    <a:pt x="4402" y="1186"/>
                  </a:lnTo>
                  <a:lnTo>
                    <a:pt x="4402" y="1184"/>
                  </a:lnTo>
                  <a:lnTo>
                    <a:pt x="4400" y="1182"/>
                  </a:lnTo>
                  <a:lnTo>
                    <a:pt x="4396" y="1179"/>
                  </a:lnTo>
                  <a:lnTo>
                    <a:pt x="4394" y="1177"/>
                  </a:lnTo>
                  <a:lnTo>
                    <a:pt x="4390" y="1173"/>
                  </a:lnTo>
                  <a:lnTo>
                    <a:pt x="4384" y="1171"/>
                  </a:lnTo>
                  <a:lnTo>
                    <a:pt x="4379" y="1171"/>
                  </a:lnTo>
                  <a:lnTo>
                    <a:pt x="4369" y="1169"/>
                  </a:lnTo>
                  <a:lnTo>
                    <a:pt x="4363" y="1169"/>
                  </a:lnTo>
                  <a:lnTo>
                    <a:pt x="4357" y="1169"/>
                  </a:lnTo>
                  <a:lnTo>
                    <a:pt x="4355" y="1167"/>
                  </a:lnTo>
                  <a:lnTo>
                    <a:pt x="4350" y="1163"/>
                  </a:lnTo>
                  <a:lnTo>
                    <a:pt x="4344" y="1159"/>
                  </a:lnTo>
                  <a:lnTo>
                    <a:pt x="4340" y="1155"/>
                  </a:lnTo>
                  <a:lnTo>
                    <a:pt x="4338" y="1151"/>
                  </a:lnTo>
                  <a:lnTo>
                    <a:pt x="4334" y="1146"/>
                  </a:lnTo>
                  <a:lnTo>
                    <a:pt x="4328" y="1142"/>
                  </a:lnTo>
                  <a:lnTo>
                    <a:pt x="4318" y="1140"/>
                  </a:lnTo>
                  <a:lnTo>
                    <a:pt x="4311" y="1142"/>
                  </a:lnTo>
                  <a:lnTo>
                    <a:pt x="4303" y="1146"/>
                  </a:lnTo>
                  <a:lnTo>
                    <a:pt x="4293" y="1146"/>
                  </a:lnTo>
                  <a:lnTo>
                    <a:pt x="4291" y="1144"/>
                  </a:lnTo>
                  <a:lnTo>
                    <a:pt x="4291" y="1140"/>
                  </a:lnTo>
                  <a:lnTo>
                    <a:pt x="4291" y="1134"/>
                  </a:lnTo>
                  <a:lnTo>
                    <a:pt x="4291" y="1128"/>
                  </a:lnTo>
                  <a:lnTo>
                    <a:pt x="4289" y="1122"/>
                  </a:lnTo>
                  <a:lnTo>
                    <a:pt x="4289" y="1118"/>
                  </a:lnTo>
                  <a:lnTo>
                    <a:pt x="4287" y="1116"/>
                  </a:lnTo>
                  <a:lnTo>
                    <a:pt x="4284" y="1115"/>
                  </a:lnTo>
                  <a:lnTo>
                    <a:pt x="4278" y="1115"/>
                  </a:lnTo>
                  <a:lnTo>
                    <a:pt x="4274" y="1115"/>
                  </a:lnTo>
                  <a:lnTo>
                    <a:pt x="4270" y="1113"/>
                  </a:lnTo>
                  <a:lnTo>
                    <a:pt x="4266" y="1111"/>
                  </a:lnTo>
                  <a:lnTo>
                    <a:pt x="4262" y="1105"/>
                  </a:lnTo>
                  <a:lnTo>
                    <a:pt x="4260" y="1101"/>
                  </a:lnTo>
                  <a:lnTo>
                    <a:pt x="4258" y="1099"/>
                  </a:lnTo>
                  <a:lnTo>
                    <a:pt x="4258" y="1095"/>
                  </a:lnTo>
                  <a:lnTo>
                    <a:pt x="4256" y="1093"/>
                  </a:lnTo>
                  <a:lnTo>
                    <a:pt x="4256" y="1091"/>
                  </a:lnTo>
                  <a:lnTo>
                    <a:pt x="4254" y="1091"/>
                  </a:lnTo>
                  <a:lnTo>
                    <a:pt x="4251" y="1091"/>
                  </a:lnTo>
                  <a:lnTo>
                    <a:pt x="4247" y="1091"/>
                  </a:lnTo>
                  <a:lnTo>
                    <a:pt x="4241" y="1093"/>
                  </a:lnTo>
                  <a:lnTo>
                    <a:pt x="4239" y="1093"/>
                  </a:lnTo>
                  <a:lnTo>
                    <a:pt x="4237" y="1095"/>
                  </a:lnTo>
                  <a:lnTo>
                    <a:pt x="4235" y="1097"/>
                  </a:lnTo>
                  <a:lnTo>
                    <a:pt x="4233" y="1097"/>
                  </a:lnTo>
                  <a:lnTo>
                    <a:pt x="4229" y="1099"/>
                  </a:lnTo>
                  <a:lnTo>
                    <a:pt x="4223" y="1099"/>
                  </a:lnTo>
                  <a:lnTo>
                    <a:pt x="4214" y="1097"/>
                  </a:lnTo>
                  <a:lnTo>
                    <a:pt x="4204" y="1093"/>
                  </a:lnTo>
                  <a:lnTo>
                    <a:pt x="4196" y="1093"/>
                  </a:lnTo>
                  <a:lnTo>
                    <a:pt x="4187" y="1093"/>
                  </a:lnTo>
                  <a:lnTo>
                    <a:pt x="4171" y="1095"/>
                  </a:lnTo>
                  <a:lnTo>
                    <a:pt x="4155" y="1095"/>
                  </a:lnTo>
                  <a:lnTo>
                    <a:pt x="4146" y="1095"/>
                  </a:lnTo>
                  <a:lnTo>
                    <a:pt x="4140" y="1093"/>
                  </a:lnTo>
                  <a:lnTo>
                    <a:pt x="4134" y="1093"/>
                  </a:lnTo>
                  <a:lnTo>
                    <a:pt x="4132" y="1091"/>
                  </a:lnTo>
                  <a:lnTo>
                    <a:pt x="4128" y="1089"/>
                  </a:lnTo>
                  <a:lnTo>
                    <a:pt x="4124" y="1087"/>
                  </a:lnTo>
                  <a:lnTo>
                    <a:pt x="4119" y="1084"/>
                  </a:lnTo>
                  <a:lnTo>
                    <a:pt x="4111" y="1078"/>
                  </a:lnTo>
                  <a:lnTo>
                    <a:pt x="4107" y="1074"/>
                  </a:lnTo>
                  <a:lnTo>
                    <a:pt x="4101" y="1068"/>
                  </a:lnTo>
                  <a:lnTo>
                    <a:pt x="4097" y="1060"/>
                  </a:lnTo>
                  <a:lnTo>
                    <a:pt x="4091" y="1054"/>
                  </a:lnTo>
                  <a:lnTo>
                    <a:pt x="4088" y="1049"/>
                  </a:lnTo>
                  <a:lnTo>
                    <a:pt x="4084" y="1043"/>
                  </a:lnTo>
                  <a:lnTo>
                    <a:pt x="4084" y="1039"/>
                  </a:lnTo>
                  <a:lnTo>
                    <a:pt x="4082" y="1033"/>
                  </a:lnTo>
                  <a:lnTo>
                    <a:pt x="4082" y="1029"/>
                  </a:lnTo>
                  <a:lnTo>
                    <a:pt x="4080" y="1027"/>
                  </a:lnTo>
                  <a:lnTo>
                    <a:pt x="4074" y="1025"/>
                  </a:lnTo>
                  <a:lnTo>
                    <a:pt x="4068" y="1025"/>
                  </a:lnTo>
                  <a:lnTo>
                    <a:pt x="4062" y="1025"/>
                  </a:lnTo>
                  <a:lnTo>
                    <a:pt x="4058" y="1025"/>
                  </a:lnTo>
                  <a:lnTo>
                    <a:pt x="4055" y="1025"/>
                  </a:lnTo>
                  <a:lnTo>
                    <a:pt x="4049" y="1018"/>
                  </a:lnTo>
                  <a:lnTo>
                    <a:pt x="4045" y="1010"/>
                  </a:lnTo>
                  <a:lnTo>
                    <a:pt x="4041" y="1000"/>
                  </a:lnTo>
                  <a:lnTo>
                    <a:pt x="4035" y="992"/>
                  </a:lnTo>
                  <a:lnTo>
                    <a:pt x="4029" y="989"/>
                  </a:lnTo>
                  <a:lnTo>
                    <a:pt x="4022" y="983"/>
                  </a:lnTo>
                  <a:lnTo>
                    <a:pt x="4016" y="975"/>
                  </a:lnTo>
                  <a:lnTo>
                    <a:pt x="4012" y="973"/>
                  </a:lnTo>
                  <a:lnTo>
                    <a:pt x="4008" y="971"/>
                  </a:lnTo>
                  <a:lnTo>
                    <a:pt x="4002" y="971"/>
                  </a:lnTo>
                  <a:lnTo>
                    <a:pt x="3998" y="969"/>
                  </a:lnTo>
                  <a:lnTo>
                    <a:pt x="3996" y="967"/>
                  </a:lnTo>
                  <a:lnTo>
                    <a:pt x="3994" y="961"/>
                  </a:lnTo>
                  <a:lnTo>
                    <a:pt x="3994" y="958"/>
                  </a:lnTo>
                  <a:lnTo>
                    <a:pt x="3996" y="952"/>
                  </a:lnTo>
                  <a:lnTo>
                    <a:pt x="3996" y="946"/>
                  </a:lnTo>
                  <a:lnTo>
                    <a:pt x="3994" y="940"/>
                  </a:lnTo>
                  <a:lnTo>
                    <a:pt x="3992" y="938"/>
                  </a:lnTo>
                  <a:lnTo>
                    <a:pt x="3987" y="936"/>
                  </a:lnTo>
                  <a:lnTo>
                    <a:pt x="3981" y="934"/>
                  </a:lnTo>
                  <a:lnTo>
                    <a:pt x="3975" y="932"/>
                  </a:lnTo>
                  <a:lnTo>
                    <a:pt x="3969" y="930"/>
                  </a:lnTo>
                  <a:lnTo>
                    <a:pt x="3965" y="928"/>
                  </a:lnTo>
                  <a:lnTo>
                    <a:pt x="3963" y="927"/>
                  </a:lnTo>
                  <a:lnTo>
                    <a:pt x="3963" y="923"/>
                  </a:lnTo>
                  <a:lnTo>
                    <a:pt x="3963" y="919"/>
                  </a:lnTo>
                  <a:lnTo>
                    <a:pt x="3963" y="917"/>
                  </a:lnTo>
                  <a:lnTo>
                    <a:pt x="3963" y="913"/>
                  </a:lnTo>
                  <a:lnTo>
                    <a:pt x="3961" y="909"/>
                  </a:lnTo>
                  <a:lnTo>
                    <a:pt x="3956" y="899"/>
                  </a:lnTo>
                  <a:lnTo>
                    <a:pt x="3948" y="892"/>
                  </a:lnTo>
                  <a:lnTo>
                    <a:pt x="3940" y="884"/>
                  </a:lnTo>
                  <a:lnTo>
                    <a:pt x="3926" y="878"/>
                  </a:lnTo>
                  <a:lnTo>
                    <a:pt x="3924" y="876"/>
                  </a:lnTo>
                  <a:lnTo>
                    <a:pt x="3921" y="872"/>
                  </a:lnTo>
                  <a:lnTo>
                    <a:pt x="3917" y="868"/>
                  </a:lnTo>
                  <a:lnTo>
                    <a:pt x="3913" y="863"/>
                  </a:lnTo>
                  <a:lnTo>
                    <a:pt x="3909" y="859"/>
                  </a:lnTo>
                  <a:lnTo>
                    <a:pt x="3907" y="857"/>
                  </a:lnTo>
                  <a:lnTo>
                    <a:pt x="3903" y="857"/>
                  </a:lnTo>
                  <a:lnTo>
                    <a:pt x="3897" y="861"/>
                  </a:lnTo>
                  <a:lnTo>
                    <a:pt x="3888" y="868"/>
                  </a:lnTo>
                  <a:lnTo>
                    <a:pt x="3880" y="874"/>
                  </a:lnTo>
                  <a:lnTo>
                    <a:pt x="3872" y="878"/>
                  </a:lnTo>
                  <a:lnTo>
                    <a:pt x="3866" y="874"/>
                  </a:lnTo>
                  <a:lnTo>
                    <a:pt x="3862" y="863"/>
                  </a:lnTo>
                  <a:lnTo>
                    <a:pt x="3858" y="847"/>
                  </a:lnTo>
                  <a:lnTo>
                    <a:pt x="3853" y="835"/>
                  </a:lnTo>
                  <a:lnTo>
                    <a:pt x="3845" y="826"/>
                  </a:lnTo>
                  <a:lnTo>
                    <a:pt x="3833" y="822"/>
                  </a:lnTo>
                  <a:lnTo>
                    <a:pt x="3824" y="824"/>
                  </a:lnTo>
                  <a:lnTo>
                    <a:pt x="3816" y="830"/>
                  </a:lnTo>
                  <a:lnTo>
                    <a:pt x="3808" y="834"/>
                  </a:lnTo>
                  <a:lnTo>
                    <a:pt x="3802" y="830"/>
                  </a:lnTo>
                  <a:lnTo>
                    <a:pt x="3800" y="828"/>
                  </a:lnTo>
                  <a:lnTo>
                    <a:pt x="3798" y="826"/>
                  </a:lnTo>
                  <a:lnTo>
                    <a:pt x="3794" y="828"/>
                  </a:lnTo>
                  <a:lnTo>
                    <a:pt x="3791" y="828"/>
                  </a:lnTo>
                  <a:lnTo>
                    <a:pt x="3787" y="828"/>
                  </a:lnTo>
                  <a:lnTo>
                    <a:pt x="3781" y="828"/>
                  </a:lnTo>
                  <a:lnTo>
                    <a:pt x="3777" y="826"/>
                  </a:lnTo>
                  <a:lnTo>
                    <a:pt x="3775" y="826"/>
                  </a:lnTo>
                  <a:lnTo>
                    <a:pt x="3775" y="824"/>
                  </a:lnTo>
                  <a:lnTo>
                    <a:pt x="3775" y="820"/>
                  </a:lnTo>
                  <a:lnTo>
                    <a:pt x="3775" y="818"/>
                  </a:lnTo>
                  <a:lnTo>
                    <a:pt x="3775" y="816"/>
                  </a:lnTo>
                  <a:lnTo>
                    <a:pt x="3775" y="812"/>
                  </a:lnTo>
                  <a:lnTo>
                    <a:pt x="3773" y="810"/>
                  </a:lnTo>
                  <a:lnTo>
                    <a:pt x="3769" y="810"/>
                  </a:lnTo>
                  <a:lnTo>
                    <a:pt x="3763" y="808"/>
                  </a:lnTo>
                  <a:lnTo>
                    <a:pt x="3758" y="808"/>
                  </a:lnTo>
                  <a:lnTo>
                    <a:pt x="3756" y="806"/>
                  </a:lnTo>
                  <a:lnTo>
                    <a:pt x="3754" y="804"/>
                  </a:lnTo>
                  <a:lnTo>
                    <a:pt x="3754" y="803"/>
                  </a:lnTo>
                  <a:lnTo>
                    <a:pt x="3752" y="799"/>
                  </a:lnTo>
                  <a:lnTo>
                    <a:pt x="3752" y="795"/>
                  </a:lnTo>
                  <a:lnTo>
                    <a:pt x="3752" y="793"/>
                  </a:lnTo>
                  <a:lnTo>
                    <a:pt x="3752" y="789"/>
                  </a:lnTo>
                  <a:lnTo>
                    <a:pt x="3752" y="787"/>
                  </a:lnTo>
                  <a:lnTo>
                    <a:pt x="3742" y="781"/>
                  </a:lnTo>
                  <a:lnTo>
                    <a:pt x="3732" y="783"/>
                  </a:lnTo>
                  <a:lnTo>
                    <a:pt x="3725" y="787"/>
                  </a:lnTo>
                  <a:lnTo>
                    <a:pt x="3717" y="785"/>
                  </a:lnTo>
                  <a:lnTo>
                    <a:pt x="3713" y="785"/>
                  </a:lnTo>
                  <a:lnTo>
                    <a:pt x="3709" y="787"/>
                  </a:lnTo>
                  <a:lnTo>
                    <a:pt x="3705" y="789"/>
                  </a:lnTo>
                  <a:lnTo>
                    <a:pt x="3701" y="791"/>
                  </a:lnTo>
                  <a:lnTo>
                    <a:pt x="3697" y="793"/>
                  </a:lnTo>
                  <a:lnTo>
                    <a:pt x="3695" y="797"/>
                  </a:lnTo>
                  <a:lnTo>
                    <a:pt x="3695" y="801"/>
                  </a:lnTo>
                  <a:lnTo>
                    <a:pt x="3695" y="804"/>
                  </a:lnTo>
                  <a:lnTo>
                    <a:pt x="3695" y="808"/>
                  </a:lnTo>
                  <a:lnTo>
                    <a:pt x="3694" y="812"/>
                  </a:lnTo>
                  <a:lnTo>
                    <a:pt x="3692" y="814"/>
                  </a:lnTo>
                  <a:lnTo>
                    <a:pt x="3690" y="816"/>
                  </a:lnTo>
                  <a:lnTo>
                    <a:pt x="3688" y="820"/>
                  </a:lnTo>
                  <a:lnTo>
                    <a:pt x="3684" y="822"/>
                  </a:lnTo>
                  <a:lnTo>
                    <a:pt x="3682" y="824"/>
                  </a:lnTo>
                  <a:lnTo>
                    <a:pt x="3680" y="824"/>
                  </a:lnTo>
                  <a:lnTo>
                    <a:pt x="3676" y="822"/>
                  </a:lnTo>
                  <a:lnTo>
                    <a:pt x="3672" y="820"/>
                  </a:lnTo>
                  <a:lnTo>
                    <a:pt x="3670" y="818"/>
                  </a:lnTo>
                  <a:lnTo>
                    <a:pt x="3666" y="818"/>
                  </a:lnTo>
                  <a:lnTo>
                    <a:pt x="3662" y="820"/>
                  </a:lnTo>
                  <a:lnTo>
                    <a:pt x="3659" y="820"/>
                  </a:lnTo>
                  <a:lnTo>
                    <a:pt x="3655" y="820"/>
                  </a:lnTo>
                  <a:lnTo>
                    <a:pt x="3653" y="820"/>
                  </a:lnTo>
                  <a:lnTo>
                    <a:pt x="3647" y="820"/>
                  </a:lnTo>
                  <a:lnTo>
                    <a:pt x="3641" y="820"/>
                  </a:lnTo>
                  <a:lnTo>
                    <a:pt x="3637" y="822"/>
                  </a:lnTo>
                  <a:lnTo>
                    <a:pt x="3633" y="826"/>
                  </a:lnTo>
                  <a:lnTo>
                    <a:pt x="3633" y="828"/>
                  </a:lnTo>
                  <a:lnTo>
                    <a:pt x="3633" y="839"/>
                  </a:lnTo>
                  <a:lnTo>
                    <a:pt x="3633" y="857"/>
                  </a:lnTo>
                  <a:lnTo>
                    <a:pt x="3633" y="878"/>
                  </a:lnTo>
                  <a:lnTo>
                    <a:pt x="3633" y="899"/>
                  </a:lnTo>
                  <a:lnTo>
                    <a:pt x="3633" y="919"/>
                  </a:lnTo>
                  <a:lnTo>
                    <a:pt x="3633" y="930"/>
                  </a:lnTo>
                  <a:lnTo>
                    <a:pt x="3633" y="936"/>
                  </a:lnTo>
                  <a:lnTo>
                    <a:pt x="3622" y="932"/>
                  </a:lnTo>
                  <a:lnTo>
                    <a:pt x="3614" y="932"/>
                  </a:lnTo>
                  <a:lnTo>
                    <a:pt x="3606" y="936"/>
                  </a:lnTo>
                  <a:lnTo>
                    <a:pt x="3598" y="938"/>
                  </a:lnTo>
                  <a:lnTo>
                    <a:pt x="3583" y="938"/>
                  </a:lnTo>
                  <a:lnTo>
                    <a:pt x="3563" y="940"/>
                  </a:lnTo>
                  <a:lnTo>
                    <a:pt x="3556" y="938"/>
                  </a:lnTo>
                  <a:lnTo>
                    <a:pt x="3550" y="932"/>
                  </a:lnTo>
                  <a:lnTo>
                    <a:pt x="3542" y="927"/>
                  </a:lnTo>
                  <a:lnTo>
                    <a:pt x="3532" y="923"/>
                  </a:lnTo>
                  <a:lnTo>
                    <a:pt x="3527" y="927"/>
                  </a:lnTo>
                  <a:lnTo>
                    <a:pt x="3519" y="934"/>
                  </a:lnTo>
                  <a:lnTo>
                    <a:pt x="3507" y="942"/>
                  </a:lnTo>
                  <a:lnTo>
                    <a:pt x="3497" y="950"/>
                  </a:lnTo>
                  <a:lnTo>
                    <a:pt x="3490" y="950"/>
                  </a:lnTo>
                  <a:lnTo>
                    <a:pt x="3486" y="946"/>
                  </a:lnTo>
                  <a:lnTo>
                    <a:pt x="3482" y="940"/>
                  </a:lnTo>
                  <a:lnTo>
                    <a:pt x="3478" y="936"/>
                  </a:lnTo>
                  <a:lnTo>
                    <a:pt x="3474" y="932"/>
                  </a:lnTo>
                  <a:lnTo>
                    <a:pt x="3468" y="928"/>
                  </a:lnTo>
                  <a:lnTo>
                    <a:pt x="3451" y="923"/>
                  </a:lnTo>
                  <a:lnTo>
                    <a:pt x="3433" y="917"/>
                  </a:lnTo>
                  <a:lnTo>
                    <a:pt x="3424" y="917"/>
                  </a:lnTo>
                  <a:lnTo>
                    <a:pt x="3410" y="917"/>
                  </a:lnTo>
                  <a:lnTo>
                    <a:pt x="3397" y="913"/>
                  </a:lnTo>
                  <a:lnTo>
                    <a:pt x="3387" y="909"/>
                  </a:lnTo>
                  <a:lnTo>
                    <a:pt x="3383" y="905"/>
                  </a:lnTo>
                  <a:lnTo>
                    <a:pt x="3377" y="903"/>
                  </a:lnTo>
                  <a:lnTo>
                    <a:pt x="3373" y="905"/>
                  </a:lnTo>
                  <a:lnTo>
                    <a:pt x="3369" y="907"/>
                  </a:lnTo>
                  <a:lnTo>
                    <a:pt x="3366" y="913"/>
                  </a:lnTo>
                  <a:lnTo>
                    <a:pt x="3364" y="919"/>
                  </a:lnTo>
                  <a:lnTo>
                    <a:pt x="3360" y="925"/>
                  </a:lnTo>
                  <a:lnTo>
                    <a:pt x="3358" y="930"/>
                  </a:lnTo>
                  <a:lnTo>
                    <a:pt x="3356" y="932"/>
                  </a:lnTo>
                  <a:lnTo>
                    <a:pt x="3354" y="934"/>
                  </a:lnTo>
                  <a:lnTo>
                    <a:pt x="3350" y="932"/>
                  </a:lnTo>
                  <a:lnTo>
                    <a:pt x="3348" y="930"/>
                  </a:lnTo>
                  <a:lnTo>
                    <a:pt x="3346" y="927"/>
                  </a:lnTo>
                  <a:lnTo>
                    <a:pt x="3344" y="923"/>
                  </a:lnTo>
                  <a:lnTo>
                    <a:pt x="3342" y="919"/>
                  </a:lnTo>
                  <a:lnTo>
                    <a:pt x="3338" y="917"/>
                  </a:lnTo>
                  <a:lnTo>
                    <a:pt x="3334" y="917"/>
                  </a:lnTo>
                  <a:lnTo>
                    <a:pt x="3325" y="919"/>
                  </a:lnTo>
                  <a:lnTo>
                    <a:pt x="3311" y="919"/>
                  </a:lnTo>
                  <a:lnTo>
                    <a:pt x="3300" y="923"/>
                  </a:lnTo>
                  <a:lnTo>
                    <a:pt x="3298" y="927"/>
                  </a:lnTo>
                  <a:lnTo>
                    <a:pt x="3298" y="930"/>
                  </a:lnTo>
                  <a:lnTo>
                    <a:pt x="3298" y="932"/>
                  </a:lnTo>
                  <a:lnTo>
                    <a:pt x="3298" y="936"/>
                  </a:lnTo>
                  <a:lnTo>
                    <a:pt x="3296" y="938"/>
                  </a:lnTo>
                  <a:lnTo>
                    <a:pt x="3296" y="938"/>
                  </a:lnTo>
                  <a:lnTo>
                    <a:pt x="3284" y="936"/>
                  </a:lnTo>
                  <a:lnTo>
                    <a:pt x="3274" y="930"/>
                  </a:lnTo>
                  <a:lnTo>
                    <a:pt x="3263" y="928"/>
                  </a:lnTo>
                  <a:lnTo>
                    <a:pt x="3243" y="930"/>
                  </a:lnTo>
                  <a:lnTo>
                    <a:pt x="3230" y="925"/>
                  </a:lnTo>
                  <a:lnTo>
                    <a:pt x="3220" y="913"/>
                  </a:lnTo>
                  <a:lnTo>
                    <a:pt x="3216" y="907"/>
                  </a:lnTo>
                  <a:lnTo>
                    <a:pt x="3214" y="905"/>
                  </a:lnTo>
                  <a:lnTo>
                    <a:pt x="3208" y="905"/>
                  </a:lnTo>
                  <a:lnTo>
                    <a:pt x="3204" y="903"/>
                  </a:lnTo>
                  <a:lnTo>
                    <a:pt x="3187" y="901"/>
                  </a:lnTo>
                  <a:lnTo>
                    <a:pt x="3171" y="899"/>
                  </a:lnTo>
                  <a:lnTo>
                    <a:pt x="3168" y="899"/>
                  </a:lnTo>
                  <a:lnTo>
                    <a:pt x="3162" y="901"/>
                  </a:lnTo>
                  <a:lnTo>
                    <a:pt x="3158" y="903"/>
                  </a:lnTo>
                  <a:lnTo>
                    <a:pt x="3152" y="905"/>
                  </a:lnTo>
                  <a:lnTo>
                    <a:pt x="3148" y="905"/>
                  </a:lnTo>
                  <a:lnTo>
                    <a:pt x="3144" y="903"/>
                  </a:lnTo>
                  <a:lnTo>
                    <a:pt x="3135" y="901"/>
                  </a:lnTo>
                  <a:lnTo>
                    <a:pt x="3121" y="901"/>
                  </a:lnTo>
                  <a:lnTo>
                    <a:pt x="3107" y="901"/>
                  </a:lnTo>
                  <a:lnTo>
                    <a:pt x="3098" y="899"/>
                  </a:lnTo>
                  <a:lnTo>
                    <a:pt x="3096" y="897"/>
                  </a:lnTo>
                  <a:lnTo>
                    <a:pt x="3096" y="896"/>
                  </a:lnTo>
                  <a:lnTo>
                    <a:pt x="3098" y="892"/>
                  </a:lnTo>
                  <a:lnTo>
                    <a:pt x="3100" y="888"/>
                  </a:lnTo>
                  <a:lnTo>
                    <a:pt x="3102" y="884"/>
                  </a:lnTo>
                  <a:lnTo>
                    <a:pt x="3102" y="878"/>
                  </a:lnTo>
                  <a:lnTo>
                    <a:pt x="3100" y="874"/>
                  </a:lnTo>
                  <a:lnTo>
                    <a:pt x="3096" y="868"/>
                  </a:lnTo>
                  <a:lnTo>
                    <a:pt x="3094" y="863"/>
                  </a:lnTo>
                  <a:lnTo>
                    <a:pt x="3090" y="859"/>
                  </a:lnTo>
                  <a:lnTo>
                    <a:pt x="3086" y="855"/>
                  </a:lnTo>
                  <a:lnTo>
                    <a:pt x="3082" y="849"/>
                  </a:lnTo>
                  <a:lnTo>
                    <a:pt x="3080" y="845"/>
                  </a:lnTo>
                  <a:lnTo>
                    <a:pt x="3080" y="839"/>
                  </a:lnTo>
                  <a:lnTo>
                    <a:pt x="3078" y="835"/>
                  </a:lnTo>
                  <a:lnTo>
                    <a:pt x="3076" y="832"/>
                  </a:lnTo>
                  <a:lnTo>
                    <a:pt x="3074" y="830"/>
                  </a:lnTo>
                  <a:lnTo>
                    <a:pt x="3070" y="830"/>
                  </a:lnTo>
                  <a:lnTo>
                    <a:pt x="3067" y="830"/>
                  </a:lnTo>
                  <a:lnTo>
                    <a:pt x="3063" y="832"/>
                  </a:lnTo>
                  <a:lnTo>
                    <a:pt x="3057" y="832"/>
                  </a:lnTo>
                  <a:lnTo>
                    <a:pt x="3055" y="832"/>
                  </a:lnTo>
                  <a:lnTo>
                    <a:pt x="3051" y="830"/>
                  </a:lnTo>
                  <a:lnTo>
                    <a:pt x="3047" y="828"/>
                  </a:lnTo>
                  <a:lnTo>
                    <a:pt x="3043" y="826"/>
                  </a:lnTo>
                  <a:lnTo>
                    <a:pt x="3037" y="824"/>
                  </a:lnTo>
                  <a:lnTo>
                    <a:pt x="3034" y="822"/>
                  </a:lnTo>
                  <a:lnTo>
                    <a:pt x="3032" y="820"/>
                  </a:lnTo>
                  <a:lnTo>
                    <a:pt x="3022" y="822"/>
                  </a:lnTo>
                  <a:lnTo>
                    <a:pt x="3010" y="830"/>
                  </a:lnTo>
                  <a:lnTo>
                    <a:pt x="2999" y="837"/>
                  </a:lnTo>
                  <a:lnTo>
                    <a:pt x="2987" y="843"/>
                  </a:lnTo>
                  <a:lnTo>
                    <a:pt x="2977" y="843"/>
                  </a:lnTo>
                  <a:lnTo>
                    <a:pt x="2964" y="841"/>
                  </a:lnTo>
                  <a:lnTo>
                    <a:pt x="2952" y="841"/>
                  </a:lnTo>
                  <a:lnTo>
                    <a:pt x="2937" y="835"/>
                  </a:lnTo>
                  <a:lnTo>
                    <a:pt x="2919" y="826"/>
                  </a:lnTo>
                  <a:lnTo>
                    <a:pt x="2900" y="818"/>
                  </a:lnTo>
                  <a:lnTo>
                    <a:pt x="2884" y="818"/>
                  </a:lnTo>
                  <a:lnTo>
                    <a:pt x="2873" y="820"/>
                  </a:lnTo>
                  <a:lnTo>
                    <a:pt x="2865" y="822"/>
                  </a:lnTo>
                  <a:lnTo>
                    <a:pt x="2861" y="820"/>
                  </a:lnTo>
                  <a:lnTo>
                    <a:pt x="2859" y="820"/>
                  </a:lnTo>
                  <a:lnTo>
                    <a:pt x="2857" y="818"/>
                  </a:lnTo>
                  <a:lnTo>
                    <a:pt x="2857" y="816"/>
                  </a:lnTo>
                  <a:lnTo>
                    <a:pt x="2855" y="816"/>
                  </a:lnTo>
                  <a:lnTo>
                    <a:pt x="2851" y="814"/>
                  </a:lnTo>
                  <a:lnTo>
                    <a:pt x="2847" y="812"/>
                  </a:lnTo>
                  <a:lnTo>
                    <a:pt x="2841" y="808"/>
                  </a:lnTo>
                  <a:lnTo>
                    <a:pt x="2832" y="804"/>
                  </a:lnTo>
                  <a:lnTo>
                    <a:pt x="2814" y="797"/>
                  </a:lnTo>
                  <a:lnTo>
                    <a:pt x="2791" y="785"/>
                  </a:lnTo>
                  <a:lnTo>
                    <a:pt x="2787" y="787"/>
                  </a:lnTo>
                  <a:lnTo>
                    <a:pt x="2779" y="793"/>
                  </a:lnTo>
                  <a:lnTo>
                    <a:pt x="2768" y="799"/>
                  </a:lnTo>
                  <a:lnTo>
                    <a:pt x="2760" y="803"/>
                  </a:lnTo>
                  <a:lnTo>
                    <a:pt x="2756" y="803"/>
                  </a:lnTo>
                  <a:lnTo>
                    <a:pt x="2756" y="789"/>
                  </a:lnTo>
                  <a:lnTo>
                    <a:pt x="2758" y="772"/>
                  </a:lnTo>
                  <a:lnTo>
                    <a:pt x="2760" y="752"/>
                  </a:lnTo>
                  <a:lnTo>
                    <a:pt x="2760" y="723"/>
                  </a:lnTo>
                  <a:lnTo>
                    <a:pt x="2762" y="696"/>
                  </a:lnTo>
                  <a:lnTo>
                    <a:pt x="2768" y="682"/>
                  </a:lnTo>
                  <a:lnTo>
                    <a:pt x="2777" y="673"/>
                  </a:lnTo>
                  <a:lnTo>
                    <a:pt x="2785" y="665"/>
                  </a:lnTo>
                  <a:lnTo>
                    <a:pt x="2787" y="657"/>
                  </a:lnTo>
                  <a:lnTo>
                    <a:pt x="2787" y="647"/>
                  </a:lnTo>
                  <a:lnTo>
                    <a:pt x="2787" y="636"/>
                  </a:lnTo>
                  <a:lnTo>
                    <a:pt x="2787" y="622"/>
                  </a:lnTo>
                  <a:lnTo>
                    <a:pt x="2785" y="613"/>
                  </a:lnTo>
                  <a:lnTo>
                    <a:pt x="2781" y="607"/>
                  </a:lnTo>
                  <a:lnTo>
                    <a:pt x="2770" y="609"/>
                  </a:lnTo>
                  <a:lnTo>
                    <a:pt x="2756" y="611"/>
                  </a:lnTo>
                  <a:lnTo>
                    <a:pt x="2742" y="613"/>
                  </a:lnTo>
                  <a:lnTo>
                    <a:pt x="2731" y="613"/>
                  </a:lnTo>
                  <a:lnTo>
                    <a:pt x="2725" y="613"/>
                  </a:lnTo>
                  <a:lnTo>
                    <a:pt x="2723" y="611"/>
                  </a:lnTo>
                  <a:lnTo>
                    <a:pt x="2719" y="609"/>
                  </a:lnTo>
                  <a:lnTo>
                    <a:pt x="2717" y="607"/>
                  </a:lnTo>
                  <a:lnTo>
                    <a:pt x="2715" y="603"/>
                  </a:lnTo>
                  <a:lnTo>
                    <a:pt x="2709" y="601"/>
                  </a:lnTo>
                  <a:lnTo>
                    <a:pt x="2690" y="587"/>
                  </a:lnTo>
                  <a:lnTo>
                    <a:pt x="2671" y="572"/>
                  </a:lnTo>
                  <a:lnTo>
                    <a:pt x="2669" y="570"/>
                  </a:lnTo>
                  <a:lnTo>
                    <a:pt x="2665" y="570"/>
                  </a:lnTo>
                  <a:lnTo>
                    <a:pt x="2661" y="572"/>
                  </a:lnTo>
                  <a:lnTo>
                    <a:pt x="2655" y="572"/>
                  </a:lnTo>
                  <a:lnTo>
                    <a:pt x="2651" y="572"/>
                  </a:lnTo>
                  <a:lnTo>
                    <a:pt x="2645" y="570"/>
                  </a:lnTo>
                  <a:lnTo>
                    <a:pt x="2643" y="568"/>
                  </a:lnTo>
                  <a:lnTo>
                    <a:pt x="2642" y="564"/>
                  </a:lnTo>
                  <a:lnTo>
                    <a:pt x="2640" y="562"/>
                  </a:lnTo>
                  <a:lnTo>
                    <a:pt x="2640" y="558"/>
                  </a:lnTo>
                  <a:lnTo>
                    <a:pt x="2638" y="554"/>
                  </a:lnTo>
                  <a:lnTo>
                    <a:pt x="2636" y="551"/>
                  </a:lnTo>
                  <a:lnTo>
                    <a:pt x="2632" y="547"/>
                  </a:lnTo>
                  <a:lnTo>
                    <a:pt x="2628" y="545"/>
                  </a:lnTo>
                  <a:lnTo>
                    <a:pt x="2624" y="543"/>
                  </a:lnTo>
                  <a:lnTo>
                    <a:pt x="2620" y="541"/>
                  </a:lnTo>
                  <a:lnTo>
                    <a:pt x="2618" y="537"/>
                  </a:lnTo>
                  <a:lnTo>
                    <a:pt x="2624" y="527"/>
                  </a:lnTo>
                  <a:lnTo>
                    <a:pt x="2632" y="516"/>
                  </a:lnTo>
                  <a:lnTo>
                    <a:pt x="2642" y="504"/>
                  </a:lnTo>
                  <a:lnTo>
                    <a:pt x="2642" y="494"/>
                  </a:lnTo>
                  <a:lnTo>
                    <a:pt x="2640" y="489"/>
                  </a:lnTo>
                  <a:lnTo>
                    <a:pt x="2636" y="485"/>
                  </a:lnTo>
                  <a:lnTo>
                    <a:pt x="2634" y="479"/>
                  </a:lnTo>
                  <a:lnTo>
                    <a:pt x="2630" y="475"/>
                  </a:lnTo>
                  <a:lnTo>
                    <a:pt x="2626" y="473"/>
                  </a:lnTo>
                  <a:lnTo>
                    <a:pt x="2620" y="471"/>
                  </a:lnTo>
                  <a:lnTo>
                    <a:pt x="2612" y="471"/>
                  </a:lnTo>
                  <a:lnTo>
                    <a:pt x="2607" y="471"/>
                  </a:lnTo>
                  <a:lnTo>
                    <a:pt x="2587" y="471"/>
                  </a:lnTo>
                  <a:lnTo>
                    <a:pt x="2568" y="465"/>
                  </a:lnTo>
                  <a:lnTo>
                    <a:pt x="2548" y="465"/>
                  </a:lnTo>
                  <a:lnTo>
                    <a:pt x="2544" y="469"/>
                  </a:lnTo>
                  <a:lnTo>
                    <a:pt x="2537" y="477"/>
                  </a:lnTo>
                  <a:lnTo>
                    <a:pt x="2529" y="485"/>
                  </a:lnTo>
                  <a:lnTo>
                    <a:pt x="2523" y="490"/>
                  </a:lnTo>
                  <a:lnTo>
                    <a:pt x="2517" y="492"/>
                  </a:lnTo>
                  <a:lnTo>
                    <a:pt x="2513" y="492"/>
                  </a:lnTo>
                  <a:lnTo>
                    <a:pt x="2510" y="494"/>
                  </a:lnTo>
                  <a:lnTo>
                    <a:pt x="2504" y="494"/>
                  </a:lnTo>
                  <a:lnTo>
                    <a:pt x="2498" y="494"/>
                  </a:lnTo>
                  <a:lnTo>
                    <a:pt x="2494" y="494"/>
                  </a:lnTo>
                  <a:lnTo>
                    <a:pt x="2488" y="492"/>
                  </a:lnTo>
                  <a:lnTo>
                    <a:pt x="2480" y="490"/>
                  </a:lnTo>
                  <a:lnTo>
                    <a:pt x="2475" y="489"/>
                  </a:lnTo>
                  <a:lnTo>
                    <a:pt x="2459" y="483"/>
                  </a:lnTo>
                  <a:lnTo>
                    <a:pt x="2440" y="479"/>
                  </a:lnTo>
                  <a:lnTo>
                    <a:pt x="2422" y="479"/>
                  </a:lnTo>
                  <a:lnTo>
                    <a:pt x="2413" y="477"/>
                  </a:lnTo>
                  <a:lnTo>
                    <a:pt x="2399" y="471"/>
                  </a:lnTo>
                  <a:lnTo>
                    <a:pt x="2387" y="465"/>
                  </a:lnTo>
                  <a:lnTo>
                    <a:pt x="2374" y="456"/>
                  </a:lnTo>
                  <a:lnTo>
                    <a:pt x="2360" y="444"/>
                  </a:lnTo>
                  <a:lnTo>
                    <a:pt x="2345" y="434"/>
                  </a:lnTo>
                  <a:lnTo>
                    <a:pt x="2327" y="427"/>
                  </a:lnTo>
                  <a:lnTo>
                    <a:pt x="2312" y="421"/>
                  </a:lnTo>
                  <a:lnTo>
                    <a:pt x="2294" y="411"/>
                  </a:lnTo>
                  <a:lnTo>
                    <a:pt x="2292" y="409"/>
                  </a:lnTo>
                  <a:lnTo>
                    <a:pt x="2290" y="405"/>
                  </a:lnTo>
                  <a:lnTo>
                    <a:pt x="2288" y="399"/>
                  </a:lnTo>
                  <a:lnTo>
                    <a:pt x="2286" y="395"/>
                  </a:lnTo>
                  <a:lnTo>
                    <a:pt x="2284" y="392"/>
                  </a:lnTo>
                  <a:lnTo>
                    <a:pt x="2282" y="390"/>
                  </a:lnTo>
                  <a:lnTo>
                    <a:pt x="2277" y="390"/>
                  </a:lnTo>
                  <a:lnTo>
                    <a:pt x="2273" y="392"/>
                  </a:lnTo>
                  <a:lnTo>
                    <a:pt x="2267" y="394"/>
                  </a:lnTo>
                  <a:lnTo>
                    <a:pt x="2261" y="395"/>
                  </a:lnTo>
                  <a:lnTo>
                    <a:pt x="2255" y="395"/>
                  </a:lnTo>
                  <a:lnTo>
                    <a:pt x="2251" y="395"/>
                  </a:lnTo>
                  <a:lnTo>
                    <a:pt x="2242" y="394"/>
                  </a:lnTo>
                  <a:lnTo>
                    <a:pt x="2232" y="388"/>
                  </a:lnTo>
                  <a:lnTo>
                    <a:pt x="2222" y="382"/>
                  </a:lnTo>
                  <a:lnTo>
                    <a:pt x="2218" y="374"/>
                  </a:lnTo>
                  <a:lnTo>
                    <a:pt x="2220" y="366"/>
                  </a:lnTo>
                  <a:lnTo>
                    <a:pt x="2222" y="359"/>
                  </a:lnTo>
                  <a:lnTo>
                    <a:pt x="2222" y="349"/>
                  </a:lnTo>
                  <a:lnTo>
                    <a:pt x="2213" y="335"/>
                  </a:lnTo>
                  <a:lnTo>
                    <a:pt x="2203" y="328"/>
                  </a:lnTo>
                  <a:lnTo>
                    <a:pt x="2191" y="322"/>
                  </a:lnTo>
                  <a:lnTo>
                    <a:pt x="2185" y="320"/>
                  </a:lnTo>
                  <a:lnTo>
                    <a:pt x="2180" y="316"/>
                  </a:lnTo>
                  <a:lnTo>
                    <a:pt x="2176" y="312"/>
                  </a:lnTo>
                  <a:lnTo>
                    <a:pt x="2174" y="308"/>
                  </a:lnTo>
                  <a:lnTo>
                    <a:pt x="2170" y="304"/>
                  </a:lnTo>
                  <a:lnTo>
                    <a:pt x="2166" y="301"/>
                  </a:lnTo>
                  <a:lnTo>
                    <a:pt x="2160" y="299"/>
                  </a:lnTo>
                  <a:lnTo>
                    <a:pt x="2158" y="297"/>
                  </a:lnTo>
                  <a:lnTo>
                    <a:pt x="2158" y="293"/>
                  </a:lnTo>
                  <a:lnTo>
                    <a:pt x="2158" y="291"/>
                  </a:lnTo>
                  <a:lnTo>
                    <a:pt x="2162" y="285"/>
                  </a:lnTo>
                  <a:lnTo>
                    <a:pt x="2164" y="283"/>
                  </a:lnTo>
                  <a:lnTo>
                    <a:pt x="2170" y="279"/>
                  </a:lnTo>
                  <a:lnTo>
                    <a:pt x="2174" y="277"/>
                  </a:lnTo>
                  <a:lnTo>
                    <a:pt x="2178" y="273"/>
                  </a:lnTo>
                  <a:lnTo>
                    <a:pt x="2182" y="271"/>
                  </a:lnTo>
                  <a:lnTo>
                    <a:pt x="2183" y="270"/>
                  </a:lnTo>
                  <a:lnTo>
                    <a:pt x="2183" y="268"/>
                  </a:lnTo>
                  <a:lnTo>
                    <a:pt x="2182" y="268"/>
                  </a:lnTo>
                  <a:lnTo>
                    <a:pt x="2178" y="266"/>
                  </a:lnTo>
                  <a:lnTo>
                    <a:pt x="2172" y="264"/>
                  </a:lnTo>
                  <a:lnTo>
                    <a:pt x="2168" y="260"/>
                  </a:lnTo>
                  <a:lnTo>
                    <a:pt x="2162" y="256"/>
                  </a:lnTo>
                  <a:lnTo>
                    <a:pt x="2158" y="250"/>
                  </a:lnTo>
                  <a:lnTo>
                    <a:pt x="2150" y="235"/>
                  </a:lnTo>
                  <a:lnTo>
                    <a:pt x="2147" y="219"/>
                  </a:lnTo>
                  <a:lnTo>
                    <a:pt x="2143" y="204"/>
                  </a:lnTo>
                  <a:lnTo>
                    <a:pt x="2141" y="200"/>
                  </a:lnTo>
                  <a:lnTo>
                    <a:pt x="2137" y="196"/>
                  </a:lnTo>
                  <a:lnTo>
                    <a:pt x="2135" y="192"/>
                  </a:lnTo>
                  <a:lnTo>
                    <a:pt x="2133" y="190"/>
                  </a:lnTo>
                  <a:lnTo>
                    <a:pt x="2131" y="190"/>
                  </a:lnTo>
                  <a:lnTo>
                    <a:pt x="2127" y="188"/>
                  </a:lnTo>
                  <a:lnTo>
                    <a:pt x="2123" y="188"/>
                  </a:lnTo>
                  <a:lnTo>
                    <a:pt x="2119" y="190"/>
                  </a:lnTo>
                  <a:lnTo>
                    <a:pt x="2114" y="194"/>
                  </a:lnTo>
                  <a:lnTo>
                    <a:pt x="2106" y="200"/>
                  </a:lnTo>
                  <a:lnTo>
                    <a:pt x="2104" y="200"/>
                  </a:lnTo>
                  <a:lnTo>
                    <a:pt x="2098" y="200"/>
                  </a:lnTo>
                  <a:lnTo>
                    <a:pt x="2094" y="200"/>
                  </a:lnTo>
                  <a:lnTo>
                    <a:pt x="2088" y="200"/>
                  </a:lnTo>
                  <a:lnTo>
                    <a:pt x="2085" y="200"/>
                  </a:lnTo>
                  <a:lnTo>
                    <a:pt x="2081" y="202"/>
                  </a:lnTo>
                  <a:lnTo>
                    <a:pt x="2069" y="211"/>
                  </a:lnTo>
                  <a:lnTo>
                    <a:pt x="2061" y="219"/>
                  </a:lnTo>
                  <a:lnTo>
                    <a:pt x="2052" y="223"/>
                  </a:lnTo>
                  <a:lnTo>
                    <a:pt x="2042" y="225"/>
                  </a:lnTo>
                  <a:lnTo>
                    <a:pt x="2040" y="225"/>
                  </a:lnTo>
                  <a:lnTo>
                    <a:pt x="2038" y="225"/>
                  </a:lnTo>
                  <a:lnTo>
                    <a:pt x="2038" y="223"/>
                  </a:lnTo>
                  <a:lnTo>
                    <a:pt x="2038" y="221"/>
                  </a:lnTo>
                  <a:lnTo>
                    <a:pt x="2038" y="217"/>
                  </a:lnTo>
                  <a:lnTo>
                    <a:pt x="2038" y="215"/>
                  </a:lnTo>
                  <a:lnTo>
                    <a:pt x="2036" y="211"/>
                  </a:lnTo>
                  <a:lnTo>
                    <a:pt x="2034" y="207"/>
                  </a:lnTo>
                  <a:lnTo>
                    <a:pt x="2034" y="202"/>
                  </a:lnTo>
                  <a:lnTo>
                    <a:pt x="2034" y="198"/>
                  </a:lnTo>
                  <a:lnTo>
                    <a:pt x="2034" y="194"/>
                  </a:lnTo>
                  <a:lnTo>
                    <a:pt x="2034" y="190"/>
                  </a:lnTo>
                  <a:lnTo>
                    <a:pt x="2032" y="186"/>
                  </a:lnTo>
                  <a:lnTo>
                    <a:pt x="2030" y="186"/>
                  </a:lnTo>
                  <a:lnTo>
                    <a:pt x="2026" y="188"/>
                  </a:lnTo>
                  <a:lnTo>
                    <a:pt x="2022" y="190"/>
                  </a:lnTo>
                  <a:lnTo>
                    <a:pt x="2019" y="192"/>
                  </a:lnTo>
                  <a:lnTo>
                    <a:pt x="2015" y="194"/>
                  </a:lnTo>
                  <a:lnTo>
                    <a:pt x="2011" y="196"/>
                  </a:lnTo>
                  <a:lnTo>
                    <a:pt x="2007" y="198"/>
                  </a:lnTo>
                  <a:lnTo>
                    <a:pt x="2005" y="198"/>
                  </a:lnTo>
                  <a:lnTo>
                    <a:pt x="1995" y="192"/>
                  </a:lnTo>
                  <a:lnTo>
                    <a:pt x="1986" y="186"/>
                  </a:lnTo>
                  <a:lnTo>
                    <a:pt x="1974" y="184"/>
                  </a:lnTo>
                  <a:lnTo>
                    <a:pt x="1972" y="182"/>
                  </a:lnTo>
                  <a:lnTo>
                    <a:pt x="1970" y="180"/>
                  </a:lnTo>
                  <a:lnTo>
                    <a:pt x="1970" y="176"/>
                  </a:lnTo>
                  <a:lnTo>
                    <a:pt x="1968" y="173"/>
                  </a:lnTo>
                  <a:lnTo>
                    <a:pt x="1968" y="171"/>
                  </a:lnTo>
                  <a:lnTo>
                    <a:pt x="1966" y="169"/>
                  </a:lnTo>
                  <a:lnTo>
                    <a:pt x="1962" y="169"/>
                  </a:lnTo>
                  <a:lnTo>
                    <a:pt x="1958" y="167"/>
                  </a:lnTo>
                  <a:lnTo>
                    <a:pt x="1953" y="165"/>
                  </a:lnTo>
                  <a:lnTo>
                    <a:pt x="1949" y="163"/>
                  </a:lnTo>
                  <a:lnTo>
                    <a:pt x="1945" y="161"/>
                  </a:lnTo>
                  <a:lnTo>
                    <a:pt x="1945" y="157"/>
                  </a:lnTo>
                  <a:lnTo>
                    <a:pt x="1945" y="155"/>
                  </a:lnTo>
                  <a:lnTo>
                    <a:pt x="1943" y="151"/>
                  </a:lnTo>
                  <a:lnTo>
                    <a:pt x="1943" y="147"/>
                  </a:lnTo>
                  <a:lnTo>
                    <a:pt x="1943" y="145"/>
                  </a:lnTo>
                  <a:lnTo>
                    <a:pt x="1939" y="142"/>
                  </a:lnTo>
                  <a:lnTo>
                    <a:pt x="1935" y="142"/>
                  </a:lnTo>
                  <a:lnTo>
                    <a:pt x="1929" y="142"/>
                  </a:lnTo>
                  <a:lnTo>
                    <a:pt x="1923" y="142"/>
                  </a:lnTo>
                  <a:lnTo>
                    <a:pt x="1920" y="144"/>
                  </a:lnTo>
                  <a:lnTo>
                    <a:pt x="1914" y="144"/>
                  </a:lnTo>
                  <a:lnTo>
                    <a:pt x="1904" y="144"/>
                  </a:lnTo>
                  <a:lnTo>
                    <a:pt x="1898" y="142"/>
                  </a:lnTo>
                  <a:lnTo>
                    <a:pt x="1894" y="142"/>
                  </a:lnTo>
                  <a:lnTo>
                    <a:pt x="1887" y="142"/>
                  </a:lnTo>
                  <a:lnTo>
                    <a:pt x="1881" y="138"/>
                  </a:lnTo>
                  <a:lnTo>
                    <a:pt x="1877" y="132"/>
                  </a:lnTo>
                  <a:lnTo>
                    <a:pt x="1871" y="126"/>
                  </a:lnTo>
                  <a:lnTo>
                    <a:pt x="1865" y="120"/>
                  </a:lnTo>
                  <a:lnTo>
                    <a:pt x="1859" y="111"/>
                  </a:lnTo>
                  <a:lnTo>
                    <a:pt x="1855" y="97"/>
                  </a:lnTo>
                  <a:lnTo>
                    <a:pt x="1852" y="87"/>
                  </a:lnTo>
                  <a:lnTo>
                    <a:pt x="1846" y="83"/>
                  </a:lnTo>
                  <a:lnTo>
                    <a:pt x="1836" y="83"/>
                  </a:lnTo>
                  <a:lnTo>
                    <a:pt x="1826" y="82"/>
                  </a:lnTo>
                  <a:lnTo>
                    <a:pt x="1819" y="80"/>
                  </a:lnTo>
                  <a:lnTo>
                    <a:pt x="1813" y="74"/>
                  </a:lnTo>
                  <a:lnTo>
                    <a:pt x="1807" y="70"/>
                  </a:lnTo>
                  <a:lnTo>
                    <a:pt x="1801" y="66"/>
                  </a:lnTo>
                  <a:lnTo>
                    <a:pt x="1795" y="60"/>
                  </a:lnTo>
                  <a:lnTo>
                    <a:pt x="1791" y="56"/>
                  </a:lnTo>
                  <a:lnTo>
                    <a:pt x="1788" y="49"/>
                  </a:lnTo>
                  <a:lnTo>
                    <a:pt x="1784" y="43"/>
                  </a:lnTo>
                  <a:lnTo>
                    <a:pt x="1778" y="37"/>
                  </a:lnTo>
                  <a:lnTo>
                    <a:pt x="1772" y="33"/>
                  </a:lnTo>
                  <a:lnTo>
                    <a:pt x="1762" y="27"/>
                  </a:lnTo>
                  <a:lnTo>
                    <a:pt x="1755" y="19"/>
                  </a:lnTo>
                  <a:lnTo>
                    <a:pt x="1751" y="16"/>
                  </a:lnTo>
                  <a:lnTo>
                    <a:pt x="1747" y="12"/>
                  </a:lnTo>
                  <a:lnTo>
                    <a:pt x="1743" y="6"/>
                  </a:lnTo>
                  <a:lnTo>
                    <a:pt x="1741" y="2"/>
                  </a:lnTo>
                  <a:lnTo>
                    <a:pt x="1737" y="0"/>
                  </a:lnTo>
                  <a:lnTo>
                    <a:pt x="1733" y="2"/>
                  </a:lnTo>
                  <a:lnTo>
                    <a:pt x="1731" y="2"/>
                  </a:lnTo>
                  <a:lnTo>
                    <a:pt x="1731" y="6"/>
                  </a:lnTo>
                  <a:lnTo>
                    <a:pt x="1733" y="10"/>
                  </a:lnTo>
                  <a:lnTo>
                    <a:pt x="1733" y="14"/>
                  </a:lnTo>
                  <a:lnTo>
                    <a:pt x="1733" y="18"/>
                  </a:lnTo>
                  <a:lnTo>
                    <a:pt x="1733" y="21"/>
                  </a:lnTo>
                  <a:lnTo>
                    <a:pt x="1733" y="23"/>
                  </a:lnTo>
                  <a:close/>
                </a:path>
              </a:pathLst>
            </a:custGeom>
            <a:gradFill flip="none" rotWithShape="1">
              <a:gsLst>
                <a:gs pos="59000">
                  <a:schemeClr val="bg1">
                    <a:lumMod val="65000"/>
                  </a:schemeClr>
                </a:gs>
                <a:gs pos="17000">
                  <a:schemeClr val="bg1">
                    <a:lumMod val="75000"/>
                  </a:schemeClr>
                </a:gs>
                <a:gs pos="90000">
                  <a:schemeClr val="bg1">
                    <a:lumMod val="50000"/>
                  </a:schemeClr>
                </a:gs>
              </a:gsLst>
              <a:path path="circle">
                <a:fillToRect l="50000" t="50000" r="50000" b="50000"/>
              </a:path>
              <a:tileRect/>
            </a:gradFill>
            <a:ln>
              <a:noFill/>
            </a:ln>
          </p:spPr>
          <p:txBody>
            <a:bodyPr/>
            <a:lstStyle/>
            <a:p>
              <a:pPr fontAlgn="auto">
                <a:spcBef>
                  <a:spcPts val="0"/>
                </a:spcBef>
                <a:spcAft>
                  <a:spcPts val="0"/>
                </a:spcAft>
              </a:pPr>
              <a:endParaRPr lang="nl-NL">
                <a:latin typeface="+mn-lt"/>
                <a:cs typeface="+mn-cs"/>
              </a:endParaRPr>
            </a:p>
          </p:txBody>
        </p:sp>
        <p:sp>
          <p:nvSpPr>
            <p:cNvPr id="42" name="Freeform 8"/>
            <p:cNvSpPr>
              <a:spLocks noEditPoints="1"/>
            </p:cNvSpPr>
            <p:nvPr/>
          </p:nvSpPr>
          <p:spPr bwMode="auto">
            <a:xfrm>
              <a:off x="2985" y="912"/>
              <a:ext cx="545" cy="1740"/>
            </a:xfrm>
            <a:custGeom>
              <a:avLst/>
              <a:gdLst>
                <a:gd name="T0" fmla="*/ 1050 w 1091"/>
                <a:gd name="T1" fmla="*/ 21 h 3481"/>
                <a:gd name="T2" fmla="*/ 1023 w 1091"/>
                <a:gd name="T3" fmla="*/ 58 h 3481"/>
                <a:gd name="T4" fmla="*/ 1023 w 1091"/>
                <a:gd name="T5" fmla="*/ 73 h 3481"/>
                <a:gd name="T6" fmla="*/ 1033 w 1091"/>
                <a:gd name="T7" fmla="*/ 89 h 3481"/>
                <a:gd name="T8" fmla="*/ 1046 w 1091"/>
                <a:gd name="T9" fmla="*/ 98 h 3481"/>
                <a:gd name="T10" fmla="*/ 1056 w 1091"/>
                <a:gd name="T11" fmla="*/ 93 h 3481"/>
                <a:gd name="T12" fmla="*/ 1064 w 1091"/>
                <a:gd name="T13" fmla="*/ 85 h 3481"/>
                <a:gd name="T14" fmla="*/ 1074 w 1091"/>
                <a:gd name="T15" fmla="*/ 91 h 3481"/>
                <a:gd name="T16" fmla="*/ 1081 w 1091"/>
                <a:gd name="T17" fmla="*/ 97 h 3481"/>
                <a:gd name="T18" fmla="*/ 1091 w 1091"/>
                <a:gd name="T19" fmla="*/ 66 h 3481"/>
                <a:gd name="T20" fmla="*/ 1089 w 1091"/>
                <a:gd name="T21" fmla="*/ 44 h 3481"/>
                <a:gd name="T22" fmla="*/ 1085 w 1091"/>
                <a:gd name="T23" fmla="*/ 31 h 3481"/>
                <a:gd name="T24" fmla="*/ 1087 w 1091"/>
                <a:gd name="T25" fmla="*/ 17 h 3481"/>
                <a:gd name="T26" fmla="*/ 1083 w 1091"/>
                <a:gd name="T27" fmla="*/ 7 h 3481"/>
                <a:gd name="T28" fmla="*/ 1077 w 1091"/>
                <a:gd name="T29" fmla="*/ 0 h 3481"/>
                <a:gd name="T30" fmla="*/ 111 w 1091"/>
                <a:gd name="T31" fmla="*/ 3213 h 3481"/>
                <a:gd name="T32" fmla="*/ 62 w 1091"/>
                <a:gd name="T33" fmla="*/ 3229 h 3481"/>
                <a:gd name="T34" fmla="*/ 51 w 1091"/>
                <a:gd name="T35" fmla="*/ 3234 h 3481"/>
                <a:gd name="T36" fmla="*/ 43 w 1091"/>
                <a:gd name="T37" fmla="*/ 3258 h 3481"/>
                <a:gd name="T38" fmla="*/ 18 w 1091"/>
                <a:gd name="T39" fmla="*/ 3306 h 3481"/>
                <a:gd name="T40" fmla="*/ 6 w 1091"/>
                <a:gd name="T41" fmla="*/ 3374 h 3481"/>
                <a:gd name="T42" fmla="*/ 0 w 1091"/>
                <a:gd name="T43" fmla="*/ 3446 h 3481"/>
                <a:gd name="T44" fmla="*/ 4 w 1091"/>
                <a:gd name="T45" fmla="*/ 3463 h 3481"/>
                <a:gd name="T46" fmla="*/ 16 w 1091"/>
                <a:gd name="T47" fmla="*/ 3473 h 3481"/>
                <a:gd name="T48" fmla="*/ 31 w 1091"/>
                <a:gd name="T49" fmla="*/ 3477 h 3481"/>
                <a:gd name="T50" fmla="*/ 55 w 1091"/>
                <a:gd name="T51" fmla="*/ 3481 h 3481"/>
                <a:gd name="T52" fmla="*/ 78 w 1091"/>
                <a:gd name="T53" fmla="*/ 3471 h 3481"/>
                <a:gd name="T54" fmla="*/ 109 w 1091"/>
                <a:gd name="T55" fmla="*/ 3461 h 3481"/>
                <a:gd name="T56" fmla="*/ 130 w 1091"/>
                <a:gd name="T57" fmla="*/ 3450 h 3481"/>
                <a:gd name="T58" fmla="*/ 144 w 1091"/>
                <a:gd name="T59" fmla="*/ 3440 h 3481"/>
                <a:gd name="T60" fmla="*/ 154 w 1091"/>
                <a:gd name="T61" fmla="*/ 3430 h 3481"/>
                <a:gd name="T62" fmla="*/ 148 w 1091"/>
                <a:gd name="T63" fmla="*/ 3417 h 3481"/>
                <a:gd name="T64" fmla="*/ 138 w 1091"/>
                <a:gd name="T65" fmla="*/ 3405 h 3481"/>
                <a:gd name="T66" fmla="*/ 130 w 1091"/>
                <a:gd name="T67" fmla="*/ 3397 h 3481"/>
                <a:gd name="T68" fmla="*/ 122 w 1091"/>
                <a:gd name="T69" fmla="*/ 3386 h 3481"/>
                <a:gd name="T70" fmla="*/ 122 w 1091"/>
                <a:gd name="T71" fmla="*/ 3370 h 3481"/>
                <a:gd name="T72" fmla="*/ 113 w 1091"/>
                <a:gd name="T73" fmla="*/ 3360 h 3481"/>
                <a:gd name="T74" fmla="*/ 103 w 1091"/>
                <a:gd name="T75" fmla="*/ 3355 h 3481"/>
                <a:gd name="T76" fmla="*/ 99 w 1091"/>
                <a:gd name="T77" fmla="*/ 3351 h 3481"/>
                <a:gd name="T78" fmla="*/ 126 w 1091"/>
                <a:gd name="T79" fmla="*/ 3355 h 3481"/>
                <a:gd name="T80" fmla="*/ 148 w 1091"/>
                <a:gd name="T81" fmla="*/ 3362 h 3481"/>
                <a:gd name="T82" fmla="*/ 171 w 1091"/>
                <a:gd name="T83" fmla="*/ 3378 h 3481"/>
                <a:gd name="T84" fmla="*/ 179 w 1091"/>
                <a:gd name="T85" fmla="*/ 3349 h 3481"/>
                <a:gd name="T86" fmla="*/ 187 w 1091"/>
                <a:gd name="T87" fmla="*/ 3322 h 3481"/>
                <a:gd name="T88" fmla="*/ 198 w 1091"/>
                <a:gd name="T89" fmla="*/ 3326 h 3481"/>
                <a:gd name="T90" fmla="*/ 202 w 1091"/>
                <a:gd name="T91" fmla="*/ 3329 h 3481"/>
                <a:gd name="T92" fmla="*/ 210 w 1091"/>
                <a:gd name="T93" fmla="*/ 3322 h 3481"/>
                <a:gd name="T94" fmla="*/ 218 w 1091"/>
                <a:gd name="T95" fmla="*/ 3304 h 3481"/>
                <a:gd name="T96" fmla="*/ 227 w 1091"/>
                <a:gd name="T97" fmla="*/ 3291 h 3481"/>
                <a:gd name="T98" fmla="*/ 239 w 1091"/>
                <a:gd name="T99" fmla="*/ 3285 h 3481"/>
                <a:gd name="T100" fmla="*/ 251 w 1091"/>
                <a:gd name="T101" fmla="*/ 3281 h 3481"/>
                <a:gd name="T102" fmla="*/ 262 w 1091"/>
                <a:gd name="T103" fmla="*/ 3277 h 3481"/>
                <a:gd name="T104" fmla="*/ 276 w 1091"/>
                <a:gd name="T105" fmla="*/ 3273 h 3481"/>
                <a:gd name="T106" fmla="*/ 287 w 1091"/>
                <a:gd name="T107" fmla="*/ 3264 h 3481"/>
                <a:gd name="T108" fmla="*/ 297 w 1091"/>
                <a:gd name="T109" fmla="*/ 3250 h 3481"/>
                <a:gd name="T110" fmla="*/ 272 w 1091"/>
                <a:gd name="T111" fmla="*/ 3233 h 3481"/>
                <a:gd name="T112" fmla="*/ 233 w 1091"/>
                <a:gd name="T113" fmla="*/ 3211 h 3481"/>
                <a:gd name="T114" fmla="*/ 188 w 1091"/>
                <a:gd name="T115" fmla="*/ 3188 h 3481"/>
                <a:gd name="T116" fmla="*/ 159 w 1091"/>
                <a:gd name="T117" fmla="*/ 3190 h 3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1" h="3481">
                  <a:moveTo>
                    <a:pt x="1077" y="0"/>
                  </a:moveTo>
                  <a:lnTo>
                    <a:pt x="1064" y="7"/>
                  </a:lnTo>
                  <a:lnTo>
                    <a:pt x="1050" y="21"/>
                  </a:lnTo>
                  <a:lnTo>
                    <a:pt x="1037" y="38"/>
                  </a:lnTo>
                  <a:lnTo>
                    <a:pt x="1027" y="52"/>
                  </a:lnTo>
                  <a:lnTo>
                    <a:pt x="1023" y="58"/>
                  </a:lnTo>
                  <a:lnTo>
                    <a:pt x="1021" y="62"/>
                  </a:lnTo>
                  <a:lnTo>
                    <a:pt x="1021" y="67"/>
                  </a:lnTo>
                  <a:lnTo>
                    <a:pt x="1023" y="73"/>
                  </a:lnTo>
                  <a:lnTo>
                    <a:pt x="1025" y="79"/>
                  </a:lnTo>
                  <a:lnTo>
                    <a:pt x="1029" y="85"/>
                  </a:lnTo>
                  <a:lnTo>
                    <a:pt x="1033" y="89"/>
                  </a:lnTo>
                  <a:lnTo>
                    <a:pt x="1037" y="95"/>
                  </a:lnTo>
                  <a:lnTo>
                    <a:pt x="1042" y="98"/>
                  </a:lnTo>
                  <a:lnTo>
                    <a:pt x="1046" y="98"/>
                  </a:lnTo>
                  <a:lnTo>
                    <a:pt x="1050" y="98"/>
                  </a:lnTo>
                  <a:lnTo>
                    <a:pt x="1054" y="95"/>
                  </a:lnTo>
                  <a:lnTo>
                    <a:pt x="1056" y="93"/>
                  </a:lnTo>
                  <a:lnTo>
                    <a:pt x="1058" y="89"/>
                  </a:lnTo>
                  <a:lnTo>
                    <a:pt x="1062" y="87"/>
                  </a:lnTo>
                  <a:lnTo>
                    <a:pt x="1064" y="85"/>
                  </a:lnTo>
                  <a:lnTo>
                    <a:pt x="1068" y="85"/>
                  </a:lnTo>
                  <a:lnTo>
                    <a:pt x="1070" y="87"/>
                  </a:lnTo>
                  <a:lnTo>
                    <a:pt x="1074" y="91"/>
                  </a:lnTo>
                  <a:lnTo>
                    <a:pt x="1075" y="93"/>
                  </a:lnTo>
                  <a:lnTo>
                    <a:pt x="1079" y="97"/>
                  </a:lnTo>
                  <a:lnTo>
                    <a:pt x="1081" y="97"/>
                  </a:lnTo>
                  <a:lnTo>
                    <a:pt x="1089" y="89"/>
                  </a:lnTo>
                  <a:lnTo>
                    <a:pt x="1091" y="79"/>
                  </a:lnTo>
                  <a:lnTo>
                    <a:pt x="1091" y="66"/>
                  </a:lnTo>
                  <a:lnTo>
                    <a:pt x="1091" y="56"/>
                  </a:lnTo>
                  <a:lnTo>
                    <a:pt x="1091" y="50"/>
                  </a:lnTo>
                  <a:lnTo>
                    <a:pt x="1089" y="44"/>
                  </a:lnTo>
                  <a:lnTo>
                    <a:pt x="1087" y="40"/>
                  </a:lnTo>
                  <a:lnTo>
                    <a:pt x="1087" y="35"/>
                  </a:lnTo>
                  <a:lnTo>
                    <a:pt x="1085" y="31"/>
                  </a:lnTo>
                  <a:lnTo>
                    <a:pt x="1087" y="27"/>
                  </a:lnTo>
                  <a:lnTo>
                    <a:pt x="1087" y="21"/>
                  </a:lnTo>
                  <a:lnTo>
                    <a:pt x="1087" y="17"/>
                  </a:lnTo>
                  <a:lnTo>
                    <a:pt x="1085" y="15"/>
                  </a:lnTo>
                  <a:lnTo>
                    <a:pt x="1085" y="11"/>
                  </a:lnTo>
                  <a:lnTo>
                    <a:pt x="1083" y="7"/>
                  </a:lnTo>
                  <a:lnTo>
                    <a:pt x="1081" y="3"/>
                  </a:lnTo>
                  <a:lnTo>
                    <a:pt x="1079" y="0"/>
                  </a:lnTo>
                  <a:lnTo>
                    <a:pt x="1077" y="0"/>
                  </a:lnTo>
                  <a:close/>
                  <a:moveTo>
                    <a:pt x="155" y="3194"/>
                  </a:moveTo>
                  <a:lnTo>
                    <a:pt x="132" y="3203"/>
                  </a:lnTo>
                  <a:lnTo>
                    <a:pt x="111" y="3213"/>
                  </a:lnTo>
                  <a:lnTo>
                    <a:pt x="95" y="3219"/>
                  </a:lnTo>
                  <a:lnTo>
                    <a:pt x="78" y="3223"/>
                  </a:lnTo>
                  <a:lnTo>
                    <a:pt x="62" y="3229"/>
                  </a:lnTo>
                  <a:lnTo>
                    <a:pt x="58" y="3231"/>
                  </a:lnTo>
                  <a:lnTo>
                    <a:pt x="55" y="3231"/>
                  </a:lnTo>
                  <a:lnTo>
                    <a:pt x="51" y="3234"/>
                  </a:lnTo>
                  <a:lnTo>
                    <a:pt x="49" y="3236"/>
                  </a:lnTo>
                  <a:lnTo>
                    <a:pt x="45" y="3246"/>
                  </a:lnTo>
                  <a:lnTo>
                    <a:pt x="43" y="3258"/>
                  </a:lnTo>
                  <a:lnTo>
                    <a:pt x="41" y="3267"/>
                  </a:lnTo>
                  <a:lnTo>
                    <a:pt x="29" y="3287"/>
                  </a:lnTo>
                  <a:lnTo>
                    <a:pt x="18" y="3306"/>
                  </a:lnTo>
                  <a:lnTo>
                    <a:pt x="10" y="3327"/>
                  </a:lnTo>
                  <a:lnTo>
                    <a:pt x="6" y="3349"/>
                  </a:lnTo>
                  <a:lnTo>
                    <a:pt x="6" y="3374"/>
                  </a:lnTo>
                  <a:lnTo>
                    <a:pt x="6" y="3399"/>
                  </a:lnTo>
                  <a:lnTo>
                    <a:pt x="2" y="3422"/>
                  </a:lnTo>
                  <a:lnTo>
                    <a:pt x="0" y="3446"/>
                  </a:lnTo>
                  <a:lnTo>
                    <a:pt x="0" y="3452"/>
                  </a:lnTo>
                  <a:lnTo>
                    <a:pt x="2" y="3457"/>
                  </a:lnTo>
                  <a:lnTo>
                    <a:pt x="4" y="3463"/>
                  </a:lnTo>
                  <a:lnTo>
                    <a:pt x="8" y="3467"/>
                  </a:lnTo>
                  <a:lnTo>
                    <a:pt x="10" y="3471"/>
                  </a:lnTo>
                  <a:lnTo>
                    <a:pt x="16" y="3473"/>
                  </a:lnTo>
                  <a:lnTo>
                    <a:pt x="20" y="3473"/>
                  </a:lnTo>
                  <a:lnTo>
                    <a:pt x="25" y="3475"/>
                  </a:lnTo>
                  <a:lnTo>
                    <a:pt x="31" y="3477"/>
                  </a:lnTo>
                  <a:lnTo>
                    <a:pt x="37" y="3479"/>
                  </a:lnTo>
                  <a:lnTo>
                    <a:pt x="47" y="3481"/>
                  </a:lnTo>
                  <a:lnTo>
                    <a:pt x="55" y="3481"/>
                  </a:lnTo>
                  <a:lnTo>
                    <a:pt x="64" y="3479"/>
                  </a:lnTo>
                  <a:lnTo>
                    <a:pt x="72" y="3475"/>
                  </a:lnTo>
                  <a:lnTo>
                    <a:pt x="78" y="3471"/>
                  </a:lnTo>
                  <a:lnTo>
                    <a:pt x="86" y="3467"/>
                  </a:lnTo>
                  <a:lnTo>
                    <a:pt x="97" y="3463"/>
                  </a:lnTo>
                  <a:lnTo>
                    <a:pt x="109" y="3461"/>
                  </a:lnTo>
                  <a:lnTo>
                    <a:pt x="119" y="3459"/>
                  </a:lnTo>
                  <a:lnTo>
                    <a:pt x="126" y="3452"/>
                  </a:lnTo>
                  <a:lnTo>
                    <a:pt x="130" y="3450"/>
                  </a:lnTo>
                  <a:lnTo>
                    <a:pt x="134" y="3446"/>
                  </a:lnTo>
                  <a:lnTo>
                    <a:pt x="138" y="3444"/>
                  </a:lnTo>
                  <a:lnTo>
                    <a:pt x="144" y="3440"/>
                  </a:lnTo>
                  <a:lnTo>
                    <a:pt x="148" y="3436"/>
                  </a:lnTo>
                  <a:lnTo>
                    <a:pt x="152" y="3434"/>
                  </a:lnTo>
                  <a:lnTo>
                    <a:pt x="154" y="3430"/>
                  </a:lnTo>
                  <a:lnTo>
                    <a:pt x="154" y="3424"/>
                  </a:lnTo>
                  <a:lnTo>
                    <a:pt x="152" y="3421"/>
                  </a:lnTo>
                  <a:lnTo>
                    <a:pt x="148" y="3417"/>
                  </a:lnTo>
                  <a:lnTo>
                    <a:pt x="144" y="3413"/>
                  </a:lnTo>
                  <a:lnTo>
                    <a:pt x="140" y="3409"/>
                  </a:lnTo>
                  <a:lnTo>
                    <a:pt x="138" y="3405"/>
                  </a:lnTo>
                  <a:lnTo>
                    <a:pt x="136" y="3403"/>
                  </a:lnTo>
                  <a:lnTo>
                    <a:pt x="132" y="3399"/>
                  </a:lnTo>
                  <a:lnTo>
                    <a:pt x="130" y="3397"/>
                  </a:lnTo>
                  <a:lnTo>
                    <a:pt x="126" y="3393"/>
                  </a:lnTo>
                  <a:lnTo>
                    <a:pt x="124" y="3391"/>
                  </a:lnTo>
                  <a:lnTo>
                    <a:pt x="122" y="3386"/>
                  </a:lnTo>
                  <a:lnTo>
                    <a:pt x="122" y="3380"/>
                  </a:lnTo>
                  <a:lnTo>
                    <a:pt x="122" y="3374"/>
                  </a:lnTo>
                  <a:lnTo>
                    <a:pt x="122" y="3370"/>
                  </a:lnTo>
                  <a:lnTo>
                    <a:pt x="121" y="3364"/>
                  </a:lnTo>
                  <a:lnTo>
                    <a:pt x="117" y="3360"/>
                  </a:lnTo>
                  <a:lnTo>
                    <a:pt x="113" y="3360"/>
                  </a:lnTo>
                  <a:lnTo>
                    <a:pt x="111" y="3358"/>
                  </a:lnTo>
                  <a:lnTo>
                    <a:pt x="105" y="3357"/>
                  </a:lnTo>
                  <a:lnTo>
                    <a:pt x="103" y="3355"/>
                  </a:lnTo>
                  <a:lnTo>
                    <a:pt x="99" y="3355"/>
                  </a:lnTo>
                  <a:lnTo>
                    <a:pt x="99" y="3353"/>
                  </a:lnTo>
                  <a:lnTo>
                    <a:pt x="99" y="3351"/>
                  </a:lnTo>
                  <a:lnTo>
                    <a:pt x="107" y="3347"/>
                  </a:lnTo>
                  <a:lnTo>
                    <a:pt x="117" y="3351"/>
                  </a:lnTo>
                  <a:lnTo>
                    <a:pt x="126" y="3355"/>
                  </a:lnTo>
                  <a:lnTo>
                    <a:pt x="134" y="3360"/>
                  </a:lnTo>
                  <a:lnTo>
                    <a:pt x="140" y="3362"/>
                  </a:lnTo>
                  <a:lnTo>
                    <a:pt x="148" y="3362"/>
                  </a:lnTo>
                  <a:lnTo>
                    <a:pt x="155" y="3368"/>
                  </a:lnTo>
                  <a:lnTo>
                    <a:pt x="163" y="3374"/>
                  </a:lnTo>
                  <a:lnTo>
                    <a:pt x="171" y="3378"/>
                  </a:lnTo>
                  <a:lnTo>
                    <a:pt x="175" y="3374"/>
                  </a:lnTo>
                  <a:lnTo>
                    <a:pt x="179" y="3362"/>
                  </a:lnTo>
                  <a:lnTo>
                    <a:pt x="179" y="3349"/>
                  </a:lnTo>
                  <a:lnTo>
                    <a:pt x="181" y="3335"/>
                  </a:lnTo>
                  <a:lnTo>
                    <a:pt x="183" y="3326"/>
                  </a:lnTo>
                  <a:lnTo>
                    <a:pt x="187" y="3322"/>
                  </a:lnTo>
                  <a:lnTo>
                    <a:pt x="190" y="3324"/>
                  </a:lnTo>
                  <a:lnTo>
                    <a:pt x="194" y="3324"/>
                  </a:lnTo>
                  <a:lnTo>
                    <a:pt x="198" y="3326"/>
                  </a:lnTo>
                  <a:lnTo>
                    <a:pt x="198" y="3327"/>
                  </a:lnTo>
                  <a:lnTo>
                    <a:pt x="200" y="3329"/>
                  </a:lnTo>
                  <a:lnTo>
                    <a:pt x="202" y="3329"/>
                  </a:lnTo>
                  <a:lnTo>
                    <a:pt x="202" y="3329"/>
                  </a:lnTo>
                  <a:lnTo>
                    <a:pt x="204" y="3327"/>
                  </a:lnTo>
                  <a:lnTo>
                    <a:pt x="210" y="3322"/>
                  </a:lnTo>
                  <a:lnTo>
                    <a:pt x="212" y="3316"/>
                  </a:lnTo>
                  <a:lnTo>
                    <a:pt x="216" y="3310"/>
                  </a:lnTo>
                  <a:lnTo>
                    <a:pt x="218" y="3304"/>
                  </a:lnTo>
                  <a:lnTo>
                    <a:pt x="220" y="3298"/>
                  </a:lnTo>
                  <a:lnTo>
                    <a:pt x="223" y="3295"/>
                  </a:lnTo>
                  <a:lnTo>
                    <a:pt x="227" y="3291"/>
                  </a:lnTo>
                  <a:lnTo>
                    <a:pt x="231" y="3287"/>
                  </a:lnTo>
                  <a:lnTo>
                    <a:pt x="235" y="3285"/>
                  </a:lnTo>
                  <a:lnTo>
                    <a:pt x="239" y="3285"/>
                  </a:lnTo>
                  <a:lnTo>
                    <a:pt x="243" y="3283"/>
                  </a:lnTo>
                  <a:lnTo>
                    <a:pt x="249" y="3283"/>
                  </a:lnTo>
                  <a:lnTo>
                    <a:pt x="251" y="3281"/>
                  </a:lnTo>
                  <a:lnTo>
                    <a:pt x="254" y="3277"/>
                  </a:lnTo>
                  <a:lnTo>
                    <a:pt x="258" y="3277"/>
                  </a:lnTo>
                  <a:lnTo>
                    <a:pt x="262" y="3277"/>
                  </a:lnTo>
                  <a:lnTo>
                    <a:pt x="266" y="3277"/>
                  </a:lnTo>
                  <a:lnTo>
                    <a:pt x="272" y="3275"/>
                  </a:lnTo>
                  <a:lnTo>
                    <a:pt x="276" y="3273"/>
                  </a:lnTo>
                  <a:lnTo>
                    <a:pt x="280" y="3271"/>
                  </a:lnTo>
                  <a:lnTo>
                    <a:pt x="284" y="3267"/>
                  </a:lnTo>
                  <a:lnTo>
                    <a:pt x="287" y="3264"/>
                  </a:lnTo>
                  <a:lnTo>
                    <a:pt x="291" y="3260"/>
                  </a:lnTo>
                  <a:lnTo>
                    <a:pt x="295" y="3256"/>
                  </a:lnTo>
                  <a:lnTo>
                    <a:pt x="297" y="3250"/>
                  </a:lnTo>
                  <a:lnTo>
                    <a:pt x="295" y="3246"/>
                  </a:lnTo>
                  <a:lnTo>
                    <a:pt x="287" y="3240"/>
                  </a:lnTo>
                  <a:lnTo>
                    <a:pt x="272" y="3233"/>
                  </a:lnTo>
                  <a:lnTo>
                    <a:pt x="258" y="3227"/>
                  </a:lnTo>
                  <a:lnTo>
                    <a:pt x="247" y="3221"/>
                  </a:lnTo>
                  <a:lnTo>
                    <a:pt x="233" y="3211"/>
                  </a:lnTo>
                  <a:lnTo>
                    <a:pt x="221" y="3201"/>
                  </a:lnTo>
                  <a:lnTo>
                    <a:pt x="206" y="3194"/>
                  </a:lnTo>
                  <a:lnTo>
                    <a:pt x="188" y="3188"/>
                  </a:lnTo>
                  <a:lnTo>
                    <a:pt x="171" y="3188"/>
                  </a:lnTo>
                  <a:lnTo>
                    <a:pt x="165" y="3188"/>
                  </a:lnTo>
                  <a:lnTo>
                    <a:pt x="159" y="3190"/>
                  </a:lnTo>
                  <a:lnTo>
                    <a:pt x="155" y="3194"/>
                  </a:lnTo>
                  <a:close/>
                </a:path>
              </a:pathLst>
            </a:custGeom>
            <a:gradFill flip="none" rotWithShape="1">
              <a:gsLst>
                <a:gs pos="59000">
                  <a:schemeClr val="bg1">
                    <a:lumMod val="65000"/>
                  </a:schemeClr>
                </a:gs>
                <a:gs pos="17000">
                  <a:schemeClr val="bg1">
                    <a:lumMod val="75000"/>
                  </a:schemeClr>
                </a:gs>
                <a:gs pos="90000">
                  <a:schemeClr val="bg1">
                    <a:lumMod val="50000"/>
                  </a:schemeClr>
                </a:gs>
              </a:gsLst>
              <a:path path="circle">
                <a:fillToRect l="50000" t="50000" r="50000" b="50000"/>
              </a:path>
              <a:tileRect/>
            </a:gradFill>
            <a:ln>
              <a:noFill/>
            </a:ln>
          </p:spPr>
          <p:txBody>
            <a:bodyPr/>
            <a:lstStyle/>
            <a:p>
              <a:pPr fontAlgn="auto">
                <a:spcBef>
                  <a:spcPts val="0"/>
                </a:spcBef>
                <a:spcAft>
                  <a:spcPts val="0"/>
                </a:spcAft>
              </a:pPr>
              <a:endParaRPr lang="nl-NL">
                <a:latin typeface="+mn-lt"/>
                <a:cs typeface="+mn-cs"/>
              </a:endParaRPr>
            </a:p>
          </p:txBody>
        </p:sp>
      </p:grpSp>
    </p:spTree>
    <p:extLst>
      <p:ext uri="{BB962C8B-B14F-4D97-AF65-F5344CB8AC3E}">
        <p14:creationId xmlns:p14="http://schemas.microsoft.com/office/powerpoint/2010/main" val="525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4/3*#ppt_w"/>
                                          </p:val>
                                        </p:tav>
                                        <p:tav tm="100000">
                                          <p:val>
                                            <p:strVal val="#ppt_w"/>
                                          </p:val>
                                        </p:tav>
                                      </p:tavLst>
                                    </p:anim>
                                    <p:anim calcmode="lin" valueType="num">
                                      <p:cBhvr>
                                        <p:cTn id="8" dur="500" fill="hold"/>
                                        <p:tgtEl>
                                          <p:spTgt spid="43"/>
                                        </p:tgtEl>
                                        <p:attrNameLst>
                                          <p:attrName>ppt_h</p:attrName>
                                        </p:attrNameLst>
                                      </p:cBhvr>
                                      <p:tavLst>
                                        <p:tav tm="0">
                                          <p:val>
                                            <p:strVal val="4/3*#ppt_h"/>
                                          </p:val>
                                        </p:tav>
                                        <p:tav tm="100000">
                                          <p:val>
                                            <p:strVal val="#ppt_h"/>
                                          </p:val>
                                        </p:tav>
                                      </p:tavLst>
                                    </p:anim>
                                  </p:childTnLst>
                                </p:cTn>
                              </p:par>
                              <p:par>
                                <p:cTn id="9" presetID="10" presetClass="entr" presetSubtype="0" fill="hold" grpId="1" nodeType="withEffect">
                                  <p:stCondLst>
                                    <p:cond delay="25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nodeType="afterGroup">
                            <p:stCondLst>
                              <p:cond delay="1250"/>
                            </p:stCondLst>
                            <p:childTnLst>
                              <p:par>
                                <p:cTn id="16" presetID="23" presetClass="entr" presetSubtype="288" fill="hold" grpId="0" nodeType="after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500" fill="hold"/>
                                        <p:tgtEl>
                                          <p:spTgt spid="75"/>
                                        </p:tgtEl>
                                        <p:attrNameLst>
                                          <p:attrName>ppt_w</p:attrName>
                                        </p:attrNameLst>
                                      </p:cBhvr>
                                      <p:tavLst>
                                        <p:tav tm="0">
                                          <p:val>
                                            <p:strVal val="4/3*#ppt_w"/>
                                          </p:val>
                                        </p:tav>
                                        <p:tav tm="100000">
                                          <p:val>
                                            <p:strVal val="#ppt_w"/>
                                          </p:val>
                                        </p:tav>
                                      </p:tavLst>
                                    </p:anim>
                                    <p:anim calcmode="lin" valueType="num">
                                      <p:cBhvr>
                                        <p:cTn id="19" dur="500" fill="hold"/>
                                        <p:tgtEl>
                                          <p:spTgt spid="75"/>
                                        </p:tgtEl>
                                        <p:attrNameLst>
                                          <p:attrName>ppt_h</p:attrName>
                                        </p:attrNameLst>
                                      </p:cBhvr>
                                      <p:tavLst>
                                        <p:tav tm="0">
                                          <p:val>
                                            <p:strVal val="4/3*#ppt_h"/>
                                          </p:val>
                                        </p:tav>
                                        <p:tav tm="100000">
                                          <p:val>
                                            <p:strVal val="#ppt_h"/>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23" presetClass="entr" presetSubtype="288" fill="hold" nodeType="withEffect">
                                  <p:stCondLst>
                                    <p:cond delay="250"/>
                                  </p:stCondLst>
                                  <p:childTnLst>
                                    <p:set>
                                      <p:cBhvr>
                                        <p:cTn id="24" dur="1" fill="hold">
                                          <p:stCondLst>
                                            <p:cond delay="0"/>
                                          </p:stCondLst>
                                        </p:cTn>
                                        <p:tgtEl>
                                          <p:spTgt spid="65"/>
                                        </p:tgtEl>
                                        <p:attrNameLst>
                                          <p:attrName>style.visibility</p:attrName>
                                        </p:attrNameLst>
                                      </p:cBhvr>
                                      <p:to>
                                        <p:strVal val="visible"/>
                                      </p:to>
                                    </p:set>
                                    <p:anim calcmode="lin" valueType="num">
                                      <p:cBhvr>
                                        <p:cTn id="25" dur="500" fill="hold"/>
                                        <p:tgtEl>
                                          <p:spTgt spid="65"/>
                                        </p:tgtEl>
                                        <p:attrNameLst>
                                          <p:attrName>ppt_w</p:attrName>
                                        </p:attrNameLst>
                                      </p:cBhvr>
                                      <p:tavLst>
                                        <p:tav tm="0">
                                          <p:val>
                                            <p:strVal val="4/3*#ppt_w"/>
                                          </p:val>
                                        </p:tav>
                                        <p:tav tm="100000">
                                          <p:val>
                                            <p:strVal val="#ppt_w"/>
                                          </p:val>
                                        </p:tav>
                                      </p:tavLst>
                                    </p:anim>
                                    <p:anim calcmode="lin" valueType="num">
                                      <p:cBhvr>
                                        <p:cTn id="26" dur="500" fill="hold"/>
                                        <p:tgtEl>
                                          <p:spTgt spid="65"/>
                                        </p:tgtEl>
                                        <p:attrNameLst>
                                          <p:attrName>ppt_h</p:attrName>
                                        </p:attrNameLst>
                                      </p:cBhvr>
                                      <p:tavLst>
                                        <p:tav tm="0">
                                          <p:val>
                                            <p:strVal val="4/3*#ppt_h"/>
                                          </p:val>
                                        </p:tav>
                                        <p:tav tm="100000">
                                          <p:val>
                                            <p:strVal val="#ppt_h"/>
                                          </p:val>
                                        </p:tav>
                                      </p:tavLst>
                                    </p:anim>
                                  </p:childTnLst>
                                </p:cTn>
                              </p:par>
                              <p:par>
                                <p:cTn id="27" presetID="10" presetClass="entr" presetSubtype="0" fill="hold" nodeType="withEffect">
                                  <p:stCondLst>
                                    <p:cond delay="25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nodeType="afterGroup">
                            <p:stCondLst>
                              <p:cond delay="2250"/>
                            </p:stCondLst>
                            <p:childTnLst>
                              <p:par>
                                <p:cTn id="34" presetID="23" presetClass="entr" presetSubtype="288"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strVal val="4/3*#ppt_w"/>
                                          </p:val>
                                        </p:tav>
                                        <p:tav tm="100000">
                                          <p:val>
                                            <p:strVal val="#ppt_w"/>
                                          </p:val>
                                        </p:tav>
                                      </p:tavLst>
                                    </p:anim>
                                    <p:anim calcmode="lin" valueType="num">
                                      <p:cBhvr>
                                        <p:cTn id="37" dur="500" fill="hold"/>
                                        <p:tgtEl>
                                          <p:spTgt spid="76"/>
                                        </p:tgtEl>
                                        <p:attrNameLst>
                                          <p:attrName>ppt_h</p:attrName>
                                        </p:attrNameLst>
                                      </p:cBhvr>
                                      <p:tavLst>
                                        <p:tav tm="0">
                                          <p:val>
                                            <p:strVal val="4/3*#ppt_h"/>
                                          </p:val>
                                        </p:tav>
                                        <p:tav tm="100000">
                                          <p:val>
                                            <p:strVal val="#ppt_h"/>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23" presetClass="entr" presetSubtype="288" fill="hold" nodeType="withEffect">
                                  <p:stCondLst>
                                    <p:cond delay="25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strVal val="4/3*#ppt_w"/>
                                          </p:val>
                                        </p:tav>
                                        <p:tav tm="100000">
                                          <p:val>
                                            <p:strVal val="#ppt_w"/>
                                          </p:val>
                                        </p:tav>
                                      </p:tavLst>
                                    </p:anim>
                                    <p:anim calcmode="lin" valueType="num">
                                      <p:cBhvr>
                                        <p:cTn id="44" dur="500" fill="hold"/>
                                        <p:tgtEl>
                                          <p:spTgt spid="51"/>
                                        </p:tgtEl>
                                        <p:attrNameLst>
                                          <p:attrName>ppt_h</p:attrName>
                                        </p:attrNameLst>
                                      </p:cBhvr>
                                      <p:tavLst>
                                        <p:tav tm="0">
                                          <p:val>
                                            <p:strVal val="4/3*#ppt_h"/>
                                          </p:val>
                                        </p:tav>
                                        <p:tav tm="100000">
                                          <p:val>
                                            <p:strVal val="#ppt_h"/>
                                          </p:val>
                                        </p:tav>
                                      </p:tavLst>
                                    </p:anim>
                                  </p:childTnLst>
                                </p:cTn>
                              </p:par>
                              <p:par>
                                <p:cTn id="45" presetID="10" presetClass="entr" presetSubtype="0" fill="hold" nodeType="withEffect">
                                  <p:stCondLst>
                                    <p:cond delay="25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par>
                          <p:cTn id="51" fill="hold" nodeType="afterGroup">
                            <p:stCondLst>
                              <p:cond delay="3250"/>
                            </p:stCondLst>
                            <p:childTnLst>
                              <p:par>
                                <p:cTn id="52" presetID="23" presetClass="entr" presetSubtype="288"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strVal val="4/3*#ppt_w"/>
                                          </p:val>
                                        </p:tav>
                                        <p:tav tm="100000">
                                          <p:val>
                                            <p:strVal val="#ppt_w"/>
                                          </p:val>
                                        </p:tav>
                                      </p:tavLst>
                                    </p:anim>
                                    <p:anim calcmode="lin" valueType="num">
                                      <p:cBhvr>
                                        <p:cTn id="55" dur="500" fill="hold"/>
                                        <p:tgtEl>
                                          <p:spTgt spid="44"/>
                                        </p:tgtEl>
                                        <p:attrNameLst>
                                          <p:attrName>ppt_h</p:attrName>
                                        </p:attrNameLst>
                                      </p:cBhvr>
                                      <p:tavLst>
                                        <p:tav tm="0">
                                          <p:val>
                                            <p:strVal val="4/3*#ppt_h"/>
                                          </p:val>
                                        </p:tav>
                                        <p:tav tm="100000">
                                          <p:val>
                                            <p:strVal val="#ppt_h"/>
                                          </p:val>
                                        </p:tav>
                                      </p:tavLst>
                                    </p:anim>
                                  </p:childTnLst>
                                </p:cTn>
                              </p:par>
                              <p:par>
                                <p:cTn id="56" presetID="10" presetClass="entr" presetSubtype="0" fill="hold" grpId="1"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23" presetClass="entr" presetSubtype="288" fill="hold" nodeType="withEffect">
                                  <p:stCondLst>
                                    <p:cond delay="25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strVal val="4/3*#ppt_w"/>
                                          </p:val>
                                        </p:tav>
                                        <p:tav tm="100000">
                                          <p:val>
                                            <p:strVal val="#ppt_w"/>
                                          </p:val>
                                        </p:tav>
                                      </p:tavLst>
                                    </p:anim>
                                    <p:anim calcmode="lin" valueType="num">
                                      <p:cBhvr>
                                        <p:cTn id="62" dur="500" fill="hold"/>
                                        <p:tgtEl>
                                          <p:spTgt spid="45"/>
                                        </p:tgtEl>
                                        <p:attrNameLst>
                                          <p:attrName>ppt_h</p:attrName>
                                        </p:attrNameLst>
                                      </p:cBhvr>
                                      <p:tavLst>
                                        <p:tav tm="0">
                                          <p:val>
                                            <p:strVal val="4/3*#ppt_h"/>
                                          </p:val>
                                        </p:tav>
                                        <p:tav tm="100000">
                                          <p:val>
                                            <p:strVal val="#ppt_h"/>
                                          </p:val>
                                        </p:tav>
                                      </p:tavLst>
                                    </p:anim>
                                  </p:childTnLst>
                                </p:cTn>
                              </p:par>
                              <p:par>
                                <p:cTn id="63" presetID="10" presetClass="entr" presetSubtype="0" fill="hold" nodeType="withEffect">
                                  <p:stCondLst>
                                    <p:cond delay="25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75" grpId="0" animBg="1"/>
      <p:bldP spid="75" grpId="1" animBg="1"/>
      <p:bldP spid="76" grpId="0" animBg="1"/>
      <p:bldP spid="76" grpId="1" animBg="1"/>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fr-FR" dirty="0" smtClean="0"/>
              <a:t>Exemples d’interventions</a:t>
            </a:r>
            <a:endParaRPr lang="fr-FR" dirty="0"/>
          </a:p>
        </p:txBody>
      </p:sp>
      <p:pic>
        <p:nvPicPr>
          <p:cNvPr id="16" name="Tijdelijke aanduiding voor afbeelding 1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4" b="34"/>
          <a:stretch>
            <a:fillRect/>
          </a:stretch>
        </p:blipFill>
        <p:spPr/>
      </p:pic>
      <p:pic>
        <p:nvPicPr>
          <p:cNvPr id="12" name="Afbeelding 92"/>
          <p:cNvPicPr>
            <a:picLocks noGrp="1" noChangeAspect="1"/>
          </p:cNvPicPr>
          <p:nvPr>
            <p:ph type="pic" sz="quarter" idx="14"/>
          </p:nvPr>
        </p:nvPicPr>
        <p:blipFill rotWithShape="1">
          <a:blip r:embed="rId4" cstate="email">
            <a:extLst>
              <a:ext uri="{28A0092B-C50C-407E-A947-70E740481C1C}">
                <a14:useLocalDpi xmlns:a14="http://schemas.microsoft.com/office/drawing/2010/main"/>
              </a:ext>
            </a:extLst>
          </a:blip>
          <a:srcRect t="123" b="123"/>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93"/>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t="123" b="123"/>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94"/>
          <p:cNvPicPr>
            <a:picLocks noGrp="1" noChangeAspect="1"/>
          </p:cNvPicPr>
          <p:nvPr>
            <p:ph type="pic" sz="quarter" idx="16"/>
          </p:nvPr>
        </p:nvPicPr>
        <p:blipFill rotWithShape="1">
          <a:blip r:embed="rId6" cstate="email">
            <a:extLst>
              <a:ext uri="{28A0092B-C50C-407E-A947-70E740481C1C}">
                <a14:useLocalDpi xmlns:a14="http://schemas.microsoft.com/office/drawing/2010/main"/>
              </a:ext>
            </a:extLst>
          </a:blip>
          <a:srcRect t="123" b="123"/>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hoek 14"/>
          <p:cNvSpPr/>
          <p:nvPr/>
        </p:nvSpPr>
        <p:spPr bwMode="auto">
          <a:xfrm>
            <a:off x="9085041" y="4221164"/>
            <a:ext cx="2702766" cy="1814512"/>
          </a:xfrm>
          <a:prstGeom prst="rect">
            <a:avLst/>
          </a:prstGeom>
          <a:solidFill>
            <a:srgbClr val="05B8F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450" dirty="0" smtClean="0">
                <a:solidFill>
                  <a:schemeClr val="bg1"/>
                </a:solidFill>
              </a:rPr>
              <a:t>Résultats  : </a:t>
            </a:r>
          </a:p>
          <a:p>
            <a:pPr marL="182563" indent="-182563" fontAlgn="auto">
              <a:spcBef>
                <a:spcPts val="0"/>
              </a:spcBef>
              <a:spcAft>
                <a:spcPts val="0"/>
              </a:spcAft>
              <a:buFont typeface="Arial" panose="020B0604020202020204" pitchFamily="34" charset="0"/>
              <a:buChar char="•"/>
              <a:defRPr/>
            </a:pPr>
            <a:r>
              <a:rPr lang="fr-FR" sz="1450" dirty="0" smtClean="0">
                <a:solidFill>
                  <a:schemeClr val="bg1"/>
                </a:solidFill>
              </a:rPr>
              <a:t>un lait de meilleure qualité </a:t>
            </a:r>
          </a:p>
          <a:p>
            <a:pPr marL="182563" indent="-182563" fontAlgn="auto">
              <a:spcBef>
                <a:spcPts val="0"/>
              </a:spcBef>
              <a:spcAft>
                <a:spcPts val="0"/>
              </a:spcAft>
              <a:buFont typeface="Arial" panose="020B0604020202020204" pitchFamily="34" charset="0"/>
              <a:buChar char="•"/>
              <a:defRPr/>
            </a:pPr>
            <a:r>
              <a:rPr lang="fr-FR" sz="1450" dirty="0" smtClean="0">
                <a:solidFill>
                  <a:schemeClr val="bg1"/>
                </a:solidFill>
              </a:rPr>
              <a:t>des déchets réduits et une productivité accrue</a:t>
            </a:r>
          </a:p>
          <a:p>
            <a:pPr marL="182563" indent="-182563" fontAlgn="auto">
              <a:spcBef>
                <a:spcPts val="0"/>
              </a:spcBef>
              <a:spcAft>
                <a:spcPts val="0"/>
              </a:spcAft>
              <a:buFont typeface="Arial" panose="020B0604020202020204" pitchFamily="34" charset="0"/>
              <a:buChar char="•"/>
              <a:defRPr/>
            </a:pPr>
            <a:r>
              <a:rPr lang="fr-FR" sz="1450" dirty="0" smtClean="0">
                <a:solidFill>
                  <a:schemeClr val="bg1"/>
                </a:solidFill>
              </a:rPr>
              <a:t>des liens établis avec l’industrie laitière néerlandaise</a:t>
            </a:r>
            <a:endParaRPr lang="fr-FR" sz="1450" dirty="0">
              <a:solidFill>
                <a:schemeClr val="bg1"/>
              </a:solidFill>
            </a:endParaRPr>
          </a:p>
        </p:txBody>
      </p:sp>
      <p:sp>
        <p:nvSpPr>
          <p:cNvPr id="21" name="Rechthoek 20"/>
          <p:cNvSpPr/>
          <p:nvPr/>
        </p:nvSpPr>
        <p:spPr bwMode="auto">
          <a:xfrm>
            <a:off x="411163" y="4221164"/>
            <a:ext cx="2697162" cy="1814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600" dirty="0" smtClean="0">
                <a:solidFill>
                  <a:schemeClr val="bg1"/>
                </a:solidFill>
              </a:rPr>
              <a:t>Industrie laitière, Kenya</a:t>
            </a:r>
            <a:endParaRPr lang="fr-FR" sz="1600" dirty="0">
              <a:solidFill>
                <a:schemeClr val="bg1"/>
              </a:solidFill>
            </a:endParaRPr>
          </a:p>
        </p:txBody>
      </p:sp>
      <p:sp>
        <p:nvSpPr>
          <p:cNvPr id="22" name="Rechthoek 21"/>
          <p:cNvSpPr/>
          <p:nvPr/>
        </p:nvSpPr>
        <p:spPr bwMode="auto">
          <a:xfrm>
            <a:off x="3303588" y="4221162"/>
            <a:ext cx="2697162" cy="18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600" dirty="0" smtClean="0">
                <a:solidFill>
                  <a:schemeClr val="bg1"/>
                </a:solidFill>
              </a:rPr>
              <a:t>Collaborations entre organisations néerlandaises de développement </a:t>
            </a:r>
            <a:br>
              <a:rPr lang="fr-FR" sz="1600" dirty="0" smtClean="0">
                <a:solidFill>
                  <a:schemeClr val="bg1"/>
                </a:solidFill>
              </a:rPr>
            </a:br>
            <a:r>
              <a:rPr lang="fr-FR" sz="1600" dirty="0" smtClean="0">
                <a:solidFill>
                  <a:schemeClr val="bg1"/>
                </a:solidFill>
              </a:rPr>
              <a:t>et conseillers locaux</a:t>
            </a:r>
            <a:endParaRPr lang="fr-FR" sz="1600" dirty="0">
              <a:solidFill>
                <a:schemeClr val="bg1"/>
              </a:solidFill>
            </a:endParaRPr>
          </a:p>
        </p:txBody>
      </p:sp>
      <p:sp>
        <p:nvSpPr>
          <p:cNvPr id="24" name="Rechthoek 23"/>
          <p:cNvSpPr/>
          <p:nvPr/>
        </p:nvSpPr>
        <p:spPr bwMode="auto">
          <a:xfrm>
            <a:off x="6191814" y="4221163"/>
            <a:ext cx="2697623" cy="18145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600" dirty="0" smtClean="0">
                <a:solidFill>
                  <a:schemeClr val="bg1"/>
                </a:solidFill>
              </a:rPr>
              <a:t>Apporter des connaissances et savoir-faire en matière d’amélioration du fourrage, de collecte et de transformation du lait</a:t>
            </a:r>
            <a:endParaRPr lang="fr-FR" sz="1600" dirty="0">
              <a:solidFill>
                <a:schemeClr val="bg1"/>
              </a:solidFill>
            </a:endParaRPr>
          </a:p>
        </p:txBody>
      </p:sp>
      <p:sp>
        <p:nvSpPr>
          <p:cNvPr id="2" name="Tijdelijke aanduiding voor datum 1"/>
          <p:cNvSpPr>
            <a:spLocks noGrp="1"/>
          </p:cNvSpPr>
          <p:nvPr>
            <p:ph type="dt" sz="half" idx="2"/>
          </p:nvPr>
        </p:nvSpPr>
        <p:spPr/>
        <p:txBody>
          <a:bodyPr/>
          <a:lstStyle/>
          <a:p>
            <a:fld id="{A6B9AF98-8C11-45FB-A1F3-A2DFF3318587}" type="datetime1">
              <a:rPr lang="en-GB" smtClean="0"/>
              <a:pPr/>
              <a:t>24/08/2015</a:t>
            </a:fld>
            <a:endParaRPr lang="en-GB"/>
          </a:p>
        </p:txBody>
      </p:sp>
      <p:sp>
        <p:nvSpPr>
          <p:cNvPr id="7" name="Tijdelijke aanduiding voor dianummer 6"/>
          <p:cNvSpPr>
            <a:spLocks noGrp="1"/>
          </p:cNvSpPr>
          <p:nvPr>
            <p:ph type="sldNum" sz="quarter" idx="4"/>
          </p:nvPr>
        </p:nvSpPr>
        <p:spPr/>
        <p:txBody>
          <a:bodyPr/>
          <a:lstStyle/>
          <a:p>
            <a:fld id="{12622F55-C561-42E3-B433-FB29ED5780B4}" type="slidenum">
              <a:rPr lang="en-GB" smtClean="0"/>
              <a:pPr/>
              <a:t>12</a:t>
            </a:fld>
            <a:endParaRPr lang="en-GB" dirty="0"/>
          </a:p>
        </p:txBody>
      </p:sp>
    </p:spTree>
    <p:extLst>
      <p:ext uri="{BB962C8B-B14F-4D97-AF65-F5344CB8AC3E}">
        <p14:creationId xmlns:p14="http://schemas.microsoft.com/office/powerpoint/2010/main" val="39496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p:cNvSpPr>
            <a:spLocks noGrp="1"/>
          </p:cNvSpPr>
          <p:nvPr>
            <p:ph type="title"/>
          </p:nvPr>
        </p:nvSpPr>
        <p:spPr/>
        <p:txBody>
          <a:bodyPr/>
          <a:lstStyle/>
          <a:p>
            <a:r>
              <a:rPr lang="fr-FR" altLang="nl-NL" dirty="0" smtClean="0"/>
              <a:t>Exemples d’interventions</a:t>
            </a:r>
          </a:p>
        </p:txBody>
      </p:sp>
      <p:sp>
        <p:nvSpPr>
          <p:cNvPr id="43" name="Ovaal 42"/>
          <p:cNvSpPr/>
          <p:nvPr/>
        </p:nvSpPr>
        <p:spPr>
          <a:xfrm>
            <a:off x="3910013" y="1343025"/>
            <a:ext cx="938212" cy="939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44" name="Ovaal 43"/>
          <p:cNvSpPr/>
          <p:nvPr/>
        </p:nvSpPr>
        <p:spPr>
          <a:xfrm>
            <a:off x="3914775" y="5099050"/>
            <a:ext cx="938213" cy="9382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75" name="Ovaal 74"/>
          <p:cNvSpPr/>
          <p:nvPr/>
        </p:nvSpPr>
        <p:spPr>
          <a:xfrm>
            <a:off x="3913188" y="2605088"/>
            <a:ext cx="939800" cy="9382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76" name="Ovaal 75"/>
          <p:cNvSpPr/>
          <p:nvPr/>
        </p:nvSpPr>
        <p:spPr>
          <a:xfrm>
            <a:off x="3913188" y="3852863"/>
            <a:ext cx="939800" cy="9382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6" name="Rechthoek 5"/>
          <p:cNvSpPr>
            <a:spLocks noChangeArrowheads="1"/>
          </p:cNvSpPr>
          <p:nvPr/>
        </p:nvSpPr>
        <p:spPr bwMode="auto">
          <a:xfrm>
            <a:off x="5030479" y="1670050"/>
            <a:ext cx="46307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nSpc>
                <a:spcPct val="80000"/>
              </a:lnSpc>
              <a:spcBef>
                <a:spcPts val="3400"/>
              </a:spcBef>
              <a:spcAft>
                <a:spcPts val="3400"/>
              </a:spcAft>
            </a:pPr>
            <a:r>
              <a:rPr lang="fr-FR" altLang="nl-NL" sz="2000" dirty="0" smtClean="0"/>
              <a:t>Secteur des technologies, Thaïlande</a:t>
            </a:r>
            <a:endParaRPr lang="fr-FR" altLang="nl-NL" sz="2000" dirty="0"/>
          </a:p>
        </p:txBody>
      </p:sp>
      <p:sp>
        <p:nvSpPr>
          <p:cNvPr id="7" name="Rechthoek 6"/>
          <p:cNvSpPr>
            <a:spLocks noChangeArrowheads="1"/>
          </p:cNvSpPr>
          <p:nvPr/>
        </p:nvSpPr>
        <p:spPr bwMode="auto">
          <a:xfrm>
            <a:off x="5019675" y="4060825"/>
            <a:ext cx="6099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nSpc>
                <a:spcPct val="80000"/>
              </a:lnSpc>
              <a:spcBef>
                <a:spcPts val="3400"/>
              </a:spcBef>
              <a:spcAft>
                <a:spcPts val="3400"/>
              </a:spcAft>
            </a:pPr>
            <a:r>
              <a:rPr lang="fr-FR" altLang="nl-NL" sz="2000" dirty="0" smtClean="0"/>
              <a:t>Apporter des connaissances sur le positionnement commercial et sectoriel</a:t>
            </a:r>
            <a:endParaRPr lang="fr-FR" altLang="nl-NL" sz="2000" dirty="0"/>
          </a:p>
        </p:txBody>
      </p:sp>
      <p:sp>
        <p:nvSpPr>
          <p:cNvPr id="8" name="Rechthoek 7"/>
          <p:cNvSpPr>
            <a:spLocks noChangeArrowheads="1"/>
          </p:cNvSpPr>
          <p:nvPr/>
        </p:nvSpPr>
        <p:spPr bwMode="auto">
          <a:xfrm>
            <a:off x="5040313" y="5305425"/>
            <a:ext cx="6099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nSpc>
                <a:spcPct val="80000"/>
              </a:lnSpc>
              <a:spcBef>
                <a:spcPts val="3400"/>
              </a:spcBef>
              <a:spcAft>
                <a:spcPts val="3400"/>
              </a:spcAft>
            </a:pPr>
            <a:r>
              <a:rPr lang="fr-FR" altLang="nl-NL" sz="2000" dirty="0" smtClean="0"/>
              <a:t>Objectif : accroître la position concurrentielle de la Thaïlande à l’international </a:t>
            </a:r>
            <a:endParaRPr lang="fr-FR" altLang="nl-NL" sz="2000" dirty="0"/>
          </a:p>
        </p:txBody>
      </p:sp>
      <p:sp>
        <p:nvSpPr>
          <p:cNvPr id="9" name="Rechthoek 8"/>
          <p:cNvSpPr>
            <a:spLocks noChangeArrowheads="1"/>
          </p:cNvSpPr>
          <p:nvPr/>
        </p:nvSpPr>
        <p:spPr bwMode="auto">
          <a:xfrm>
            <a:off x="5014913" y="2933700"/>
            <a:ext cx="4759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nSpc>
                <a:spcPct val="80000"/>
              </a:lnSpc>
              <a:spcBef>
                <a:spcPts val="3400"/>
              </a:spcBef>
              <a:spcAft>
                <a:spcPts val="3400"/>
              </a:spcAft>
            </a:pPr>
            <a:r>
              <a:rPr lang="fr-FR" altLang="nl-NL" sz="2000" dirty="0" smtClean="0"/>
              <a:t>Collaboration avec le gouvernement thaï</a:t>
            </a:r>
            <a:endParaRPr lang="fr-FR" altLang="nl-NL" sz="2000" dirty="0"/>
          </a:p>
        </p:txBody>
      </p:sp>
      <p:sp>
        <p:nvSpPr>
          <p:cNvPr id="91" name="Freeform 7"/>
          <p:cNvSpPr>
            <a:spLocks noEditPoints="1"/>
          </p:cNvSpPr>
          <p:nvPr/>
        </p:nvSpPr>
        <p:spPr bwMode="auto">
          <a:xfrm>
            <a:off x="425057" y="1320451"/>
            <a:ext cx="2568864" cy="4700837"/>
          </a:xfrm>
          <a:custGeom>
            <a:avLst/>
            <a:gdLst>
              <a:gd name="T0" fmla="*/ 479 w 1958"/>
              <a:gd name="T1" fmla="*/ 3213 h 3583"/>
              <a:gd name="T2" fmla="*/ 280 w 1958"/>
              <a:gd name="T3" fmla="*/ 3006 h 3583"/>
              <a:gd name="T4" fmla="*/ 244 w 1958"/>
              <a:gd name="T5" fmla="*/ 3068 h 3583"/>
              <a:gd name="T6" fmla="*/ 211 w 1958"/>
              <a:gd name="T7" fmla="*/ 2773 h 3583"/>
              <a:gd name="T8" fmla="*/ 635 w 1958"/>
              <a:gd name="T9" fmla="*/ 2680 h 3583"/>
              <a:gd name="T10" fmla="*/ 639 w 1958"/>
              <a:gd name="T11" fmla="*/ 2624 h 3583"/>
              <a:gd name="T12" fmla="*/ 1227 w 1958"/>
              <a:gd name="T13" fmla="*/ 2131 h 3583"/>
              <a:gd name="T14" fmla="*/ 623 w 1958"/>
              <a:gd name="T15" fmla="*/ 9 h 3583"/>
              <a:gd name="T16" fmla="*/ 751 w 1958"/>
              <a:gd name="T17" fmla="*/ 76 h 3583"/>
              <a:gd name="T18" fmla="*/ 852 w 1958"/>
              <a:gd name="T19" fmla="*/ 208 h 3583"/>
              <a:gd name="T20" fmla="*/ 946 w 1958"/>
              <a:gd name="T21" fmla="*/ 351 h 3583"/>
              <a:gd name="T22" fmla="*/ 891 w 1958"/>
              <a:gd name="T23" fmla="*/ 520 h 3583"/>
              <a:gd name="T24" fmla="*/ 872 w 1958"/>
              <a:gd name="T25" fmla="*/ 725 h 3583"/>
              <a:gd name="T26" fmla="*/ 994 w 1958"/>
              <a:gd name="T27" fmla="*/ 664 h 3583"/>
              <a:gd name="T28" fmla="*/ 1143 w 1958"/>
              <a:gd name="T29" fmla="*/ 569 h 3583"/>
              <a:gd name="T30" fmla="*/ 1332 w 1958"/>
              <a:gd name="T31" fmla="*/ 611 h 3583"/>
              <a:gd name="T32" fmla="*/ 1494 w 1958"/>
              <a:gd name="T33" fmla="*/ 523 h 3583"/>
              <a:gd name="T34" fmla="*/ 1688 w 1958"/>
              <a:gd name="T35" fmla="*/ 702 h 3583"/>
              <a:gd name="T36" fmla="*/ 1903 w 1958"/>
              <a:gd name="T37" fmla="*/ 1097 h 3583"/>
              <a:gd name="T38" fmla="*/ 1944 w 1958"/>
              <a:gd name="T39" fmla="*/ 1280 h 3583"/>
              <a:gd name="T40" fmla="*/ 1930 w 1958"/>
              <a:gd name="T41" fmla="*/ 1422 h 3583"/>
              <a:gd name="T42" fmla="*/ 1808 w 1958"/>
              <a:gd name="T43" fmla="*/ 1496 h 3583"/>
              <a:gd name="T44" fmla="*/ 1613 w 1958"/>
              <a:gd name="T45" fmla="*/ 1496 h 3583"/>
              <a:gd name="T46" fmla="*/ 1430 w 1958"/>
              <a:gd name="T47" fmla="*/ 1500 h 3583"/>
              <a:gd name="T48" fmla="*/ 1244 w 1958"/>
              <a:gd name="T49" fmla="*/ 1683 h 3583"/>
              <a:gd name="T50" fmla="*/ 1218 w 1958"/>
              <a:gd name="T51" fmla="*/ 1902 h 3583"/>
              <a:gd name="T52" fmla="*/ 1281 w 1958"/>
              <a:gd name="T53" fmla="*/ 2077 h 3583"/>
              <a:gd name="T54" fmla="*/ 1168 w 1958"/>
              <a:gd name="T55" fmla="*/ 2025 h 3583"/>
              <a:gd name="T56" fmla="*/ 1157 w 1958"/>
              <a:gd name="T57" fmla="*/ 1981 h 3583"/>
              <a:gd name="T58" fmla="*/ 1111 w 1958"/>
              <a:gd name="T59" fmla="*/ 1951 h 3583"/>
              <a:gd name="T60" fmla="*/ 955 w 1958"/>
              <a:gd name="T61" fmla="*/ 1925 h 3583"/>
              <a:gd name="T62" fmla="*/ 834 w 1958"/>
              <a:gd name="T63" fmla="*/ 1855 h 3583"/>
              <a:gd name="T64" fmla="*/ 765 w 1958"/>
              <a:gd name="T65" fmla="*/ 1695 h 3583"/>
              <a:gd name="T66" fmla="*/ 620 w 1958"/>
              <a:gd name="T67" fmla="*/ 1939 h 3583"/>
              <a:gd name="T68" fmla="*/ 521 w 1958"/>
              <a:gd name="T69" fmla="*/ 2262 h 3583"/>
              <a:gd name="T70" fmla="*/ 427 w 1958"/>
              <a:gd name="T71" fmla="*/ 2466 h 3583"/>
              <a:gd name="T72" fmla="*/ 444 w 1958"/>
              <a:gd name="T73" fmla="*/ 2709 h 3583"/>
              <a:gd name="T74" fmla="*/ 614 w 1958"/>
              <a:gd name="T75" fmla="*/ 2841 h 3583"/>
              <a:gd name="T76" fmla="*/ 865 w 1958"/>
              <a:gd name="T77" fmla="*/ 3294 h 3583"/>
              <a:gd name="T78" fmla="*/ 1099 w 1958"/>
              <a:gd name="T79" fmla="*/ 3490 h 3583"/>
              <a:gd name="T80" fmla="*/ 906 w 1958"/>
              <a:gd name="T81" fmla="*/ 3581 h 3583"/>
              <a:gd name="T82" fmla="*/ 824 w 1958"/>
              <a:gd name="T83" fmla="*/ 3412 h 3583"/>
              <a:gd name="T84" fmla="*/ 646 w 1958"/>
              <a:gd name="T85" fmla="*/ 3371 h 3583"/>
              <a:gd name="T86" fmla="*/ 566 w 1958"/>
              <a:gd name="T87" fmla="*/ 3230 h 3583"/>
              <a:gd name="T88" fmla="*/ 473 w 1958"/>
              <a:gd name="T89" fmla="*/ 3156 h 3583"/>
              <a:gd name="T90" fmla="*/ 381 w 1958"/>
              <a:gd name="T91" fmla="*/ 3033 h 3583"/>
              <a:gd name="T92" fmla="*/ 296 w 1958"/>
              <a:gd name="T93" fmla="*/ 2932 h 3583"/>
              <a:gd name="T94" fmla="*/ 206 w 1958"/>
              <a:gd name="T95" fmla="*/ 2889 h 3583"/>
              <a:gd name="T96" fmla="*/ 235 w 1958"/>
              <a:gd name="T97" fmla="*/ 2739 h 3583"/>
              <a:gd name="T98" fmla="*/ 282 w 1958"/>
              <a:gd name="T99" fmla="*/ 2600 h 3583"/>
              <a:gd name="T100" fmla="*/ 358 w 1958"/>
              <a:gd name="T101" fmla="*/ 2364 h 3583"/>
              <a:gd name="T102" fmla="*/ 534 w 1958"/>
              <a:gd name="T103" fmla="*/ 2139 h 3583"/>
              <a:gd name="T104" fmla="*/ 453 w 1958"/>
              <a:gd name="T105" fmla="*/ 1897 h 3583"/>
              <a:gd name="T106" fmla="*/ 396 w 1958"/>
              <a:gd name="T107" fmla="*/ 1599 h 3583"/>
              <a:gd name="T108" fmla="*/ 207 w 1958"/>
              <a:gd name="T109" fmla="*/ 1353 h 3583"/>
              <a:gd name="T110" fmla="*/ 289 w 1958"/>
              <a:gd name="T111" fmla="*/ 1190 h 3583"/>
              <a:gd name="T112" fmla="*/ 358 w 1958"/>
              <a:gd name="T113" fmla="*/ 985 h 3583"/>
              <a:gd name="T114" fmla="*/ 279 w 1958"/>
              <a:gd name="T115" fmla="*/ 890 h 3583"/>
              <a:gd name="T116" fmla="*/ 114 w 1958"/>
              <a:gd name="T117" fmla="*/ 697 h 3583"/>
              <a:gd name="T118" fmla="*/ 4 w 1958"/>
              <a:gd name="T119" fmla="*/ 480 h 3583"/>
              <a:gd name="T120" fmla="*/ 106 w 1958"/>
              <a:gd name="T121" fmla="*/ 293 h 3583"/>
              <a:gd name="T122" fmla="*/ 229 w 1958"/>
              <a:gd name="T123" fmla="*/ 191 h 3583"/>
              <a:gd name="T124" fmla="*/ 470 w 1958"/>
              <a:gd name="T125" fmla="*/ 95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8" h="3583">
                <a:moveTo>
                  <a:pt x="447" y="3362"/>
                </a:moveTo>
                <a:lnTo>
                  <a:pt x="447" y="3362"/>
                </a:lnTo>
                <a:lnTo>
                  <a:pt x="450" y="3362"/>
                </a:lnTo>
                <a:lnTo>
                  <a:pt x="451" y="3362"/>
                </a:lnTo>
                <a:lnTo>
                  <a:pt x="451" y="3364"/>
                </a:lnTo>
                <a:lnTo>
                  <a:pt x="450" y="3366"/>
                </a:lnTo>
                <a:lnTo>
                  <a:pt x="447" y="3367"/>
                </a:lnTo>
                <a:lnTo>
                  <a:pt x="446" y="3368"/>
                </a:lnTo>
                <a:lnTo>
                  <a:pt x="444" y="3370"/>
                </a:lnTo>
                <a:lnTo>
                  <a:pt x="442" y="3371"/>
                </a:lnTo>
                <a:lnTo>
                  <a:pt x="441" y="3372"/>
                </a:lnTo>
                <a:lnTo>
                  <a:pt x="439" y="3372"/>
                </a:lnTo>
                <a:lnTo>
                  <a:pt x="436" y="3372"/>
                </a:lnTo>
                <a:lnTo>
                  <a:pt x="433" y="3371"/>
                </a:lnTo>
                <a:lnTo>
                  <a:pt x="430" y="3370"/>
                </a:lnTo>
                <a:lnTo>
                  <a:pt x="429" y="3368"/>
                </a:lnTo>
                <a:lnTo>
                  <a:pt x="429" y="3367"/>
                </a:lnTo>
                <a:lnTo>
                  <a:pt x="430" y="3365"/>
                </a:lnTo>
                <a:lnTo>
                  <a:pt x="433" y="3364"/>
                </a:lnTo>
                <a:lnTo>
                  <a:pt x="434" y="3364"/>
                </a:lnTo>
                <a:lnTo>
                  <a:pt x="435" y="3362"/>
                </a:lnTo>
                <a:lnTo>
                  <a:pt x="436" y="3362"/>
                </a:lnTo>
                <a:lnTo>
                  <a:pt x="439" y="3362"/>
                </a:lnTo>
                <a:lnTo>
                  <a:pt x="447" y="3362"/>
                </a:lnTo>
                <a:lnTo>
                  <a:pt x="447" y="3362"/>
                </a:lnTo>
                <a:close/>
                <a:moveTo>
                  <a:pt x="544" y="3327"/>
                </a:moveTo>
                <a:lnTo>
                  <a:pt x="545" y="3327"/>
                </a:lnTo>
                <a:lnTo>
                  <a:pt x="547" y="3330"/>
                </a:lnTo>
                <a:lnTo>
                  <a:pt x="549" y="3333"/>
                </a:lnTo>
                <a:lnTo>
                  <a:pt x="550" y="3336"/>
                </a:lnTo>
                <a:lnTo>
                  <a:pt x="551" y="3338"/>
                </a:lnTo>
                <a:lnTo>
                  <a:pt x="551" y="3341"/>
                </a:lnTo>
                <a:lnTo>
                  <a:pt x="555" y="3350"/>
                </a:lnTo>
                <a:lnTo>
                  <a:pt x="556" y="3359"/>
                </a:lnTo>
                <a:lnTo>
                  <a:pt x="557" y="3366"/>
                </a:lnTo>
                <a:lnTo>
                  <a:pt x="555" y="3371"/>
                </a:lnTo>
                <a:lnTo>
                  <a:pt x="550" y="3375"/>
                </a:lnTo>
                <a:lnTo>
                  <a:pt x="549" y="3376"/>
                </a:lnTo>
                <a:lnTo>
                  <a:pt x="549" y="3377"/>
                </a:lnTo>
                <a:lnTo>
                  <a:pt x="548" y="3378"/>
                </a:lnTo>
                <a:lnTo>
                  <a:pt x="547" y="3381"/>
                </a:lnTo>
                <a:lnTo>
                  <a:pt x="545" y="3381"/>
                </a:lnTo>
                <a:lnTo>
                  <a:pt x="544" y="3381"/>
                </a:lnTo>
                <a:lnTo>
                  <a:pt x="543" y="3379"/>
                </a:lnTo>
                <a:lnTo>
                  <a:pt x="542" y="3378"/>
                </a:lnTo>
                <a:lnTo>
                  <a:pt x="542" y="3377"/>
                </a:lnTo>
                <a:lnTo>
                  <a:pt x="542" y="3376"/>
                </a:lnTo>
                <a:lnTo>
                  <a:pt x="540" y="3372"/>
                </a:lnTo>
                <a:lnTo>
                  <a:pt x="539" y="3370"/>
                </a:lnTo>
                <a:lnTo>
                  <a:pt x="538" y="3367"/>
                </a:lnTo>
                <a:lnTo>
                  <a:pt x="536" y="3365"/>
                </a:lnTo>
                <a:lnTo>
                  <a:pt x="533" y="3364"/>
                </a:lnTo>
                <a:lnTo>
                  <a:pt x="532" y="3360"/>
                </a:lnTo>
                <a:lnTo>
                  <a:pt x="532" y="3358"/>
                </a:lnTo>
                <a:lnTo>
                  <a:pt x="532" y="3355"/>
                </a:lnTo>
                <a:lnTo>
                  <a:pt x="532" y="3354"/>
                </a:lnTo>
                <a:lnTo>
                  <a:pt x="533" y="3354"/>
                </a:lnTo>
                <a:lnTo>
                  <a:pt x="534" y="3354"/>
                </a:lnTo>
                <a:lnTo>
                  <a:pt x="536" y="3353"/>
                </a:lnTo>
                <a:lnTo>
                  <a:pt x="537" y="3351"/>
                </a:lnTo>
                <a:lnTo>
                  <a:pt x="537" y="3351"/>
                </a:lnTo>
                <a:lnTo>
                  <a:pt x="537" y="3349"/>
                </a:lnTo>
                <a:lnTo>
                  <a:pt x="537" y="3347"/>
                </a:lnTo>
                <a:lnTo>
                  <a:pt x="537" y="3344"/>
                </a:lnTo>
                <a:lnTo>
                  <a:pt x="537" y="3343"/>
                </a:lnTo>
                <a:lnTo>
                  <a:pt x="537" y="3342"/>
                </a:lnTo>
                <a:lnTo>
                  <a:pt x="538" y="3341"/>
                </a:lnTo>
                <a:lnTo>
                  <a:pt x="539" y="3341"/>
                </a:lnTo>
                <a:lnTo>
                  <a:pt x="540" y="3339"/>
                </a:lnTo>
                <a:lnTo>
                  <a:pt x="542" y="3338"/>
                </a:lnTo>
                <a:lnTo>
                  <a:pt x="543" y="3336"/>
                </a:lnTo>
                <a:lnTo>
                  <a:pt x="543" y="3333"/>
                </a:lnTo>
                <a:lnTo>
                  <a:pt x="543" y="3331"/>
                </a:lnTo>
                <a:lnTo>
                  <a:pt x="543" y="3330"/>
                </a:lnTo>
                <a:lnTo>
                  <a:pt x="542" y="3328"/>
                </a:lnTo>
                <a:lnTo>
                  <a:pt x="542" y="3327"/>
                </a:lnTo>
                <a:lnTo>
                  <a:pt x="543" y="3327"/>
                </a:lnTo>
                <a:lnTo>
                  <a:pt x="544" y="3327"/>
                </a:lnTo>
                <a:close/>
                <a:moveTo>
                  <a:pt x="482" y="3197"/>
                </a:moveTo>
                <a:lnTo>
                  <a:pt x="484" y="3197"/>
                </a:lnTo>
                <a:lnTo>
                  <a:pt x="485" y="3199"/>
                </a:lnTo>
                <a:lnTo>
                  <a:pt x="487" y="3200"/>
                </a:lnTo>
                <a:lnTo>
                  <a:pt x="488" y="3201"/>
                </a:lnTo>
                <a:lnTo>
                  <a:pt x="490" y="3201"/>
                </a:lnTo>
                <a:lnTo>
                  <a:pt x="491" y="3201"/>
                </a:lnTo>
                <a:lnTo>
                  <a:pt x="493" y="3202"/>
                </a:lnTo>
                <a:lnTo>
                  <a:pt x="494" y="3202"/>
                </a:lnTo>
                <a:lnTo>
                  <a:pt x="496" y="3204"/>
                </a:lnTo>
                <a:lnTo>
                  <a:pt x="494" y="3205"/>
                </a:lnTo>
                <a:lnTo>
                  <a:pt x="493" y="3205"/>
                </a:lnTo>
                <a:lnTo>
                  <a:pt x="493" y="3205"/>
                </a:lnTo>
                <a:lnTo>
                  <a:pt x="490" y="3206"/>
                </a:lnTo>
                <a:lnTo>
                  <a:pt x="487" y="3208"/>
                </a:lnTo>
                <a:lnTo>
                  <a:pt x="486" y="3211"/>
                </a:lnTo>
                <a:lnTo>
                  <a:pt x="485" y="3212"/>
                </a:lnTo>
                <a:lnTo>
                  <a:pt x="485" y="3213"/>
                </a:lnTo>
                <a:lnTo>
                  <a:pt x="484" y="3214"/>
                </a:lnTo>
                <a:lnTo>
                  <a:pt x="482" y="3216"/>
                </a:lnTo>
                <a:lnTo>
                  <a:pt x="480" y="3214"/>
                </a:lnTo>
                <a:lnTo>
                  <a:pt x="479" y="3213"/>
                </a:lnTo>
                <a:lnTo>
                  <a:pt x="477" y="3212"/>
                </a:lnTo>
                <a:lnTo>
                  <a:pt x="477" y="3211"/>
                </a:lnTo>
                <a:lnTo>
                  <a:pt x="477" y="3207"/>
                </a:lnTo>
                <a:lnTo>
                  <a:pt x="477" y="3204"/>
                </a:lnTo>
                <a:lnTo>
                  <a:pt x="477" y="3201"/>
                </a:lnTo>
                <a:lnTo>
                  <a:pt x="479" y="3200"/>
                </a:lnTo>
                <a:lnTo>
                  <a:pt x="481" y="3197"/>
                </a:lnTo>
                <a:lnTo>
                  <a:pt x="482" y="3197"/>
                </a:lnTo>
                <a:close/>
                <a:moveTo>
                  <a:pt x="398" y="3110"/>
                </a:moveTo>
                <a:lnTo>
                  <a:pt x="400" y="3111"/>
                </a:lnTo>
                <a:lnTo>
                  <a:pt x="402" y="3113"/>
                </a:lnTo>
                <a:lnTo>
                  <a:pt x="405" y="3115"/>
                </a:lnTo>
                <a:lnTo>
                  <a:pt x="406" y="3119"/>
                </a:lnTo>
                <a:lnTo>
                  <a:pt x="407" y="3121"/>
                </a:lnTo>
                <a:lnTo>
                  <a:pt x="408" y="3125"/>
                </a:lnTo>
                <a:lnTo>
                  <a:pt x="408" y="3128"/>
                </a:lnTo>
                <a:lnTo>
                  <a:pt x="410" y="3131"/>
                </a:lnTo>
                <a:lnTo>
                  <a:pt x="410" y="3132"/>
                </a:lnTo>
                <a:lnTo>
                  <a:pt x="410" y="3133"/>
                </a:lnTo>
                <a:lnTo>
                  <a:pt x="411" y="3137"/>
                </a:lnTo>
                <a:lnTo>
                  <a:pt x="412" y="3139"/>
                </a:lnTo>
                <a:lnTo>
                  <a:pt x="413" y="3143"/>
                </a:lnTo>
                <a:lnTo>
                  <a:pt x="416" y="3145"/>
                </a:lnTo>
                <a:lnTo>
                  <a:pt x="416" y="3149"/>
                </a:lnTo>
                <a:lnTo>
                  <a:pt x="416" y="3150"/>
                </a:lnTo>
                <a:lnTo>
                  <a:pt x="416" y="3151"/>
                </a:lnTo>
                <a:lnTo>
                  <a:pt x="415" y="3151"/>
                </a:lnTo>
                <a:lnTo>
                  <a:pt x="412" y="3150"/>
                </a:lnTo>
                <a:lnTo>
                  <a:pt x="411" y="3150"/>
                </a:lnTo>
                <a:lnTo>
                  <a:pt x="410" y="3148"/>
                </a:lnTo>
                <a:lnTo>
                  <a:pt x="407" y="3147"/>
                </a:lnTo>
                <a:lnTo>
                  <a:pt x="406" y="3145"/>
                </a:lnTo>
                <a:lnTo>
                  <a:pt x="406" y="3145"/>
                </a:lnTo>
                <a:lnTo>
                  <a:pt x="402" y="3142"/>
                </a:lnTo>
                <a:lnTo>
                  <a:pt x="400" y="3137"/>
                </a:lnTo>
                <a:lnTo>
                  <a:pt x="399" y="3131"/>
                </a:lnTo>
                <a:lnTo>
                  <a:pt x="398" y="3126"/>
                </a:lnTo>
                <a:lnTo>
                  <a:pt x="398" y="3123"/>
                </a:lnTo>
                <a:lnTo>
                  <a:pt x="398" y="3121"/>
                </a:lnTo>
                <a:lnTo>
                  <a:pt x="396" y="3119"/>
                </a:lnTo>
                <a:lnTo>
                  <a:pt x="396" y="3115"/>
                </a:lnTo>
                <a:lnTo>
                  <a:pt x="396" y="3115"/>
                </a:lnTo>
                <a:lnTo>
                  <a:pt x="396" y="3113"/>
                </a:lnTo>
                <a:lnTo>
                  <a:pt x="396" y="3111"/>
                </a:lnTo>
                <a:lnTo>
                  <a:pt x="396" y="3110"/>
                </a:lnTo>
                <a:lnTo>
                  <a:pt x="398" y="3110"/>
                </a:lnTo>
                <a:close/>
                <a:moveTo>
                  <a:pt x="279" y="2996"/>
                </a:moveTo>
                <a:lnTo>
                  <a:pt x="280" y="2997"/>
                </a:lnTo>
                <a:lnTo>
                  <a:pt x="281" y="2999"/>
                </a:lnTo>
                <a:lnTo>
                  <a:pt x="282" y="3000"/>
                </a:lnTo>
                <a:lnTo>
                  <a:pt x="284" y="3001"/>
                </a:lnTo>
                <a:lnTo>
                  <a:pt x="285" y="3002"/>
                </a:lnTo>
                <a:lnTo>
                  <a:pt x="286" y="3003"/>
                </a:lnTo>
                <a:lnTo>
                  <a:pt x="289" y="3005"/>
                </a:lnTo>
                <a:lnTo>
                  <a:pt x="291" y="3005"/>
                </a:lnTo>
                <a:lnTo>
                  <a:pt x="293" y="3006"/>
                </a:lnTo>
                <a:lnTo>
                  <a:pt x="295" y="3008"/>
                </a:lnTo>
                <a:lnTo>
                  <a:pt x="296" y="3011"/>
                </a:lnTo>
                <a:lnTo>
                  <a:pt x="297" y="3013"/>
                </a:lnTo>
                <a:lnTo>
                  <a:pt x="297" y="3014"/>
                </a:lnTo>
                <a:lnTo>
                  <a:pt x="297" y="3017"/>
                </a:lnTo>
                <a:lnTo>
                  <a:pt x="297" y="3019"/>
                </a:lnTo>
                <a:lnTo>
                  <a:pt x="297" y="3022"/>
                </a:lnTo>
                <a:lnTo>
                  <a:pt x="297" y="3023"/>
                </a:lnTo>
                <a:lnTo>
                  <a:pt x="297" y="3025"/>
                </a:lnTo>
                <a:lnTo>
                  <a:pt x="298" y="3029"/>
                </a:lnTo>
                <a:lnTo>
                  <a:pt x="298" y="3031"/>
                </a:lnTo>
                <a:lnTo>
                  <a:pt x="298" y="3035"/>
                </a:lnTo>
                <a:lnTo>
                  <a:pt x="298" y="3036"/>
                </a:lnTo>
                <a:lnTo>
                  <a:pt x="298" y="3039"/>
                </a:lnTo>
                <a:lnTo>
                  <a:pt x="298" y="3041"/>
                </a:lnTo>
                <a:lnTo>
                  <a:pt x="297" y="3043"/>
                </a:lnTo>
                <a:lnTo>
                  <a:pt x="297" y="3046"/>
                </a:lnTo>
                <a:lnTo>
                  <a:pt x="296" y="3047"/>
                </a:lnTo>
                <a:lnTo>
                  <a:pt x="295" y="3047"/>
                </a:lnTo>
                <a:lnTo>
                  <a:pt x="293" y="3047"/>
                </a:lnTo>
                <a:lnTo>
                  <a:pt x="291" y="3046"/>
                </a:lnTo>
                <a:lnTo>
                  <a:pt x="290" y="3045"/>
                </a:lnTo>
                <a:lnTo>
                  <a:pt x="290" y="3043"/>
                </a:lnTo>
                <a:lnTo>
                  <a:pt x="289" y="3041"/>
                </a:lnTo>
                <a:lnTo>
                  <a:pt x="289" y="3037"/>
                </a:lnTo>
                <a:lnTo>
                  <a:pt x="287" y="3033"/>
                </a:lnTo>
                <a:lnTo>
                  <a:pt x="287" y="3031"/>
                </a:lnTo>
                <a:lnTo>
                  <a:pt x="287" y="3030"/>
                </a:lnTo>
                <a:lnTo>
                  <a:pt x="287" y="3028"/>
                </a:lnTo>
                <a:lnTo>
                  <a:pt x="289" y="3026"/>
                </a:lnTo>
                <a:lnTo>
                  <a:pt x="290" y="3025"/>
                </a:lnTo>
                <a:lnTo>
                  <a:pt x="291" y="3025"/>
                </a:lnTo>
                <a:lnTo>
                  <a:pt x="292" y="3023"/>
                </a:lnTo>
                <a:lnTo>
                  <a:pt x="292" y="3022"/>
                </a:lnTo>
                <a:lnTo>
                  <a:pt x="291" y="3020"/>
                </a:lnTo>
                <a:lnTo>
                  <a:pt x="290" y="3018"/>
                </a:lnTo>
                <a:lnTo>
                  <a:pt x="289" y="3018"/>
                </a:lnTo>
                <a:lnTo>
                  <a:pt x="286" y="3017"/>
                </a:lnTo>
                <a:lnTo>
                  <a:pt x="285" y="3016"/>
                </a:lnTo>
                <a:lnTo>
                  <a:pt x="284" y="3016"/>
                </a:lnTo>
                <a:lnTo>
                  <a:pt x="282" y="3013"/>
                </a:lnTo>
                <a:lnTo>
                  <a:pt x="282" y="3011"/>
                </a:lnTo>
                <a:lnTo>
                  <a:pt x="281" y="3008"/>
                </a:lnTo>
                <a:lnTo>
                  <a:pt x="280" y="3006"/>
                </a:lnTo>
                <a:lnTo>
                  <a:pt x="279" y="3003"/>
                </a:lnTo>
                <a:lnTo>
                  <a:pt x="279" y="3002"/>
                </a:lnTo>
                <a:lnTo>
                  <a:pt x="279" y="3001"/>
                </a:lnTo>
                <a:lnTo>
                  <a:pt x="279" y="2999"/>
                </a:lnTo>
                <a:lnTo>
                  <a:pt x="279" y="2997"/>
                </a:lnTo>
                <a:lnTo>
                  <a:pt x="279" y="2996"/>
                </a:lnTo>
                <a:close/>
                <a:moveTo>
                  <a:pt x="302" y="2980"/>
                </a:moveTo>
                <a:lnTo>
                  <a:pt x="303" y="2980"/>
                </a:lnTo>
                <a:lnTo>
                  <a:pt x="304" y="2982"/>
                </a:lnTo>
                <a:lnTo>
                  <a:pt x="304" y="2983"/>
                </a:lnTo>
                <a:lnTo>
                  <a:pt x="304" y="2984"/>
                </a:lnTo>
                <a:lnTo>
                  <a:pt x="304" y="2986"/>
                </a:lnTo>
                <a:lnTo>
                  <a:pt x="303" y="2989"/>
                </a:lnTo>
                <a:lnTo>
                  <a:pt x="303" y="2990"/>
                </a:lnTo>
                <a:lnTo>
                  <a:pt x="302" y="2991"/>
                </a:lnTo>
                <a:lnTo>
                  <a:pt x="302" y="2993"/>
                </a:lnTo>
                <a:lnTo>
                  <a:pt x="301" y="2996"/>
                </a:lnTo>
                <a:lnTo>
                  <a:pt x="301" y="2999"/>
                </a:lnTo>
                <a:lnTo>
                  <a:pt x="301" y="3002"/>
                </a:lnTo>
                <a:lnTo>
                  <a:pt x="299" y="3003"/>
                </a:lnTo>
                <a:lnTo>
                  <a:pt x="298" y="3003"/>
                </a:lnTo>
                <a:lnTo>
                  <a:pt x="297" y="3003"/>
                </a:lnTo>
                <a:lnTo>
                  <a:pt x="296" y="3002"/>
                </a:lnTo>
                <a:lnTo>
                  <a:pt x="293" y="3001"/>
                </a:lnTo>
                <a:lnTo>
                  <a:pt x="292" y="3000"/>
                </a:lnTo>
                <a:lnTo>
                  <a:pt x="291" y="3000"/>
                </a:lnTo>
                <a:lnTo>
                  <a:pt x="290" y="2997"/>
                </a:lnTo>
                <a:lnTo>
                  <a:pt x="289" y="2996"/>
                </a:lnTo>
                <a:lnTo>
                  <a:pt x="290" y="2995"/>
                </a:lnTo>
                <a:lnTo>
                  <a:pt x="292" y="2995"/>
                </a:lnTo>
                <a:lnTo>
                  <a:pt x="293" y="2994"/>
                </a:lnTo>
                <a:lnTo>
                  <a:pt x="293" y="2993"/>
                </a:lnTo>
                <a:lnTo>
                  <a:pt x="295" y="2991"/>
                </a:lnTo>
                <a:lnTo>
                  <a:pt x="295" y="2989"/>
                </a:lnTo>
                <a:lnTo>
                  <a:pt x="296" y="2986"/>
                </a:lnTo>
                <a:lnTo>
                  <a:pt x="296" y="2986"/>
                </a:lnTo>
                <a:lnTo>
                  <a:pt x="297" y="2985"/>
                </a:lnTo>
                <a:lnTo>
                  <a:pt x="298" y="2983"/>
                </a:lnTo>
                <a:lnTo>
                  <a:pt x="299" y="2982"/>
                </a:lnTo>
                <a:lnTo>
                  <a:pt x="302" y="2980"/>
                </a:lnTo>
                <a:close/>
                <a:moveTo>
                  <a:pt x="222" y="2980"/>
                </a:moveTo>
                <a:lnTo>
                  <a:pt x="223" y="2980"/>
                </a:lnTo>
                <a:lnTo>
                  <a:pt x="224" y="2980"/>
                </a:lnTo>
                <a:lnTo>
                  <a:pt x="227" y="2980"/>
                </a:lnTo>
                <a:lnTo>
                  <a:pt x="228" y="2982"/>
                </a:lnTo>
                <a:lnTo>
                  <a:pt x="230" y="2984"/>
                </a:lnTo>
                <a:lnTo>
                  <a:pt x="233" y="2986"/>
                </a:lnTo>
                <a:lnTo>
                  <a:pt x="233" y="2990"/>
                </a:lnTo>
                <a:lnTo>
                  <a:pt x="234" y="2994"/>
                </a:lnTo>
                <a:lnTo>
                  <a:pt x="235" y="2996"/>
                </a:lnTo>
                <a:lnTo>
                  <a:pt x="238" y="2997"/>
                </a:lnTo>
                <a:lnTo>
                  <a:pt x="240" y="3000"/>
                </a:lnTo>
                <a:lnTo>
                  <a:pt x="242" y="3002"/>
                </a:lnTo>
                <a:lnTo>
                  <a:pt x="246" y="3003"/>
                </a:lnTo>
                <a:lnTo>
                  <a:pt x="247" y="3005"/>
                </a:lnTo>
                <a:lnTo>
                  <a:pt x="250" y="3003"/>
                </a:lnTo>
                <a:lnTo>
                  <a:pt x="251" y="3003"/>
                </a:lnTo>
                <a:lnTo>
                  <a:pt x="253" y="3002"/>
                </a:lnTo>
                <a:lnTo>
                  <a:pt x="255" y="3002"/>
                </a:lnTo>
                <a:lnTo>
                  <a:pt x="256" y="3003"/>
                </a:lnTo>
                <a:lnTo>
                  <a:pt x="257" y="3006"/>
                </a:lnTo>
                <a:lnTo>
                  <a:pt x="257" y="3007"/>
                </a:lnTo>
                <a:lnTo>
                  <a:pt x="257" y="3011"/>
                </a:lnTo>
                <a:lnTo>
                  <a:pt x="256" y="3013"/>
                </a:lnTo>
                <a:lnTo>
                  <a:pt x="255" y="3016"/>
                </a:lnTo>
                <a:lnTo>
                  <a:pt x="255" y="3018"/>
                </a:lnTo>
                <a:lnTo>
                  <a:pt x="253" y="3019"/>
                </a:lnTo>
                <a:lnTo>
                  <a:pt x="253" y="3020"/>
                </a:lnTo>
                <a:lnTo>
                  <a:pt x="253" y="3023"/>
                </a:lnTo>
                <a:lnTo>
                  <a:pt x="253" y="3024"/>
                </a:lnTo>
                <a:lnTo>
                  <a:pt x="252" y="3024"/>
                </a:lnTo>
                <a:lnTo>
                  <a:pt x="251" y="3025"/>
                </a:lnTo>
                <a:lnTo>
                  <a:pt x="250" y="3026"/>
                </a:lnTo>
                <a:lnTo>
                  <a:pt x="249" y="3026"/>
                </a:lnTo>
                <a:lnTo>
                  <a:pt x="249" y="3028"/>
                </a:lnTo>
                <a:lnTo>
                  <a:pt x="249" y="3029"/>
                </a:lnTo>
                <a:lnTo>
                  <a:pt x="249" y="3031"/>
                </a:lnTo>
                <a:lnTo>
                  <a:pt x="249" y="3035"/>
                </a:lnTo>
                <a:lnTo>
                  <a:pt x="249" y="3036"/>
                </a:lnTo>
                <a:lnTo>
                  <a:pt x="250" y="3039"/>
                </a:lnTo>
                <a:lnTo>
                  <a:pt x="250" y="3042"/>
                </a:lnTo>
                <a:lnTo>
                  <a:pt x="251" y="3045"/>
                </a:lnTo>
                <a:lnTo>
                  <a:pt x="251" y="3046"/>
                </a:lnTo>
                <a:lnTo>
                  <a:pt x="253" y="3047"/>
                </a:lnTo>
                <a:lnTo>
                  <a:pt x="256" y="3047"/>
                </a:lnTo>
                <a:lnTo>
                  <a:pt x="257" y="3048"/>
                </a:lnTo>
                <a:lnTo>
                  <a:pt x="258" y="3050"/>
                </a:lnTo>
                <a:lnTo>
                  <a:pt x="257" y="3052"/>
                </a:lnTo>
                <a:lnTo>
                  <a:pt x="256" y="3054"/>
                </a:lnTo>
                <a:lnTo>
                  <a:pt x="255" y="3056"/>
                </a:lnTo>
                <a:lnTo>
                  <a:pt x="253" y="3056"/>
                </a:lnTo>
                <a:lnTo>
                  <a:pt x="251" y="3054"/>
                </a:lnTo>
                <a:lnTo>
                  <a:pt x="250" y="3056"/>
                </a:lnTo>
                <a:lnTo>
                  <a:pt x="249" y="3058"/>
                </a:lnTo>
                <a:lnTo>
                  <a:pt x="249" y="3060"/>
                </a:lnTo>
                <a:lnTo>
                  <a:pt x="249" y="3063"/>
                </a:lnTo>
                <a:lnTo>
                  <a:pt x="247" y="3066"/>
                </a:lnTo>
                <a:lnTo>
                  <a:pt x="247" y="3068"/>
                </a:lnTo>
                <a:lnTo>
                  <a:pt x="246" y="3069"/>
                </a:lnTo>
                <a:lnTo>
                  <a:pt x="244" y="3068"/>
                </a:lnTo>
                <a:lnTo>
                  <a:pt x="242" y="3066"/>
                </a:lnTo>
                <a:lnTo>
                  <a:pt x="240" y="3064"/>
                </a:lnTo>
                <a:lnTo>
                  <a:pt x="239" y="3064"/>
                </a:lnTo>
                <a:lnTo>
                  <a:pt x="236" y="3065"/>
                </a:lnTo>
                <a:lnTo>
                  <a:pt x="235" y="3066"/>
                </a:lnTo>
                <a:lnTo>
                  <a:pt x="234" y="3069"/>
                </a:lnTo>
                <a:lnTo>
                  <a:pt x="233" y="3071"/>
                </a:lnTo>
                <a:lnTo>
                  <a:pt x="233" y="3073"/>
                </a:lnTo>
                <a:lnTo>
                  <a:pt x="232" y="3076"/>
                </a:lnTo>
                <a:lnTo>
                  <a:pt x="230" y="3079"/>
                </a:lnTo>
                <a:lnTo>
                  <a:pt x="228" y="3080"/>
                </a:lnTo>
                <a:lnTo>
                  <a:pt x="227" y="3081"/>
                </a:lnTo>
                <a:lnTo>
                  <a:pt x="224" y="3080"/>
                </a:lnTo>
                <a:lnTo>
                  <a:pt x="223" y="3077"/>
                </a:lnTo>
                <a:lnTo>
                  <a:pt x="222" y="3075"/>
                </a:lnTo>
                <a:lnTo>
                  <a:pt x="221" y="3073"/>
                </a:lnTo>
                <a:lnTo>
                  <a:pt x="221" y="3070"/>
                </a:lnTo>
                <a:lnTo>
                  <a:pt x="221" y="3066"/>
                </a:lnTo>
                <a:lnTo>
                  <a:pt x="221" y="3063"/>
                </a:lnTo>
                <a:lnTo>
                  <a:pt x="221" y="3059"/>
                </a:lnTo>
                <a:lnTo>
                  <a:pt x="219" y="3057"/>
                </a:lnTo>
                <a:lnTo>
                  <a:pt x="218" y="3054"/>
                </a:lnTo>
                <a:lnTo>
                  <a:pt x="217" y="3053"/>
                </a:lnTo>
                <a:lnTo>
                  <a:pt x="217" y="3052"/>
                </a:lnTo>
                <a:lnTo>
                  <a:pt x="218" y="3051"/>
                </a:lnTo>
                <a:lnTo>
                  <a:pt x="219" y="3050"/>
                </a:lnTo>
                <a:lnTo>
                  <a:pt x="221" y="3048"/>
                </a:lnTo>
                <a:lnTo>
                  <a:pt x="221" y="3047"/>
                </a:lnTo>
                <a:lnTo>
                  <a:pt x="221" y="3045"/>
                </a:lnTo>
                <a:lnTo>
                  <a:pt x="219" y="3043"/>
                </a:lnTo>
                <a:lnTo>
                  <a:pt x="218" y="3042"/>
                </a:lnTo>
                <a:lnTo>
                  <a:pt x="216" y="3042"/>
                </a:lnTo>
                <a:lnTo>
                  <a:pt x="215" y="3041"/>
                </a:lnTo>
                <a:lnTo>
                  <a:pt x="215" y="3040"/>
                </a:lnTo>
                <a:lnTo>
                  <a:pt x="215" y="3040"/>
                </a:lnTo>
                <a:lnTo>
                  <a:pt x="216" y="3039"/>
                </a:lnTo>
                <a:lnTo>
                  <a:pt x="217" y="3037"/>
                </a:lnTo>
                <a:lnTo>
                  <a:pt x="218" y="3036"/>
                </a:lnTo>
                <a:lnTo>
                  <a:pt x="218" y="3035"/>
                </a:lnTo>
                <a:lnTo>
                  <a:pt x="218" y="3034"/>
                </a:lnTo>
                <a:lnTo>
                  <a:pt x="217" y="3031"/>
                </a:lnTo>
                <a:lnTo>
                  <a:pt x="217" y="3029"/>
                </a:lnTo>
                <a:lnTo>
                  <a:pt x="218" y="3028"/>
                </a:lnTo>
                <a:lnTo>
                  <a:pt x="219" y="3025"/>
                </a:lnTo>
                <a:lnTo>
                  <a:pt x="219" y="3023"/>
                </a:lnTo>
                <a:lnTo>
                  <a:pt x="219" y="3020"/>
                </a:lnTo>
                <a:lnTo>
                  <a:pt x="218" y="3017"/>
                </a:lnTo>
                <a:lnTo>
                  <a:pt x="218" y="3014"/>
                </a:lnTo>
                <a:lnTo>
                  <a:pt x="217" y="3012"/>
                </a:lnTo>
                <a:lnTo>
                  <a:pt x="217" y="3009"/>
                </a:lnTo>
                <a:lnTo>
                  <a:pt x="217" y="3008"/>
                </a:lnTo>
                <a:lnTo>
                  <a:pt x="218" y="3007"/>
                </a:lnTo>
                <a:lnTo>
                  <a:pt x="221" y="3003"/>
                </a:lnTo>
                <a:lnTo>
                  <a:pt x="222" y="3001"/>
                </a:lnTo>
                <a:lnTo>
                  <a:pt x="222" y="2999"/>
                </a:lnTo>
                <a:lnTo>
                  <a:pt x="222" y="2996"/>
                </a:lnTo>
                <a:lnTo>
                  <a:pt x="222" y="2994"/>
                </a:lnTo>
                <a:lnTo>
                  <a:pt x="222" y="2990"/>
                </a:lnTo>
                <a:lnTo>
                  <a:pt x="222" y="2988"/>
                </a:lnTo>
                <a:lnTo>
                  <a:pt x="221" y="2986"/>
                </a:lnTo>
                <a:lnTo>
                  <a:pt x="221" y="2984"/>
                </a:lnTo>
                <a:lnTo>
                  <a:pt x="221" y="2982"/>
                </a:lnTo>
                <a:lnTo>
                  <a:pt x="221" y="2980"/>
                </a:lnTo>
                <a:lnTo>
                  <a:pt x="222" y="2980"/>
                </a:lnTo>
                <a:close/>
                <a:moveTo>
                  <a:pt x="209" y="2893"/>
                </a:moveTo>
                <a:lnTo>
                  <a:pt x="209" y="2894"/>
                </a:lnTo>
                <a:lnTo>
                  <a:pt x="210" y="2898"/>
                </a:lnTo>
                <a:lnTo>
                  <a:pt x="211" y="2902"/>
                </a:lnTo>
                <a:lnTo>
                  <a:pt x="212" y="2902"/>
                </a:lnTo>
                <a:lnTo>
                  <a:pt x="212" y="2902"/>
                </a:lnTo>
                <a:lnTo>
                  <a:pt x="212" y="2900"/>
                </a:lnTo>
                <a:lnTo>
                  <a:pt x="213" y="2899"/>
                </a:lnTo>
                <a:lnTo>
                  <a:pt x="213" y="2898"/>
                </a:lnTo>
                <a:lnTo>
                  <a:pt x="212" y="2897"/>
                </a:lnTo>
                <a:lnTo>
                  <a:pt x="211" y="2894"/>
                </a:lnTo>
                <a:lnTo>
                  <a:pt x="210" y="2893"/>
                </a:lnTo>
                <a:lnTo>
                  <a:pt x="209" y="2893"/>
                </a:lnTo>
                <a:lnTo>
                  <a:pt x="209" y="2893"/>
                </a:lnTo>
                <a:close/>
                <a:moveTo>
                  <a:pt x="217" y="2749"/>
                </a:moveTo>
                <a:lnTo>
                  <a:pt x="219" y="2749"/>
                </a:lnTo>
                <a:lnTo>
                  <a:pt x="222" y="2750"/>
                </a:lnTo>
                <a:lnTo>
                  <a:pt x="223" y="2752"/>
                </a:lnTo>
                <a:lnTo>
                  <a:pt x="224" y="2754"/>
                </a:lnTo>
                <a:lnTo>
                  <a:pt x="227" y="2757"/>
                </a:lnTo>
                <a:lnTo>
                  <a:pt x="228" y="2760"/>
                </a:lnTo>
                <a:lnTo>
                  <a:pt x="229" y="2762"/>
                </a:lnTo>
                <a:lnTo>
                  <a:pt x="230" y="2765"/>
                </a:lnTo>
                <a:lnTo>
                  <a:pt x="230" y="2768"/>
                </a:lnTo>
                <a:lnTo>
                  <a:pt x="229" y="2771"/>
                </a:lnTo>
                <a:lnTo>
                  <a:pt x="227" y="2773"/>
                </a:lnTo>
                <a:lnTo>
                  <a:pt x="226" y="2775"/>
                </a:lnTo>
                <a:lnTo>
                  <a:pt x="223" y="2777"/>
                </a:lnTo>
                <a:lnTo>
                  <a:pt x="222" y="2778"/>
                </a:lnTo>
                <a:lnTo>
                  <a:pt x="219" y="2779"/>
                </a:lnTo>
                <a:lnTo>
                  <a:pt x="217" y="2779"/>
                </a:lnTo>
                <a:lnTo>
                  <a:pt x="215" y="2779"/>
                </a:lnTo>
                <a:lnTo>
                  <a:pt x="213" y="2779"/>
                </a:lnTo>
                <a:lnTo>
                  <a:pt x="212" y="2778"/>
                </a:lnTo>
                <a:lnTo>
                  <a:pt x="211" y="2775"/>
                </a:lnTo>
                <a:lnTo>
                  <a:pt x="211" y="2773"/>
                </a:lnTo>
                <a:lnTo>
                  <a:pt x="211" y="2765"/>
                </a:lnTo>
                <a:lnTo>
                  <a:pt x="211" y="2757"/>
                </a:lnTo>
                <a:lnTo>
                  <a:pt x="212" y="2755"/>
                </a:lnTo>
                <a:lnTo>
                  <a:pt x="212" y="2752"/>
                </a:lnTo>
                <a:lnTo>
                  <a:pt x="213" y="2751"/>
                </a:lnTo>
                <a:lnTo>
                  <a:pt x="215" y="2750"/>
                </a:lnTo>
                <a:lnTo>
                  <a:pt x="217" y="2749"/>
                </a:lnTo>
                <a:close/>
                <a:moveTo>
                  <a:pt x="119" y="2684"/>
                </a:moveTo>
                <a:lnTo>
                  <a:pt x="120" y="2684"/>
                </a:lnTo>
                <a:lnTo>
                  <a:pt x="121" y="2686"/>
                </a:lnTo>
                <a:lnTo>
                  <a:pt x="123" y="2688"/>
                </a:lnTo>
                <a:lnTo>
                  <a:pt x="124" y="2689"/>
                </a:lnTo>
                <a:lnTo>
                  <a:pt x="125" y="2692"/>
                </a:lnTo>
                <a:lnTo>
                  <a:pt x="126" y="2694"/>
                </a:lnTo>
                <a:lnTo>
                  <a:pt x="125" y="2695"/>
                </a:lnTo>
                <a:lnTo>
                  <a:pt x="125" y="2695"/>
                </a:lnTo>
                <a:lnTo>
                  <a:pt x="123" y="2695"/>
                </a:lnTo>
                <a:lnTo>
                  <a:pt x="121" y="2694"/>
                </a:lnTo>
                <a:lnTo>
                  <a:pt x="119" y="2693"/>
                </a:lnTo>
                <a:lnTo>
                  <a:pt x="118" y="2692"/>
                </a:lnTo>
                <a:lnTo>
                  <a:pt x="117" y="2691"/>
                </a:lnTo>
                <a:lnTo>
                  <a:pt x="115" y="2689"/>
                </a:lnTo>
                <a:lnTo>
                  <a:pt x="115" y="2688"/>
                </a:lnTo>
                <a:lnTo>
                  <a:pt x="117" y="2686"/>
                </a:lnTo>
                <a:lnTo>
                  <a:pt x="118" y="2684"/>
                </a:lnTo>
                <a:lnTo>
                  <a:pt x="119" y="2684"/>
                </a:lnTo>
                <a:close/>
                <a:moveTo>
                  <a:pt x="124" y="2674"/>
                </a:moveTo>
                <a:lnTo>
                  <a:pt x="125" y="2674"/>
                </a:lnTo>
                <a:lnTo>
                  <a:pt x="125" y="2674"/>
                </a:lnTo>
                <a:lnTo>
                  <a:pt x="126" y="2674"/>
                </a:lnTo>
                <a:lnTo>
                  <a:pt x="127" y="2674"/>
                </a:lnTo>
                <a:lnTo>
                  <a:pt x="129" y="2675"/>
                </a:lnTo>
                <a:lnTo>
                  <a:pt x="130" y="2676"/>
                </a:lnTo>
                <a:lnTo>
                  <a:pt x="131" y="2676"/>
                </a:lnTo>
                <a:lnTo>
                  <a:pt x="131" y="2677"/>
                </a:lnTo>
                <a:lnTo>
                  <a:pt x="131" y="2677"/>
                </a:lnTo>
                <a:lnTo>
                  <a:pt x="131" y="2678"/>
                </a:lnTo>
                <a:lnTo>
                  <a:pt x="130" y="2678"/>
                </a:lnTo>
                <a:lnTo>
                  <a:pt x="130" y="2678"/>
                </a:lnTo>
                <a:lnTo>
                  <a:pt x="129" y="2680"/>
                </a:lnTo>
                <a:lnTo>
                  <a:pt x="130" y="2681"/>
                </a:lnTo>
                <a:lnTo>
                  <a:pt x="130" y="2682"/>
                </a:lnTo>
                <a:lnTo>
                  <a:pt x="130" y="2682"/>
                </a:lnTo>
                <a:lnTo>
                  <a:pt x="129" y="2682"/>
                </a:lnTo>
                <a:lnTo>
                  <a:pt x="127" y="2682"/>
                </a:lnTo>
                <a:lnTo>
                  <a:pt x="126" y="2681"/>
                </a:lnTo>
                <a:lnTo>
                  <a:pt x="125" y="2681"/>
                </a:lnTo>
                <a:lnTo>
                  <a:pt x="125" y="2681"/>
                </a:lnTo>
                <a:lnTo>
                  <a:pt x="124" y="2681"/>
                </a:lnTo>
                <a:lnTo>
                  <a:pt x="124" y="2681"/>
                </a:lnTo>
                <a:lnTo>
                  <a:pt x="124" y="2683"/>
                </a:lnTo>
                <a:lnTo>
                  <a:pt x="124" y="2684"/>
                </a:lnTo>
                <a:lnTo>
                  <a:pt x="124" y="2686"/>
                </a:lnTo>
                <a:lnTo>
                  <a:pt x="123" y="2684"/>
                </a:lnTo>
                <a:lnTo>
                  <a:pt x="121" y="2684"/>
                </a:lnTo>
                <a:lnTo>
                  <a:pt x="120" y="2683"/>
                </a:lnTo>
                <a:lnTo>
                  <a:pt x="119" y="2682"/>
                </a:lnTo>
                <a:lnTo>
                  <a:pt x="118" y="2681"/>
                </a:lnTo>
                <a:lnTo>
                  <a:pt x="118" y="2678"/>
                </a:lnTo>
                <a:lnTo>
                  <a:pt x="118" y="2677"/>
                </a:lnTo>
                <a:lnTo>
                  <a:pt x="120" y="2676"/>
                </a:lnTo>
                <a:lnTo>
                  <a:pt x="121" y="2675"/>
                </a:lnTo>
                <a:lnTo>
                  <a:pt x="123" y="2675"/>
                </a:lnTo>
                <a:lnTo>
                  <a:pt x="123" y="2674"/>
                </a:lnTo>
                <a:lnTo>
                  <a:pt x="124" y="2674"/>
                </a:lnTo>
                <a:close/>
                <a:moveTo>
                  <a:pt x="555" y="2658"/>
                </a:moveTo>
                <a:lnTo>
                  <a:pt x="556" y="2658"/>
                </a:lnTo>
                <a:lnTo>
                  <a:pt x="556" y="2659"/>
                </a:lnTo>
                <a:lnTo>
                  <a:pt x="557" y="2660"/>
                </a:lnTo>
                <a:lnTo>
                  <a:pt x="556" y="2663"/>
                </a:lnTo>
                <a:lnTo>
                  <a:pt x="555" y="2665"/>
                </a:lnTo>
                <a:lnTo>
                  <a:pt x="553" y="2666"/>
                </a:lnTo>
                <a:lnTo>
                  <a:pt x="550" y="2666"/>
                </a:lnTo>
                <a:lnTo>
                  <a:pt x="548" y="2665"/>
                </a:lnTo>
                <a:lnTo>
                  <a:pt x="547" y="2664"/>
                </a:lnTo>
                <a:lnTo>
                  <a:pt x="548" y="2663"/>
                </a:lnTo>
                <a:lnTo>
                  <a:pt x="549" y="2661"/>
                </a:lnTo>
                <a:lnTo>
                  <a:pt x="550" y="2660"/>
                </a:lnTo>
                <a:lnTo>
                  <a:pt x="551" y="2659"/>
                </a:lnTo>
                <a:lnTo>
                  <a:pt x="553" y="2658"/>
                </a:lnTo>
                <a:lnTo>
                  <a:pt x="555" y="2658"/>
                </a:lnTo>
                <a:close/>
                <a:moveTo>
                  <a:pt x="643" y="2647"/>
                </a:moveTo>
                <a:lnTo>
                  <a:pt x="645" y="2647"/>
                </a:lnTo>
                <a:lnTo>
                  <a:pt x="646" y="2648"/>
                </a:lnTo>
                <a:lnTo>
                  <a:pt x="646" y="2651"/>
                </a:lnTo>
                <a:lnTo>
                  <a:pt x="647" y="2652"/>
                </a:lnTo>
                <a:lnTo>
                  <a:pt x="647" y="2654"/>
                </a:lnTo>
                <a:lnTo>
                  <a:pt x="646" y="2655"/>
                </a:lnTo>
                <a:lnTo>
                  <a:pt x="646" y="2655"/>
                </a:lnTo>
                <a:lnTo>
                  <a:pt x="645" y="2658"/>
                </a:lnTo>
                <a:lnTo>
                  <a:pt x="643" y="2658"/>
                </a:lnTo>
                <a:lnTo>
                  <a:pt x="643" y="2659"/>
                </a:lnTo>
                <a:lnTo>
                  <a:pt x="642" y="2663"/>
                </a:lnTo>
                <a:lnTo>
                  <a:pt x="641" y="2668"/>
                </a:lnTo>
                <a:lnTo>
                  <a:pt x="642" y="2671"/>
                </a:lnTo>
                <a:lnTo>
                  <a:pt x="642" y="2674"/>
                </a:lnTo>
                <a:lnTo>
                  <a:pt x="641" y="2676"/>
                </a:lnTo>
                <a:lnTo>
                  <a:pt x="640" y="2677"/>
                </a:lnTo>
                <a:lnTo>
                  <a:pt x="637" y="2678"/>
                </a:lnTo>
                <a:lnTo>
                  <a:pt x="635" y="2680"/>
                </a:lnTo>
                <a:lnTo>
                  <a:pt x="634" y="2681"/>
                </a:lnTo>
                <a:lnTo>
                  <a:pt x="633" y="2683"/>
                </a:lnTo>
                <a:lnTo>
                  <a:pt x="631" y="2684"/>
                </a:lnTo>
                <a:lnTo>
                  <a:pt x="631" y="2684"/>
                </a:lnTo>
                <a:lnTo>
                  <a:pt x="630" y="2686"/>
                </a:lnTo>
                <a:lnTo>
                  <a:pt x="628" y="2686"/>
                </a:lnTo>
                <a:lnTo>
                  <a:pt x="625" y="2686"/>
                </a:lnTo>
                <a:lnTo>
                  <a:pt x="624" y="2687"/>
                </a:lnTo>
                <a:lnTo>
                  <a:pt x="622" y="2688"/>
                </a:lnTo>
                <a:lnTo>
                  <a:pt x="620" y="2688"/>
                </a:lnTo>
                <a:lnTo>
                  <a:pt x="618" y="2688"/>
                </a:lnTo>
                <a:lnTo>
                  <a:pt x="616" y="2688"/>
                </a:lnTo>
                <a:lnTo>
                  <a:pt x="614" y="2687"/>
                </a:lnTo>
                <a:lnTo>
                  <a:pt x="613" y="2686"/>
                </a:lnTo>
                <a:lnTo>
                  <a:pt x="612" y="2684"/>
                </a:lnTo>
                <a:lnTo>
                  <a:pt x="612" y="2680"/>
                </a:lnTo>
                <a:lnTo>
                  <a:pt x="611" y="2675"/>
                </a:lnTo>
                <a:lnTo>
                  <a:pt x="610" y="2670"/>
                </a:lnTo>
                <a:lnTo>
                  <a:pt x="610" y="2668"/>
                </a:lnTo>
                <a:lnTo>
                  <a:pt x="611" y="2666"/>
                </a:lnTo>
                <a:lnTo>
                  <a:pt x="611" y="2664"/>
                </a:lnTo>
                <a:lnTo>
                  <a:pt x="611" y="2660"/>
                </a:lnTo>
                <a:lnTo>
                  <a:pt x="610" y="2658"/>
                </a:lnTo>
                <a:lnTo>
                  <a:pt x="610" y="2655"/>
                </a:lnTo>
                <a:lnTo>
                  <a:pt x="610" y="2654"/>
                </a:lnTo>
                <a:lnTo>
                  <a:pt x="610" y="2652"/>
                </a:lnTo>
                <a:lnTo>
                  <a:pt x="611" y="2651"/>
                </a:lnTo>
                <a:lnTo>
                  <a:pt x="613" y="2651"/>
                </a:lnTo>
                <a:lnTo>
                  <a:pt x="617" y="2649"/>
                </a:lnTo>
                <a:lnTo>
                  <a:pt x="618" y="2649"/>
                </a:lnTo>
                <a:lnTo>
                  <a:pt x="619" y="2649"/>
                </a:lnTo>
                <a:lnTo>
                  <a:pt x="620" y="2649"/>
                </a:lnTo>
                <a:lnTo>
                  <a:pt x="622" y="2649"/>
                </a:lnTo>
                <a:lnTo>
                  <a:pt x="623" y="2649"/>
                </a:lnTo>
                <a:lnTo>
                  <a:pt x="625" y="2651"/>
                </a:lnTo>
                <a:lnTo>
                  <a:pt x="626" y="2651"/>
                </a:lnTo>
                <a:lnTo>
                  <a:pt x="626" y="2651"/>
                </a:lnTo>
                <a:lnTo>
                  <a:pt x="629" y="2653"/>
                </a:lnTo>
                <a:lnTo>
                  <a:pt x="631" y="2654"/>
                </a:lnTo>
                <a:lnTo>
                  <a:pt x="633" y="2654"/>
                </a:lnTo>
                <a:lnTo>
                  <a:pt x="634" y="2654"/>
                </a:lnTo>
                <a:lnTo>
                  <a:pt x="636" y="2653"/>
                </a:lnTo>
                <a:lnTo>
                  <a:pt x="637" y="2651"/>
                </a:lnTo>
                <a:lnTo>
                  <a:pt x="640" y="2649"/>
                </a:lnTo>
                <a:lnTo>
                  <a:pt x="642" y="2648"/>
                </a:lnTo>
                <a:lnTo>
                  <a:pt x="643" y="2647"/>
                </a:lnTo>
                <a:lnTo>
                  <a:pt x="643" y="2647"/>
                </a:lnTo>
                <a:close/>
                <a:moveTo>
                  <a:pt x="251" y="2604"/>
                </a:moveTo>
                <a:lnTo>
                  <a:pt x="251" y="2604"/>
                </a:lnTo>
                <a:lnTo>
                  <a:pt x="252" y="2606"/>
                </a:lnTo>
                <a:lnTo>
                  <a:pt x="252" y="2607"/>
                </a:lnTo>
                <a:lnTo>
                  <a:pt x="252" y="2609"/>
                </a:lnTo>
                <a:lnTo>
                  <a:pt x="253" y="2611"/>
                </a:lnTo>
                <a:lnTo>
                  <a:pt x="253" y="2612"/>
                </a:lnTo>
                <a:lnTo>
                  <a:pt x="252" y="2613"/>
                </a:lnTo>
                <a:lnTo>
                  <a:pt x="251" y="2615"/>
                </a:lnTo>
                <a:lnTo>
                  <a:pt x="250" y="2617"/>
                </a:lnTo>
                <a:lnTo>
                  <a:pt x="249" y="2618"/>
                </a:lnTo>
                <a:lnTo>
                  <a:pt x="246" y="2618"/>
                </a:lnTo>
                <a:lnTo>
                  <a:pt x="245" y="2617"/>
                </a:lnTo>
                <a:lnTo>
                  <a:pt x="245" y="2614"/>
                </a:lnTo>
                <a:lnTo>
                  <a:pt x="244" y="2612"/>
                </a:lnTo>
                <a:lnTo>
                  <a:pt x="245" y="2611"/>
                </a:lnTo>
                <a:lnTo>
                  <a:pt x="246" y="2609"/>
                </a:lnTo>
                <a:lnTo>
                  <a:pt x="247" y="2609"/>
                </a:lnTo>
                <a:lnTo>
                  <a:pt x="247" y="2609"/>
                </a:lnTo>
                <a:lnTo>
                  <a:pt x="249" y="2609"/>
                </a:lnTo>
                <a:lnTo>
                  <a:pt x="249" y="2608"/>
                </a:lnTo>
                <a:lnTo>
                  <a:pt x="249" y="2607"/>
                </a:lnTo>
                <a:lnTo>
                  <a:pt x="250" y="2606"/>
                </a:lnTo>
                <a:lnTo>
                  <a:pt x="251" y="2604"/>
                </a:lnTo>
                <a:close/>
                <a:moveTo>
                  <a:pt x="631" y="2597"/>
                </a:moveTo>
                <a:lnTo>
                  <a:pt x="633" y="2597"/>
                </a:lnTo>
                <a:lnTo>
                  <a:pt x="635" y="2598"/>
                </a:lnTo>
                <a:lnTo>
                  <a:pt x="637" y="2598"/>
                </a:lnTo>
                <a:lnTo>
                  <a:pt x="639" y="2600"/>
                </a:lnTo>
                <a:lnTo>
                  <a:pt x="641" y="2601"/>
                </a:lnTo>
                <a:lnTo>
                  <a:pt x="641" y="2602"/>
                </a:lnTo>
                <a:lnTo>
                  <a:pt x="642" y="2603"/>
                </a:lnTo>
                <a:lnTo>
                  <a:pt x="643" y="2604"/>
                </a:lnTo>
                <a:lnTo>
                  <a:pt x="643" y="2604"/>
                </a:lnTo>
                <a:lnTo>
                  <a:pt x="645" y="2606"/>
                </a:lnTo>
                <a:lnTo>
                  <a:pt x="645" y="2608"/>
                </a:lnTo>
                <a:lnTo>
                  <a:pt x="645" y="2609"/>
                </a:lnTo>
                <a:lnTo>
                  <a:pt x="645" y="2611"/>
                </a:lnTo>
                <a:lnTo>
                  <a:pt x="646" y="2613"/>
                </a:lnTo>
                <a:lnTo>
                  <a:pt x="646" y="2615"/>
                </a:lnTo>
                <a:lnTo>
                  <a:pt x="646" y="2618"/>
                </a:lnTo>
                <a:lnTo>
                  <a:pt x="646" y="2620"/>
                </a:lnTo>
                <a:lnTo>
                  <a:pt x="646" y="2624"/>
                </a:lnTo>
                <a:lnTo>
                  <a:pt x="647" y="2626"/>
                </a:lnTo>
                <a:lnTo>
                  <a:pt x="647" y="2627"/>
                </a:lnTo>
                <a:lnTo>
                  <a:pt x="647" y="2629"/>
                </a:lnTo>
                <a:lnTo>
                  <a:pt x="646" y="2629"/>
                </a:lnTo>
                <a:lnTo>
                  <a:pt x="645" y="2627"/>
                </a:lnTo>
                <a:lnTo>
                  <a:pt x="643" y="2626"/>
                </a:lnTo>
                <a:lnTo>
                  <a:pt x="642" y="2626"/>
                </a:lnTo>
                <a:lnTo>
                  <a:pt x="641" y="2625"/>
                </a:lnTo>
                <a:lnTo>
                  <a:pt x="640" y="2624"/>
                </a:lnTo>
                <a:lnTo>
                  <a:pt x="639" y="2624"/>
                </a:lnTo>
                <a:lnTo>
                  <a:pt x="636" y="2623"/>
                </a:lnTo>
                <a:lnTo>
                  <a:pt x="634" y="2621"/>
                </a:lnTo>
                <a:lnTo>
                  <a:pt x="630" y="2620"/>
                </a:lnTo>
                <a:lnTo>
                  <a:pt x="628" y="2618"/>
                </a:lnTo>
                <a:lnTo>
                  <a:pt x="625" y="2617"/>
                </a:lnTo>
                <a:lnTo>
                  <a:pt x="623" y="2613"/>
                </a:lnTo>
                <a:lnTo>
                  <a:pt x="623" y="2611"/>
                </a:lnTo>
                <a:lnTo>
                  <a:pt x="620" y="2608"/>
                </a:lnTo>
                <a:lnTo>
                  <a:pt x="619" y="2606"/>
                </a:lnTo>
                <a:lnTo>
                  <a:pt x="619" y="2603"/>
                </a:lnTo>
                <a:lnTo>
                  <a:pt x="620" y="2602"/>
                </a:lnTo>
                <a:lnTo>
                  <a:pt x="622" y="2601"/>
                </a:lnTo>
                <a:lnTo>
                  <a:pt x="622" y="2600"/>
                </a:lnTo>
                <a:lnTo>
                  <a:pt x="623" y="2598"/>
                </a:lnTo>
                <a:lnTo>
                  <a:pt x="625" y="2598"/>
                </a:lnTo>
                <a:lnTo>
                  <a:pt x="628" y="2597"/>
                </a:lnTo>
                <a:lnTo>
                  <a:pt x="630" y="2597"/>
                </a:lnTo>
                <a:lnTo>
                  <a:pt x="631" y="2597"/>
                </a:lnTo>
                <a:close/>
                <a:moveTo>
                  <a:pt x="1230" y="2128"/>
                </a:moveTo>
                <a:lnTo>
                  <a:pt x="1231" y="2128"/>
                </a:lnTo>
                <a:lnTo>
                  <a:pt x="1232" y="2129"/>
                </a:lnTo>
                <a:lnTo>
                  <a:pt x="1232" y="2131"/>
                </a:lnTo>
                <a:lnTo>
                  <a:pt x="1232" y="2134"/>
                </a:lnTo>
                <a:lnTo>
                  <a:pt x="1232" y="2136"/>
                </a:lnTo>
                <a:lnTo>
                  <a:pt x="1232" y="2138"/>
                </a:lnTo>
                <a:lnTo>
                  <a:pt x="1232" y="2140"/>
                </a:lnTo>
                <a:lnTo>
                  <a:pt x="1233" y="2140"/>
                </a:lnTo>
                <a:lnTo>
                  <a:pt x="1233" y="2140"/>
                </a:lnTo>
                <a:lnTo>
                  <a:pt x="1235" y="2140"/>
                </a:lnTo>
                <a:lnTo>
                  <a:pt x="1236" y="2140"/>
                </a:lnTo>
                <a:lnTo>
                  <a:pt x="1237" y="2141"/>
                </a:lnTo>
                <a:lnTo>
                  <a:pt x="1238" y="2141"/>
                </a:lnTo>
                <a:lnTo>
                  <a:pt x="1239" y="2142"/>
                </a:lnTo>
                <a:lnTo>
                  <a:pt x="1239" y="2142"/>
                </a:lnTo>
                <a:lnTo>
                  <a:pt x="1241" y="2144"/>
                </a:lnTo>
                <a:lnTo>
                  <a:pt x="1242" y="2145"/>
                </a:lnTo>
                <a:lnTo>
                  <a:pt x="1242" y="2147"/>
                </a:lnTo>
                <a:lnTo>
                  <a:pt x="1242" y="2150"/>
                </a:lnTo>
                <a:lnTo>
                  <a:pt x="1243" y="2152"/>
                </a:lnTo>
                <a:lnTo>
                  <a:pt x="1243" y="2153"/>
                </a:lnTo>
                <a:lnTo>
                  <a:pt x="1242" y="2156"/>
                </a:lnTo>
                <a:lnTo>
                  <a:pt x="1241" y="2159"/>
                </a:lnTo>
                <a:lnTo>
                  <a:pt x="1239" y="2162"/>
                </a:lnTo>
                <a:lnTo>
                  <a:pt x="1238" y="2163"/>
                </a:lnTo>
                <a:lnTo>
                  <a:pt x="1238" y="2163"/>
                </a:lnTo>
                <a:lnTo>
                  <a:pt x="1239" y="2164"/>
                </a:lnTo>
                <a:lnTo>
                  <a:pt x="1239" y="2164"/>
                </a:lnTo>
                <a:lnTo>
                  <a:pt x="1239" y="2165"/>
                </a:lnTo>
                <a:lnTo>
                  <a:pt x="1239" y="2167"/>
                </a:lnTo>
                <a:lnTo>
                  <a:pt x="1239" y="2169"/>
                </a:lnTo>
                <a:lnTo>
                  <a:pt x="1239" y="2171"/>
                </a:lnTo>
                <a:lnTo>
                  <a:pt x="1238" y="2174"/>
                </a:lnTo>
                <a:lnTo>
                  <a:pt x="1238" y="2175"/>
                </a:lnTo>
                <a:lnTo>
                  <a:pt x="1236" y="2174"/>
                </a:lnTo>
                <a:lnTo>
                  <a:pt x="1235" y="2174"/>
                </a:lnTo>
                <a:lnTo>
                  <a:pt x="1235" y="2173"/>
                </a:lnTo>
                <a:lnTo>
                  <a:pt x="1233" y="2170"/>
                </a:lnTo>
                <a:lnTo>
                  <a:pt x="1233" y="2170"/>
                </a:lnTo>
                <a:lnTo>
                  <a:pt x="1232" y="2169"/>
                </a:lnTo>
                <a:lnTo>
                  <a:pt x="1231" y="2169"/>
                </a:lnTo>
                <a:lnTo>
                  <a:pt x="1229" y="2169"/>
                </a:lnTo>
                <a:lnTo>
                  <a:pt x="1227" y="2169"/>
                </a:lnTo>
                <a:lnTo>
                  <a:pt x="1227" y="2168"/>
                </a:lnTo>
                <a:lnTo>
                  <a:pt x="1226" y="2167"/>
                </a:lnTo>
                <a:lnTo>
                  <a:pt x="1225" y="2167"/>
                </a:lnTo>
                <a:lnTo>
                  <a:pt x="1224" y="2165"/>
                </a:lnTo>
                <a:lnTo>
                  <a:pt x="1224" y="2165"/>
                </a:lnTo>
                <a:lnTo>
                  <a:pt x="1225" y="2164"/>
                </a:lnTo>
                <a:lnTo>
                  <a:pt x="1226" y="2163"/>
                </a:lnTo>
                <a:lnTo>
                  <a:pt x="1226" y="2162"/>
                </a:lnTo>
                <a:lnTo>
                  <a:pt x="1227" y="2162"/>
                </a:lnTo>
                <a:lnTo>
                  <a:pt x="1227" y="2162"/>
                </a:lnTo>
                <a:lnTo>
                  <a:pt x="1229" y="2161"/>
                </a:lnTo>
                <a:lnTo>
                  <a:pt x="1229" y="2159"/>
                </a:lnTo>
                <a:lnTo>
                  <a:pt x="1227" y="2159"/>
                </a:lnTo>
                <a:lnTo>
                  <a:pt x="1226" y="2158"/>
                </a:lnTo>
                <a:lnTo>
                  <a:pt x="1225" y="2156"/>
                </a:lnTo>
                <a:lnTo>
                  <a:pt x="1225" y="2155"/>
                </a:lnTo>
                <a:lnTo>
                  <a:pt x="1224" y="2155"/>
                </a:lnTo>
                <a:lnTo>
                  <a:pt x="1224" y="2153"/>
                </a:lnTo>
                <a:lnTo>
                  <a:pt x="1224" y="2153"/>
                </a:lnTo>
                <a:lnTo>
                  <a:pt x="1224" y="2152"/>
                </a:lnTo>
                <a:lnTo>
                  <a:pt x="1224" y="2152"/>
                </a:lnTo>
                <a:lnTo>
                  <a:pt x="1225" y="2151"/>
                </a:lnTo>
                <a:lnTo>
                  <a:pt x="1225" y="2150"/>
                </a:lnTo>
                <a:lnTo>
                  <a:pt x="1225" y="2148"/>
                </a:lnTo>
                <a:lnTo>
                  <a:pt x="1224" y="2146"/>
                </a:lnTo>
                <a:lnTo>
                  <a:pt x="1224" y="2146"/>
                </a:lnTo>
                <a:lnTo>
                  <a:pt x="1224" y="2145"/>
                </a:lnTo>
                <a:lnTo>
                  <a:pt x="1224" y="2144"/>
                </a:lnTo>
                <a:lnTo>
                  <a:pt x="1224" y="2144"/>
                </a:lnTo>
                <a:lnTo>
                  <a:pt x="1225" y="2142"/>
                </a:lnTo>
                <a:lnTo>
                  <a:pt x="1226" y="2142"/>
                </a:lnTo>
                <a:lnTo>
                  <a:pt x="1226" y="2140"/>
                </a:lnTo>
                <a:lnTo>
                  <a:pt x="1226" y="2139"/>
                </a:lnTo>
                <a:lnTo>
                  <a:pt x="1226" y="2138"/>
                </a:lnTo>
                <a:lnTo>
                  <a:pt x="1227" y="2136"/>
                </a:lnTo>
                <a:lnTo>
                  <a:pt x="1227" y="2135"/>
                </a:lnTo>
                <a:lnTo>
                  <a:pt x="1227" y="2133"/>
                </a:lnTo>
                <a:lnTo>
                  <a:pt x="1227" y="2131"/>
                </a:lnTo>
                <a:lnTo>
                  <a:pt x="1229" y="2129"/>
                </a:lnTo>
                <a:lnTo>
                  <a:pt x="1229" y="2129"/>
                </a:lnTo>
                <a:lnTo>
                  <a:pt x="1230" y="2128"/>
                </a:lnTo>
                <a:close/>
                <a:moveTo>
                  <a:pt x="1159" y="2033"/>
                </a:moveTo>
                <a:lnTo>
                  <a:pt x="1161" y="2033"/>
                </a:lnTo>
                <a:lnTo>
                  <a:pt x="1162" y="2033"/>
                </a:lnTo>
                <a:lnTo>
                  <a:pt x="1162" y="2034"/>
                </a:lnTo>
                <a:lnTo>
                  <a:pt x="1163" y="2036"/>
                </a:lnTo>
                <a:lnTo>
                  <a:pt x="1164" y="2036"/>
                </a:lnTo>
                <a:lnTo>
                  <a:pt x="1164" y="2036"/>
                </a:lnTo>
                <a:lnTo>
                  <a:pt x="1166" y="2036"/>
                </a:lnTo>
                <a:lnTo>
                  <a:pt x="1168" y="2036"/>
                </a:lnTo>
                <a:lnTo>
                  <a:pt x="1170" y="2036"/>
                </a:lnTo>
                <a:lnTo>
                  <a:pt x="1178" y="2038"/>
                </a:lnTo>
                <a:lnTo>
                  <a:pt x="1184" y="2045"/>
                </a:lnTo>
                <a:lnTo>
                  <a:pt x="1187" y="2054"/>
                </a:lnTo>
                <a:lnTo>
                  <a:pt x="1191" y="2062"/>
                </a:lnTo>
                <a:lnTo>
                  <a:pt x="1191" y="2064"/>
                </a:lnTo>
                <a:lnTo>
                  <a:pt x="1192" y="2064"/>
                </a:lnTo>
                <a:lnTo>
                  <a:pt x="1195" y="2065"/>
                </a:lnTo>
                <a:lnTo>
                  <a:pt x="1196" y="2066"/>
                </a:lnTo>
                <a:lnTo>
                  <a:pt x="1199" y="2070"/>
                </a:lnTo>
                <a:lnTo>
                  <a:pt x="1202" y="2073"/>
                </a:lnTo>
                <a:lnTo>
                  <a:pt x="1203" y="2074"/>
                </a:lnTo>
                <a:lnTo>
                  <a:pt x="1204" y="2077"/>
                </a:lnTo>
                <a:lnTo>
                  <a:pt x="1204" y="2077"/>
                </a:lnTo>
                <a:lnTo>
                  <a:pt x="1203" y="2078"/>
                </a:lnTo>
                <a:lnTo>
                  <a:pt x="1203" y="2079"/>
                </a:lnTo>
                <a:lnTo>
                  <a:pt x="1202" y="2079"/>
                </a:lnTo>
                <a:lnTo>
                  <a:pt x="1201" y="2081"/>
                </a:lnTo>
                <a:lnTo>
                  <a:pt x="1199" y="2081"/>
                </a:lnTo>
                <a:lnTo>
                  <a:pt x="1198" y="2081"/>
                </a:lnTo>
                <a:lnTo>
                  <a:pt x="1197" y="2079"/>
                </a:lnTo>
                <a:lnTo>
                  <a:pt x="1195" y="2078"/>
                </a:lnTo>
                <a:lnTo>
                  <a:pt x="1193" y="2076"/>
                </a:lnTo>
                <a:lnTo>
                  <a:pt x="1192" y="2074"/>
                </a:lnTo>
                <a:lnTo>
                  <a:pt x="1191" y="2072"/>
                </a:lnTo>
                <a:lnTo>
                  <a:pt x="1190" y="2072"/>
                </a:lnTo>
                <a:lnTo>
                  <a:pt x="1189" y="2072"/>
                </a:lnTo>
                <a:lnTo>
                  <a:pt x="1187" y="2071"/>
                </a:lnTo>
                <a:lnTo>
                  <a:pt x="1187" y="2072"/>
                </a:lnTo>
                <a:lnTo>
                  <a:pt x="1187" y="2072"/>
                </a:lnTo>
                <a:lnTo>
                  <a:pt x="1187" y="2078"/>
                </a:lnTo>
                <a:lnTo>
                  <a:pt x="1187" y="2078"/>
                </a:lnTo>
                <a:lnTo>
                  <a:pt x="1186" y="2079"/>
                </a:lnTo>
                <a:lnTo>
                  <a:pt x="1184" y="2079"/>
                </a:lnTo>
                <a:lnTo>
                  <a:pt x="1184" y="2079"/>
                </a:lnTo>
                <a:lnTo>
                  <a:pt x="1180" y="2078"/>
                </a:lnTo>
                <a:lnTo>
                  <a:pt x="1178" y="2077"/>
                </a:lnTo>
                <a:lnTo>
                  <a:pt x="1176" y="2077"/>
                </a:lnTo>
                <a:lnTo>
                  <a:pt x="1175" y="2077"/>
                </a:lnTo>
                <a:lnTo>
                  <a:pt x="1175" y="2076"/>
                </a:lnTo>
                <a:lnTo>
                  <a:pt x="1174" y="2076"/>
                </a:lnTo>
                <a:lnTo>
                  <a:pt x="1173" y="2076"/>
                </a:lnTo>
                <a:lnTo>
                  <a:pt x="1172" y="2077"/>
                </a:lnTo>
                <a:lnTo>
                  <a:pt x="1173" y="2078"/>
                </a:lnTo>
                <a:lnTo>
                  <a:pt x="1173" y="2079"/>
                </a:lnTo>
                <a:lnTo>
                  <a:pt x="1173" y="2079"/>
                </a:lnTo>
                <a:lnTo>
                  <a:pt x="1173" y="2081"/>
                </a:lnTo>
                <a:lnTo>
                  <a:pt x="1172" y="2079"/>
                </a:lnTo>
                <a:lnTo>
                  <a:pt x="1169" y="2078"/>
                </a:lnTo>
                <a:lnTo>
                  <a:pt x="1168" y="2077"/>
                </a:lnTo>
                <a:lnTo>
                  <a:pt x="1168" y="2076"/>
                </a:lnTo>
                <a:lnTo>
                  <a:pt x="1168" y="2076"/>
                </a:lnTo>
                <a:lnTo>
                  <a:pt x="1168" y="2073"/>
                </a:lnTo>
                <a:lnTo>
                  <a:pt x="1168" y="2071"/>
                </a:lnTo>
                <a:lnTo>
                  <a:pt x="1168" y="2071"/>
                </a:lnTo>
                <a:lnTo>
                  <a:pt x="1168" y="2070"/>
                </a:lnTo>
                <a:lnTo>
                  <a:pt x="1168" y="2066"/>
                </a:lnTo>
                <a:lnTo>
                  <a:pt x="1168" y="2065"/>
                </a:lnTo>
                <a:lnTo>
                  <a:pt x="1168" y="2062"/>
                </a:lnTo>
                <a:lnTo>
                  <a:pt x="1168" y="2059"/>
                </a:lnTo>
                <a:lnTo>
                  <a:pt x="1168" y="2058"/>
                </a:lnTo>
                <a:lnTo>
                  <a:pt x="1167" y="2056"/>
                </a:lnTo>
                <a:lnTo>
                  <a:pt x="1167" y="2054"/>
                </a:lnTo>
                <a:lnTo>
                  <a:pt x="1167" y="2051"/>
                </a:lnTo>
                <a:lnTo>
                  <a:pt x="1167" y="2051"/>
                </a:lnTo>
                <a:lnTo>
                  <a:pt x="1166" y="2050"/>
                </a:lnTo>
                <a:lnTo>
                  <a:pt x="1164" y="2050"/>
                </a:lnTo>
                <a:lnTo>
                  <a:pt x="1163" y="2048"/>
                </a:lnTo>
                <a:lnTo>
                  <a:pt x="1162" y="2045"/>
                </a:lnTo>
                <a:lnTo>
                  <a:pt x="1161" y="2043"/>
                </a:lnTo>
                <a:lnTo>
                  <a:pt x="1159" y="2041"/>
                </a:lnTo>
                <a:lnTo>
                  <a:pt x="1159" y="2039"/>
                </a:lnTo>
                <a:lnTo>
                  <a:pt x="1159" y="2039"/>
                </a:lnTo>
                <a:lnTo>
                  <a:pt x="1161" y="2038"/>
                </a:lnTo>
                <a:lnTo>
                  <a:pt x="1161" y="2037"/>
                </a:lnTo>
                <a:lnTo>
                  <a:pt x="1161" y="2037"/>
                </a:lnTo>
                <a:lnTo>
                  <a:pt x="1158" y="2036"/>
                </a:lnTo>
                <a:lnTo>
                  <a:pt x="1158" y="2034"/>
                </a:lnTo>
                <a:lnTo>
                  <a:pt x="1158" y="2034"/>
                </a:lnTo>
                <a:lnTo>
                  <a:pt x="1158" y="2033"/>
                </a:lnTo>
                <a:lnTo>
                  <a:pt x="1159" y="2033"/>
                </a:lnTo>
                <a:close/>
                <a:moveTo>
                  <a:pt x="616" y="0"/>
                </a:moveTo>
                <a:lnTo>
                  <a:pt x="618" y="0"/>
                </a:lnTo>
                <a:lnTo>
                  <a:pt x="620" y="2"/>
                </a:lnTo>
                <a:lnTo>
                  <a:pt x="622" y="3"/>
                </a:lnTo>
                <a:lnTo>
                  <a:pt x="622" y="6"/>
                </a:lnTo>
                <a:lnTo>
                  <a:pt x="622" y="8"/>
                </a:lnTo>
                <a:lnTo>
                  <a:pt x="623" y="9"/>
                </a:lnTo>
                <a:lnTo>
                  <a:pt x="625" y="10"/>
                </a:lnTo>
                <a:lnTo>
                  <a:pt x="626" y="10"/>
                </a:lnTo>
                <a:lnTo>
                  <a:pt x="626" y="12"/>
                </a:lnTo>
                <a:lnTo>
                  <a:pt x="629" y="13"/>
                </a:lnTo>
                <a:lnTo>
                  <a:pt x="630" y="15"/>
                </a:lnTo>
                <a:lnTo>
                  <a:pt x="631" y="15"/>
                </a:lnTo>
                <a:lnTo>
                  <a:pt x="633" y="16"/>
                </a:lnTo>
                <a:lnTo>
                  <a:pt x="634" y="16"/>
                </a:lnTo>
                <a:lnTo>
                  <a:pt x="637" y="16"/>
                </a:lnTo>
                <a:lnTo>
                  <a:pt x="640" y="16"/>
                </a:lnTo>
                <a:lnTo>
                  <a:pt x="641" y="18"/>
                </a:lnTo>
                <a:lnTo>
                  <a:pt x="641" y="18"/>
                </a:lnTo>
                <a:lnTo>
                  <a:pt x="642" y="19"/>
                </a:lnTo>
                <a:lnTo>
                  <a:pt x="642" y="20"/>
                </a:lnTo>
                <a:lnTo>
                  <a:pt x="643" y="21"/>
                </a:lnTo>
                <a:lnTo>
                  <a:pt x="643" y="23"/>
                </a:lnTo>
                <a:lnTo>
                  <a:pt x="645" y="24"/>
                </a:lnTo>
                <a:lnTo>
                  <a:pt x="646" y="25"/>
                </a:lnTo>
                <a:lnTo>
                  <a:pt x="647" y="25"/>
                </a:lnTo>
                <a:lnTo>
                  <a:pt x="648" y="26"/>
                </a:lnTo>
                <a:lnTo>
                  <a:pt x="650" y="27"/>
                </a:lnTo>
                <a:lnTo>
                  <a:pt x="651" y="31"/>
                </a:lnTo>
                <a:lnTo>
                  <a:pt x="651" y="35"/>
                </a:lnTo>
                <a:lnTo>
                  <a:pt x="651" y="37"/>
                </a:lnTo>
                <a:lnTo>
                  <a:pt x="650" y="41"/>
                </a:lnTo>
                <a:lnTo>
                  <a:pt x="650" y="44"/>
                </a:lnTo>
                <a:lnTo>
                  <a:pt x="650" y="47"/>
                </a:lnTo>
                <a:lnTo>
                  <a:pt x="651" y="49"/>
                </a:lnTo>
                <a:lnTo>
                  <a:pt x="651" y="50"/>
                </a:lnTo>
                <a:lnTo>
                  <a:pt x="653" y="52"/>
                </a:lnTo>
                <a:lnTo>
                  <a:pt x="656" y="52"/>
                </a:lnTo>
                <a:lnTo>
                  <a:pt x="657" y="52"/>
                </a:lnTo>
                <a:lnTo>
                  <a:pt x="659" y="53"/>
                </a:lnTo>
                <a:lnTo>
                  <a:pt x="660" y="53"/>
                </a:lnTo>
                <a:lnTo>
                  <a:pt x="660" y="53"/>
                </a:lnTo>
                <a:lnTo>
                  <a:pt x="663" y="54"/>
                </a:lnTo>
                <a:lnTo>
                  <a:pt x="664" y="54"/>
                </a:lnTo>
                <a:lnTo>
                  <a:pt x="666" y="53"/>
                </a:lnTo>
                <a:lnTo>
                  <a:pt x="666" y="50"/>
                </a:lnTo>
                <a:lnTo>
                  <a:pt x="666" y="50"/>
                </a:lnTo>
                <a:lnTo>
                  <a:pt x="666" y="48"/>
                </a:lnTo>
                <a:lnTo>
                  <a:pt x="666" y="46"/>
                </a:lnTo>
                <a:lnTo>
                  <a:pt x="665" y="43"/>
                </a:lnTo>
                <a:lnTo>
                  <a:pt x="665" y="42"/>
                </a:lnTo>
                <a:lnTo>
                  <a:pt x="665" y="40"/>
                </a:lnTo>
                <a:lnTo>
                  <a:pt x="666" y="38"/>
                </a:lnTo>
                <a:lnTo>
                  <a:pt x="668" y="37"/>
                </a:lnTo>
                <a:lnTo>
                  <a:pt x="671" y="37"/>
                </a:lnTo>
                <a:lnTo>
                  <a:pt x="674" y="36"/>
                </a:lnTo>
                <a:lnTo>
                  <a:pt x="675" y="36"/>
                </a:lnTo>
                <a:lnTo>
                  <a:pt x="677" y="33"/>
                </a:lnTo>
                <a:lnTo>
                  <a:pt x="679" y="31"/>
                </a:lnTo>
                <a:lnTo>
                  <a:pt x="679" y="29"/>
                </a:lnTo>
                <a:lnTo>
                  <a:pt x="679" y="27"/>
                </a:lnTo>
                <a:lnTo>
                  <a:pt x="679" y="25"/>
                </a:lnTo>
                <a:lnTo>
                  <a:pt x="680" y="23"/>
                </a:lnTo>
                <a:lnTo>
                  <a:pt x="683" y="21"/>
                </a:lnTo>
                <a:lnTo>
                  <a:pt x="685" y="20"/>
                </a:lnTo>
                <a:lnTo>
                  <a:pt x="691" y="16"/>
                </a:lnTo>
                <a:lnTo>
                  <a:pt x="698" y="14"/>
                </a:lnTo>
                <a:lnTo>
                  <a:pt x="704" y="15"/>
                </a:lnTo>
                <a:lnTo>
                  <a:pt x="706" y="16"/>
                </a:lnTo>
                <a:lnTo>
                  <a:pt x="709" y="19"/>
                </a:lnTo>
                <a:lnTo>
                  <a:pt x="710" y="20"/>
                </a:lnTo>
                <a:lnTo>
                  <a:pt x="710" y="21"/>
                </a:lnTo>
                <a:lnTo>
                  <a:pt x="711" y="23"/>
                </a:lnTo>
                <a:lnTo>
                  <a:pt x="713" y="24"/>
                </a:lnTo>
                <a:lnTo>
                  <a:pt x="713" y="24"/>
                </a:lnTo>
                <a:lnTo>
                  <a:pt x="713" y="24"/>
                </a:lnTo>
                <a:lnTo>
                  <a:pt x="713" y="24"/>
                </a:lnTo>
                <a:lnTo>
                  <a:pt x="714" y="26"/>
                </a:lnTo>
                <a:lnTo>
                  <a:pt x="714" y="27"/>
                </a:lnTo>
                <a:lnTo>
                  <a:pt x="715" y="29"/>
                </a:lnTo>
                <a:lnTo>
                  <a:pt x="716" y="30"/>
                </a:lnTo>
                <a:lnTo>
                  <a:pt x="717" y="31"/>
                </a:lnTo>
                <a:lnTo>
                  <a:pt x="717" y="32"/>
                </a:lnTo>
                <a:lnTo>
                  <a:pt x="717" y="36"/>
                </a:lnTo>
                <a:lnTo>
                  <a:pt x="720" y="38"/>
                </a:lnTo>
                <a:lnTo>
                  <a:pt x="721" y="42"/>
                </a:lnTo>
                <a:lnTo>
                  <a:pt x="722" y="44"/>
                </a:lnTo>
                <a:lnTo>
                  <a:pt x="723" y="48"/>
                </a:lnTo>
                <a:lnTo>
                  <a:pt x="725" y="50"/>
                </a:lnTo>
                <a:lnTo>
                  <a:pt x="726" y="52"/>
                </a:lnTo>
                <a:lnTo>
                  <a:pt x="727" y="54"/>
                </a:lnTo>
                <a:lnTo>
                  <a:pt x="729" y="55"/>
                </a:lnTo>
                <a:lnTo>
                  <a:pt x="732" y="58"/>
                </a:lnTo>
                <a:lnTo>
                  <a:pt x="732" y="59"/>
                </a:lnTo>
                <a:lnTo>
                  <a:pt x="732" y="60"/>
                </a:lnTo>
                <a:lnTo>
                  <a:pt x="732" y="61"/>
                </a:lnTo>
                <a:lnTo>
                  <a:pt x="733" y="64"/>
                </a:lnTo>
                <a:lnTo>
                  <a:pt x="734" y="65"/>
                </a:lnTo>
                <a:lnTo>
                  <a:pt x="736" y="65"/>
                </a:lnTo>
                <a:lnTo>
                  <a:pt x="737" y="66"/>
                </a:lnTo>
                <a:lnTo>
                  <a:pt x="739" y="67"/>
                </a:lnTo>
                <a:lnTo>
                  <a:pt x="742" y="70"/>
                </a:lnTo>
                <a:lnTo>
                  <a:pt x="744" y="72"/>
                </a:lnTo>
                <a:lnTo>
                  <a:pt x="746" y="73"/>
                </a:lnTo>
                <a:lnTo>
                  <a:pt x="748" y="75"/>
                </a:lnTo>
                <a:lnTo>
                  <a:pt x="750" y="76"/>
                </a:lnTo>
                <a:lnTo>
                  <a:pt x="751" y="76"/>
                </a:lnTo>
                <a:lnTo>
                  <a:pt x="752" y="76"/>
                </a:lnTo>
                <a:lnTo>
                  <a:pt x="754" y="75"/>
                </a:lnTo>
                <a:lnTo>
                  <a:pt x="754" y="72"/>
                </a:lnTo>
                <a:lnTo>
                  <a:pt x="755" y="72"/>
                </a:lnTo>
                <a:lnTo>
                  <a:pt x="756" y="71"/>
                </a:lnTo>
                <a:lnTo>
                  <a:pt x="757" y="71"/>
                </a:lnTo>
                <a:lnTo>
                  <a:pt x="760" y="72"/>
                </a:lnTo>
                <a:lnTo>
                  <a:pt x="762" y="73"/>
                </a:lnTo>
                <a:lnTo>
                  <a:pt x="762" y="75"/>
                </a:lnTo>
                <a:lnTo>
                  <a:pt x="762" y="77"/>
                </a:lnTo>
                <a:lnTo>
                  <a:pt x="762" y="81"/>
                </a:lnTo>
                <a:lnTo>
                  <a:pt x="761" y="90"/>
                </a:lnTo>
                <a:lnTo>
                  <a:pt x="756" y="109"/>
                </a:lnTo>
                <a:lnTo>
                  <a:pt x="750" y="126"/>
                </a:lnTo>
                <a:lnTo>
                  <a:pt x="749" y="133"/>
                </a:lnTo>
                <a:lnTo>
                  <a:pt x="746" y="140"/>
                </a:lnTo>
                <a:lnTo>
                  <a:pt x="745" y="144"/>
                </a:lnTo>
                <a:lnTo>
                  <a:pt x="743" y="145"/>
                </a:lnTo>
                <a:lnTo>
                  <a:pt x="740" y="147"/>
                </a:lnTo>
                <a:lnTo>
                  <a:pt x="738" y="149"/>
                </a:lnTo>
                <a:lnTo>
                  <a:pt x="736" y="151"/>
                </a:lnTo>
                <a:lnTo>
                  <a:pt x="733" y="152"/>
                </a:lnTo>
                <a:lnTo>
                  <a:pt x="732" y="155"/>
                </a:lnTo>
                <a:lnTo>
                  <a:pt x="732" y="157"/>
                </a:lnTo>
                <a:lnTo>
                  <a:pt x="728" y="162"/>
                </a:lnTo>
                <a:lnTo>
                  <a:pt x="726" y="167"/>
                </a:lnTo>
                <a:lnTo>
                  <a:pt x="723" y="170"/>
                </a:lnTo>
                <a:lnTo>
                  <a:pt x="722" y="174"/>
                </a:lnTo>
                <a:lnTo>
                  <a:pt x="723" y="178"/>
                </a:lnTo>
                <a:lnTo>
                  <a:pt x="725" y="181"/>
                </a:lnTo>
                <a:lnTo>
                  <a:pt x="726" y="184"/>
                </a:lnTo>
                <a:lnTo>
                  <a:pt x="728" y="186"/>
                </a:lnTo>
                <a:lnTo>
                  <a:pt x="729" y="192"/>
                </a:lnTo>
                <a:lnTo>
                  <a:pt x="729" y="200"/>
                </a:lnTo>
                <a:lnTo>
                  <a:pt x="732" y="206"/>
                </a:lnTo>
                <a:lnTo>
                  <a:pt x="734" y="209"/>
                </a:lnTo>
                <a:lnTo>
                  <a:pt x="738" y="212"/>
                </a:lnTo>
                <a:lnTo>
                  <a:pt x="740" y="215"/>
                </a:lnTo>
                <a:lnTo>
                  <a:pt x="740" y="219"/>
                </a:lnTo>
                <a:lnTo>
                  <a:pt x="742" y="223"/>
                </a:lnTo>
                <a:lnTo>
                  <a:pt x="742" y="225"/>
                </a:lnTo>
                <a:lnTo>
                  <a:pt x="742" y="227"/>
                </a:lnTo>
                <a:lnTo>
                  <a:pt x="744" y="230"/>
                </a:lnTo>
                <a:lnTo>
                  <a:pt x="745" y="231"/>
                </a:lnTo>
                <a:lnTo>
                  <a:pt x="746" y="231"/>
                </a:lnTo>
                <a:lnTo>
                  <a:pt x="749" y="232"/>
                </a:lnTo>
                <a:lnTo>
                  <a:pt x="750" y="234"/>
                </a:lnTo>
                <a:lnTo>
                  <a:pt x="751" y="234"/>
                </a:lnTo>
                <a:lnTo>
                  <a:pt x="752" y="234"/>
                </a:lnTo>
                <a:lnTo>
                  <a:pt x="755" y="234"/>
                </a:lnTo>
                <a:lnTo>
                  <a:pt x="756" y="235"/>
                </a:lnTo>
                <a:lnTo>
                  <a:pt x="756" y="235"/>
                </a:lnTo>
                <a:lnTo>
                  <a:pt x="759" y="236"/>
                </a:lnTo>
                <a:lnTo>
                  <a:pt x="761" y="238"/>
                </a:lnTo>
                <a:lnTo>
                  <a:pt x="762" y="238"/>
                </a:lnTo>
                <a:lnTo>
                  <a:pt x="763" y="240"/>
                </a:lnTo>
                <a:lnTo>
                  <a:pt x="765" y="238"/>
                </a:lnTo>
                <a:lnTo>
                  <a:pt x="767" y="236"/>
                </a:lnTo>
                <a:lnTo>
                  <a:pt x="769" y="232"/>
                </a:lnTo>
                <a:lnTo>
                  <a:pt x="771" y="230"/>
                </a:lnTo>
                <a:lnTo>
                  <a:pt x="773" y="226"/>
                </a:lnTo>
                <a:lnTo>
                  <a:pt x="774" y="225"/>
                </a:lnTo>
                <a:lnTo>
                  <a:pt x="777" y="224"/>
                </a:lnTo>
                <a:lnTo>
                  <a:pt x="779" y="224"/>
                </a:lnTo>
                <a:lnTo>
                  <a:pt x="782" y="225"/>
                </a:lnTo>
                <a:lnTo>
                  <a:pt x="784" y="226"/>
                </a:lnTo>
                <a:lnTo>
                  <a:pt x="784" y="226"/>
                </a:lnTo>
                <a:lnTo>
                  <a:pt x="785" y="226"/>
                </a:lnTo>
                <a:lnTo>
                  <a:pt x="788" y="227"/>
                </a:lnTo>
                <a:lnTo>
                  <a:pt x="790" y="227"/>
                </a:lnTo>
                <a:lnTo>
                  <a:pt x="792" y="229"/>
                </a:lnTo>
                <a:lnTo>
                  <a:pt x="794" y="230"/>
                </a:lnTo>
                <a:lnTo>
                  <a:pt x="796" y="231"/>
                </a:lnTo>
                <a:lnTo>
                  <a:pt x="797" y="231"/>
                </a:lnTo>
                <a:lnTo>
                  <a:pt x="800" y="232"/>
                </a:lnTo>
                <a:lnTo>
                  <a:pt x="802" y="234"/>
                </a:lnTo>
                <a:lnTo>
                  <a:pt x="805" y="235"/>
                </a:lnTo>
                <a:lnTo>
                  <a:pt x="806" y="236"/>
                </a:lnTo>
                <a:lnTo>
                  <a:pt x="807" y="237"/>
                </a:lnTo>
                <a:lnTo>
                  <a:pt x="808" y="240"/>
                </a:lnTo>
                <a:lnTo>
                  <a:pt x="809" y="241"/>
                </a:lnTo>
                <a:lnTo>
                  <a:pt x="811" y="240"/>
                </a:lnTo>
                <a:lnTo>
                  <a:pt x="812" y="238"/>
                </a:lnTo>
                <a:lnTo>
                  <a:pt x="812" y="237"/>
                </a:lnTo>
                <a:lnTo>
                  <a:pt x="813" y="236"/>
                </a:lnTo>
                <a:lnTo>
                  <a:pt x="822" y="229"/>
                </a:lnTo>
                <a:lnTo>
                  <a:pt x="830" y="219"/>
                </a:lnTo>
                <a:lnTo>
                  <a:pt x="830" y="219"/>
                </a:lnTo>
                <a:lnTo>
                  <a:pt x="831" y="219"/>
                </a:lnTo>
                <a:lnTo>
                  <a:pt x="832" y="218"/>
                </a:lnTo>
                <a:lnTo>
                  <a:pt x="834" y="217"/>
                </a:lnTo>
                <a:lnTo>
                  <a:pt x="835" y="214"/>
                </a:lnTo>
                <a:lnTo>
                  <a:pt x="836" y="212"/>
                </a:lnTo>
                <a:lnTo>
                  <a:pt x="837" y="211"/>
                </a:lnTo>
                <a:lnTo>
                  <a:pt x="838" y="208"/>
                </a:lnTo>
                <a:lnTo>
                  <a:pt x="841" y="207"/>
                </a:lnTo>
                <a:lnTo>
                  <a:pt x="842" y="207"/>
                </a:lnTo>
                <a:lnTo>
                  <a:pt x="845" y="208"/>
                </a:lnTo>
                <a:lnTo>
                  <a:pt x="847" y="208"/>
                </a:lnTo>
                <a:lnTo>
                  <a:pt x="852" y="208"/>
                </a:lnTo>
                <a:lnTo>
                  <a:pt x="857" y="208"/>
                </a:lnTo>
                <a:lnTo>
                  <a:pt x="860" y="208"/>
                </a:lnTo>
                <a:lnTo>
                  <a:pt x="863" y="208"/>
                </a:lnTo>
                <a:lnTo>
                  <a:pt x="866" y="207"/>
                </a:lnTo>
                <a:lnTo>
                  <a:pt x="869" y="207"/>
                </a:lnTo>
                <a:lnTo>
                  <a:pt x="871" y="208"/>
                </a:lnTo>
                <a:lnTo>
                  <a:pt x="874" y="209"/>
                </a:lnTo>
                <a:lnTo>
                  <a:pt x="877" y="211"/>
                </a:lnTo>
                <a:lnTo>
                  <a:pt x="880" y="213"/>
                </a:lnTo>
                <a:lnTo>
                  <a:pt x="880" y="214"/>
                </a:lnTo>
                <a:lnTo>
                  <a:pt x="881" y="214"/>
                </a:lnTo>
                <a:lnTo>
                  <a:pt x="882" y="215"/>
                </a:lnTo>
                <a:lnTo>
                  <a:pt x="883" y="215"/>
                </a:lnTo>
                <a:lnTo>
                  <a:pt x="885" y="217"/>
                </a:lnTo>
                <a:lnTo>
                  <a:pt x="885" y="218"/>
                </a:lnTo>
                <a:lnTo>
                  <a:pt x="887" y="218"/>
                </a:lnTo>
                <a:lnTo>
                  <a:pt x="889" y="219"/>
                </a:lnTo>
                <a:lnTo>
                  <a:pt x="891" y="220"/>
                </a:lnTo>
                <a:lnTo>
                  <a:pt x="893" y="220"/>
                </a:lnTo>
                <a:lnTo>
                  <a:pt x="897" y="220"/>
                </a:lnTo>
                <a:lnTo>
                  <a:pt x="899" y="220"/>
                </a:lnTo>
                <a:lnTo>
                  <a:pt x="903" y="219"/>
                </a:lnTo>
                <a:lnTo>
                  <a:pt x="906" y="219"/>
                </a:lnTo>
                <a:lnTo>
                  <a:pt x="909" y="219"/>
                </a:lnTo>
                <a:lnTo>
                  <a:pt x="910" y="219"/>
                </a:lnTo>
                <a:lnTo>
                  <a:pt x="910" y="218"/>
                </a:lnTo>
                <a:lnTo>
                  <a:pt x="911" y="215"/>
                </a:lnTo>
                <a:lnTo>
                  <a:pt x="914" y="214"/>
                </a:lnTo>
                <a:lnTo>
                  <a:pt x="915" y="214"/>
                </a:lnTo>
                <a:lnTo>
                  <a:pt x="917" y="214"/>
                </a:lnTo>
                <a:lnTo>
                  <a:pt x="920" y="215"/>
                </a:lnTo>
                <a:lnTo>
                  <a:pt x="921" y="215"/>
                </a:lnTo>
                <a:lnTo>
                  <a:pt x="922" y="215"/>
                </a:lnTo>
                <a:lnTo>
                  <a:pt x="923" y="215"/>
                </a:lnTo>
                <a:lnTo>
                  <a:pt x="926" y="218"/>
                </a:lnTo>
                <a:lnTo>
                  <a:pt x="927" y="219"/>
                </a:lnTo>
                <a:lnTo>
                  <a:pt x="928" y="220"/>
                </a:lnTo>
                <a:lnTo>
                  <a:pt x="929" y="223"/>
                </a:lnTo>
                <a:lnTo>
                  <a:pt x="929" y="226"/>
                </a:lnTo>
                <a:lnTo>
                  <a:pt x="929" y="229"/>
                </a:lnTo>
                <a:lnTo>
                  <a:pt x="929" y="231"/>
                </a:lnTo>
                <a:lnTo>
                  <a:pt x="929" y="232"/>
                </a:lnTo>
                <a:lnTo>
                  <a:pt x="929" y="235"/>
                </a:lnTo>
                <a:lnTo>
                  <a:pt x="928" y="235"/>
                </a:lnTo>
                <a:lnTo>
                  <a:pt x="928" y="236"/>
                </a:lnTo>
                <a:lnTo>
                  <a:pt x="927" y="238"/>
                </a:lnTo>
                <a:lnTo>
                  <a:pt x="927" y="240"/>
                </a:lnTo>
                <a:lnTo>
                  <a:pt x="926" y="242"/>
                </a:lnTo>
                <a:lnTo>
                  <a:pt x="926" y="243"/>
                </a:lnTo>
                <a:lnTo>
                  <a:pt x="924" y="244"/>
                </a:lnTo>
                <a:lnTo>
                  <a:pt x="923" y="244"/>
                </a:lnTo>
                <a:lnTo>
                  <a:pt x="920" y="248"/>
                </a:lnTo>
                <a:lnTo>
                  <a:pt x="917" y="251"/>
                </a:lnTo>
                <a:lnTo>
                  <a:pt x="916" y="252"/>
                </a:lnTo>
                <a:lnTo>
                  <a:pt x="915" y="253"/>
                </a:lnTo>
                <a:lnTo>
                  <a:pt x="914" y="254"/>
                </a:lnTo>
                <a:lnTo>
                  <a:pt x="914" y="255"/>
                </a:lnTo>
                <a:lnTo>
                  <a:pt x="912" y="257"/>
                </a:lnTo>
                <a:lnTo>
                  <a:pt x="912" y="258"/>
                </a:lnTo>
                <a:lnTo>
                  <a:pt x="911" y="260"/>
                </a:lnTo>
                <a:lnTo>
                  <a:pt x="910" y="264"/>
                </a:lnTo>
                <a:lnTo>
                  <a:pt x="910" y="266"/>
                </a:lnTo>
                <a:lnTo>
                  <a:pt x="910" y="270"/>
                </a:lnTo>
                <a:lnTo>
                  <a:pt x="910" y="271"/>
                </a:lnTo>
                <a:lnTo>
                  <a:pt x="910" y="274"/>
                </a:lnTo>
                <a:lnTo>
                  <a:pt x="910" y="274"/>
                </a:lnTo>
                <a:lnTo>
                  <a:pt x="911" y="275"/>
                </a:lnTo>
                <a:lnTo>
                  <a:pt x="914" y="276"/>
                </a:lnTo>
                <a:lnTo>
                  <a:pt x="916" y="277"/>
                </a:lnTo>
                <a:lnTo>
                  <a:pt x="917" y="278"/>
                </a:lnTo>
                <a:lnTo>
                  <a:pt x="920" y="281"/>
                </a:lnTo>
                <a:lnTo>
                  <a:pt x="920" y="282"/>
                </a:lnTo>
                <a:lnTo>
                  <a:pt x="918" y="282"/>
                </a:lnTo>
                <a:lnTo>
                  <a:pt x="917" y="284"/>
                </a:lnTo>
                <a:lnTo>
                  <a:pt x="917" y="287"/>
                </a:lnTo>
                <a:lnTo>
                  <a:pt x="918" y="289"/>
                </a:lnTo>
                <a:lnTo>
                  <a:pt x="920" y="292"/>
                </a:lnTo>
                <a:lnTo>
                  <a:pt x="920" y="294"/>
                </a:lnTo>
                <a:lnTo>
                  <a:pt x="920" y="295"/>
                </a:lnTo>
                <a:lnTo>
                  <a:pt x="921" y="297"/>
                </a:lnTo>
                <a:lnTo>
                  <a:pt x="924" y="303"/>
                </a:lnTo>
                <a:lnTo>
                  <a:pt x="924" y="308"/>
                </a:lnTo>
                <a:lnTo>
                  <a:pt x="923" y="314"/>
                </a:lnTo>
                <a:lnTo>
                  <a:pt x="922" y="322"/>
                </a:lnTo>
                <a:lnTo>
                  <a:pt x="922" y="325"/>
                </a:lnTo>
                <a:lnTo>
                  <a:pt x="923" y="327"/>
                </a:lnTo>
                <a:lnTo>
                  <a:pt x="923" y="329"/>
                </a:lnTo>
                <a:lnTo>
                  <a:pt x="924" y="332"/>
                </a:lnTo>
                <a:lnTo>
                  <a:pt x="926" y="333"/>
                </a:lnTo>
                <a:lnTo>
                  <a:pt x="928" y="333"/>
                </a:lnTo>
                <a:lnTo>
                  <a:pt x="928" y="334"/>
                </a:lnTo>
                <a:lnTo>
                  <a:pt x="929" y="334"/>
                </a:lnTo>
                <a:lnTo>
                  <a:pt x="932" y="337"/>
                </a:lnTo>
                <a:lnTo>
                  <a:pt x="933" y="338"/>
                </a:lnTo>
                <a:lnTo>
                  <a:pt x="935" y="339"/>
                </a:lnTo>
                <a:lnTo>
                  <a:pt x="938" y="341"/>
                </a:lnTo>
                <a:lnTo>
                  <a:pt x="941" y="345"/>
                </a:lnTo>
                <a:lnTo>
                  <a:pt x="945" y="348"/>
                </a:lnTo>
                <a:lnTo>
                  <a:pt x="945" y="349"/>
                </a:lnTo>
                <a:lnTo>
                  <a:pt x="946" y="351"/>
                </a:lnTo>
                <a:lnTo>
                  <a:pt x="945" y="352"/>
                </a:lnTo>
                <a:lnTo>
                  <a:pt x="944" y="355"/>
                </a:lnTo>
                <a:lnTo>
                  <a:pt x="944" y="356"/>
                </a:lnTo>
                <a:lnTo>
                  <a:pt x="944" y="358"/>
                </a:lnTo>
                <a:lnTo>
                  <a:pt x="944" y="358"/>
                </a:lnTo>
                <a:lnTo>
                  <a:pt x="943" y="360"/>
                </a:lnTo>
                <a:lnTo>
                  <a:pt x="941" y="361"/>
                </a:lnTo>
                <a:lnTo>
                  <a:pt x="940" y="361"/>
                </a:lnTo>
                <a:lnTo>
                  <a:pt x="940" y="362"/>
                </a:lnTo>
                <a:lnTo>
                  <a:pt x="937" y="365"/>
                </a:lnTo>
                <a:lnTo>
                  <a:pt x="934" y="367"/>
                </a:lnTo>
                <a:lnTo>
                  <a:pt x="933" y="368"/>
                </a:lnTo>
                <a:lnTo>
                  <a:pt x="933" y="371"/>
                </a:lnTo>
                <a:lnTo>
                  <a:pt x="932" y="374"/>
                </a:lnTo>
                <a:lnTo>
                  <a:pt x="932" y="375"/>
                </a:lnTo>
                <a:lnTo>
                  <a:pt x="932" y="377"/>
                </a:lnTo>
                <a:lnTo>
                  <a:pt x="931" y="378"/>
                </a:lnTo>
                <a:lnTo>
                  <a:pt x="929" y="378"/>
                </a:lnTo>
                <a:lnTo>
                  <a:pt x="929" y="379"/>
                </a:lnTo>
                <a:lnTo>
                  <a:pt x="928" y="380"/>
                </a:lnTo>
                <a:lnTo>
                  <a:pt x="928" y="382"/>
                </a:lnTo>
                <a:lnTo>
                  <a:pt x="928" y="383"/>
                </a:lnTo>
                <a:lnTo>
                  <a:pt x="927" y="384"/>
                </a:lnTo>
                <a:lnTo>
                  <a:pt x="926" y="385"/>
                </a:lnTo>
                <a:lnTo>
                  <a:pt x="924" y="385"/>
                </a:lnTo>
                <a:lnTo>
                  <a:pt x="923" y="386"/>
                </a:lnTo>
                <a:lnTo>
                  <a:pt x="922" y="388"/>
                </a:lnTo>
                <a:lnTo>
                  <a:pt x="922" y="390"/>
                </a:lnTo>
                <a:lnTo>
                  <a:pt x="922" y="394"/>
                </a:lnTo>
                <a:lnTo>
                  <a:pt x="922" y="397"/>
                </a:lnTo>
                <a:lnTo>
                  <a:pt x="921" y="400"/>
                </a:lnTo>
                <a:lnTo>
                  <a:pt x="921" y="402"/>
                </a:lnTo>
                <a:lnTo>
                  <a:pt x="921" y="403"/>
                </a:lnTo>
                <a:lnTo>
                  <a:pt x="921" y="405"/>
                </a:lnTo>
                <a:lnTo>
                  <a:pt x="921" y="407"/>
                </a:lnTo>
                <a:lnTo>
                  <a:pt x="922" y="411"/>
                </a:lnTo>
                <a:lnTo>
                  <a:pt x="922" y="412"/>
                </a:lnTo>
                <a:lnTo>
                  <a:pt x="922" y="413"/>
                </a:lnTo>
                <a:lnTo>
                  <a:pt x="922" y="415"/>
                </a:lnTo>
                <a:lnTo>
                  <a:pt x="921" y="418"/>
                </a:lnTo>
                <a:lnTo>
                  <a:pt x="921" y="419"/>
                </a:lnTo>
                <a:lnTo>
                  <a:pt x="920" y="420"/>
                </a:lnTo>
                <a:lnTo>
                  <a:pt x="918" y="422"/>
                </a:lnTo>
                <a:lnTo>
                  <a:pt x="918" y="424"/>
                </a:lnTo>
                <a:lnTo>
                  <a:pt x="918" y="425"/>
                </a:lnTo>
                <a:lnTo>
                  <a:pt x="917" y="428"/>
                </a:lnTo>
                <a:lnTo>
                  <a:pt x="917" y="429"/>
                </a:lnTo>
                <a:lnTo>
                  <a:pt x="917" y="430"/>
                </a:lnTo>
                <a:lnTo>
                  <a:pt x="917" y="432"/>
                </a:lnTo>
                <a:lnTo>
                  <a:pt x="918" y="434"/>
                </a:lnTo>
                <a:lnTo>
                  <a:pt x="920" y="435"/>
                </a:lnTo>
                <a:lnTo>
                  <a:pt x="922" y="436"/>
                </a:lnTo>
                <a:lnTo>
                  <a:pt x="924" y="439"/>
                </a:lnTo>
                <a:lnTo>
                  <a:pt x="926" y="440"/>
                </a:lnTo>
                <a:lnTo>
                  <a:pt x="926" y="441"/>
                </a:lnTo>
                <a:lnTo>
                  <a:pt x="923" y="445"/>
                </a:lnTo>
                <a:lnTo>
                  <a:pt x="922" y="447"/>
                </a:lnTo>
                <a:lnTo>
                  <a:pt x="920" y="451"/>
                </a:lnTo>
                <a:lnTo>
                  <a:pt x="920" y="452"/>
                </a:lnTo>
                <a:lnTo>
                  <a:pt x="918" y="453"/>
                </a:lnTo>
                <a:lnTo>
                  <a:pt x="918" y="455"/>
                </a:lnTo>
                <a:lnTo>
                  <a:pt x="916" y="457"/>
                </a:lnTo>
                <a:lnTo>
                  <a:pt x="914" y="457"/>
                </a:lnTo>
                <a:lnTo>
                  <a:pt x="911" y="458"/>
                </a:lnTo>
                <a:lnTo>
                  <a:pt x="909" y="458"/>
                </a:lnTo>
                <a:lnTo>
                  <a:pt x="909" y="458"/>
                </a:lnTo>
                <a:lnTo>
                  <a:pt x="908" y="459"/>
                </a:lnTo>
                <a:lnTo>
                  <a:pt x="906" y="460"/>
                </a:lnTo>
                <a:lnTo>
                  <a:pt x="906" y="463"/>
                </a:lnTo>
                <a:lnTo>
                  <a:pt x="906" y="465"/>
                </a:lnTo>
                <a:lnTo>
                  <a:pt x="906" y="468"/>
                </a:lnTo>
                <a:lnTo>
                  <a:pt x="905" y="470"/>
                </a:lnTo>
                <a:lnTo>
                  <a:pt x="904" y="471"/>
                </a:lnTo>
                <a:lnTo>
                  <a:pt x="901" y="474"/>
                </a:lnTo>
                <a:lnTo>
                  <a:pt x="900" y="475"/>
                </a:lnTo>
                <a:lnTo>
                  <a:pt x="899" y="476"/>
                </a:lnTo>
                <a:lnTo>
                  <a:pt x="898" y="476"/>
                </a:lnTo>
                <a:lnTo>
                  <a:pt x="897" y="477"/>
                </a:lnTo>
                <a:lnTo>
                  <a:pt x="897" y="479"/>
                </a:lnTo>
                <a:lnTo>
                  <a:pt x="894" y="480"/>
                </a:lnTo>
                <a:lnTo>
                  <a:pt x="894" y="480"/>
                </a:lnTo>
                <a:lnTo>
                  <a:pt x="893" y="480"/>
                </a:lnTo>
                <a:lnTo>
                  <a:pt x="892" y="480"/>
                </a:lnTo>
                <a:lnTo>
                  <a:pt x="889" y="481"/>
                </a:lnTo>
                <a:lnTo>
                  <a:pt x="887" y="481"/>
                </a:lnTo>
                <a:lnTo>
                  <a:pt x="886" y="483"/>
                </a:lnTo>
                <a:lnTo>
                  <a:pt x="886" y="486"/>
                </a:lnTo>
                <a:lnTo>
                  <a:pt x="886" y="486"/>
                </a:lnTo>
                <a:lnTo>
                  <a:pt x="886" y="487"/>
                </a:lnTo>
                <a:lnTo>
                  <a:pt x="885" y="489"/>
                </a:lnTo>
                <a:lnTo>
                  <a:pt x="883" y="492"/>
                </a:lnTo>
                <a:lnTo>
                  <a:pt x="881" y="493"/>
                </a:lnTo>
                <a:lnTo>
                  <a:pt x="880" y="496"/>
                </a:lnTo>
                <a:lnTo>
                  <a:pt x="876" y="500"/>
                </a:lnTo>
                <a:lnTo>
                  <a:pt x="877" y="506"/>
                </a:lnTo>
                <a:lnTo>
                  <a:pt x="881" y="511"/>
                </a:lnTo>
                <a:lnTo>
                  <a:pt x="885" y="516"/>
                </a:lnTo>
                <a:lnTo>
                  <a:pt x="886" y="517"/>
                </a:lnTo>
                <a:lnTo>
                  <a:pt x="888" y="519"/>
                </a:lnTo>
                <a:lnTo>
                  <a:pt x="891" y="520"/>
                </a:lnTo>
                <a:lnTo>
                  <a:pt x="894" y="522"/>
                </a:lnTo>
                <a:lnTo>
                  <a:pt x="898" y="523"/>
                </a:lnTo>
                <a:lnTo>
                  <a:pt x="900" y="526"/>
                </a:lnTo>
                <a:lnTo>
                  <a:pt x="903" y="527"/>
                </a:lnTo>
                <a:lnTo>
                  <a:pt x="904" y="529"/>
                </a:lnTo>
                <a:lnTo>
                  <a:pt x="904" y="531"/>
                </a:lnTo>
                <a:lnTo>
                  <a:pt x="903" y="532"/>
                </a:lnTo>
                <a:lnTo>
                  <a:pt x="900" y="534"/>
                </a:lnTo>
                <a:lnTo>
                  <a:pt x="900" y="536"/>
                </a:lnTo>
                <a:lnTo>
                  <a:pt x="899" y="538"/>
                </a:lnTo>
                <a:lnTo>
                  <a:pt x="899" y="542"/>
                </a:lnTo>
                <a:lnTo>
                  <a:pt x="899" y="545"/>
                </a:lnTo>
                <a:lnTo>
                  <a:pt x="900" y="549"/>
                </a:lnTo>
                <a:lnTo>
                  <a:pt x="901" y="553"/>
                </a:lnTo>
                <a:lnTo>
                  <a:pt x="901" y="556"/>
                </a:lnTo>
                <a:lnTo>
                  <a:pt x="903" y="557"/>
                </a:lnTo>
                <a:lnTo>
                  <a:pt x="904" y="557"/>
                </a:lnTo>
                <a:lnTo>
                  <a:pt x="905" y="559"/>
                </a:lnTo>
                <a:lnTo>
                  <a:pt x="906" y="560"/>
                </a:lnTo>
                <a:lnTo>
                  <a:pt x="906" y="561"/>
                </a:lnTo>
                <a:lnTo>
                  <a:pt x="906" y="563"/>
                </a:lnTo>
                <a:lnTo>
                  <a:pt x="906" y="566"/>
                </a:lnTo>
                <a:lnTo>
                  <a:pt x="905" y="567"/>
                </a:lnTo>
                <a:lnTo>
                  <a:pt x="904" y="569"/>
                </a:lnTo>
                <a:lnTo>
                  <a:pt x="904" y="571"/>
                </a:lnTo>
                <a:lnTo>
                  <a:pt x="903" y="573"/>
                </a:lnTo>
                <a:lnTo>
                  <a:pt x="901" y="577"/>
                </a:lnTo>
                <a:lnTo>
                  <a:pt x="901" y="582"/>
                </a:lnTo>
                <a:lnTo>
                  <a:pt x="903" y="586"/>
                </a:lnTo>
                <a:lnTo>
                  <a:pt x="903" y="589"/>
                </a:lnTo>
                <a:lnTo>
                  <a:pt x="904" y="591"/>
                </a:lnTo>
                <a:lnTo>
                  <a:pt x="905" y="593"/>
                </a:lnTo>
                <a:lnTo>
                  <a:pt x="906" y="595"/>
                </a:lnTo>
                <a:lnTo>
                  <a:pt x="906" y="596"/>
                </a:lnTo>
                <a:lnTo>
                  <a:pt x="906" y="597"/>
                </a:lnTo>
                <a:lnTo>
                  <a:pt x="905" y="599"/>
                </a:lnTo>
                <a:lnTo>
                  <a:pt x="904" y="600"/>
                </a:lnTo>
                <a:lnTo>
                  <a:pt x="901" y="602"/>
                </a:lnTo>
                <a:lnTo>
                  <a:pt x="899" y="603"/>
                </a:lnTo>
                <a:lnTo>
                  <a:pt x="897" y="605"/>
                </a:lnTo>
                <a:lnTo>
                  <a:pt x="894" y="607"/>
                </a:lnTo>
                <a:lnTo>
                  <a:pt x="893" y="610"/>
                </a:lnTo>
                <a:lnTo>
                  <a:pt x="892" y="613"/>
                </a:lnTo>
                <a:lnTo>
                  <a:pt x="892" y="614"/>
                </a:lnTo>
                <a:lnTo>
                  <a:pt x="891" y="616"/>
                </a:lnTo>
                <a:lnTo>
                  <a:pt x="891" y="618"/>
                </a:lnTo>
                <a:lnTo>
                  <a:pt x="889" y="619"/>
                </a:lnTo>
                <a:lnTo>
                  <a:pt x="889" y="619"/>
                </a:lnTo>
                <a:lnTo>
                  <a:pt x="888" y="622"/>
                </a:lnTo>
                <a:lnTo>
                  <a:pt x="887" y="623"/>
                </a:lnTo>
                <a:lnTo>
                  <a:pt x="886" y="624"/>
                </a:lnTo>
                <a:lnTo>
                  <a:pt x="882" y="628"/>
                </a:lnTo>
                <a:lnTo>
                  <a:pt x="878" y="630"/>
                </a:lnTo>
                <a:lnTo>
                  <a:pt x="876" y="631"/>
                </a:lnTo>
                <a:lnTo>
                  <a:pt x="874" y="633"/>
                </a:lnTo>
                <a:lnTo>
                  <a:pt x="870" y="639"/>
                </a:lnTo>
                <a:lnTo>
                  <a:pt x="869" y="645"/>
                </a:lnTo>
                <a:lnTo>
                  <a:pt x="870" y="648"/>
                </a:lnTo>
                <a:lnTo>
                  <a:pt x="869" y="652"/>
                </a:lnTo>
                <a:lnTo>
                  <a:pt x="863" y="656"/>
                </a:lnTo>
                <a:lnTo>
                  <a:pt x="861" y="657"/>
                </a:lnTo>
                <a:lnTo>
                  <a:pt x="860" y="658"/>
                </a:lnTo>
                <a:lnTo>
                  <a:pt x="861" y="659"/>
                </a:lnTo>
                <a:lnTo>
                  <a:pt x="861" y="660"/>
                </a:lnTo>
                <a:lnTo>
                  <a:pt x="863" y="663"/>
                </a:lnTo>
                <a:lnTo>
                  <a:pt x="863" y="664"/>
                </a:lnTo>
                <a:lnTo>
                  <a:pt x="861" y="665"/>
                </a:lnTo>
                <a:lnTo>
                  <a:pt x="860" y="665"/>
                </a:lnTo>
                <a:lnTo>
                  <a:pt x="860" y="667"/>
                </a:lnTo>
                <a:lnTo>
                  <a:pt x="859" y="668"/>
                </a:lnTo>
                <a:lnTo>
                  <a:pt x="859" y="669"/>
                </a:lnTo>
                <a:lnTo>
                  <a:pt x="859" y="670"/>
                </a:lnTo>
                <a:lnTo>
                  <a:pt x="859" y="671"/>
                </a:lnTo>
                <a:lnTo>
                  <a:pt x="859" y="675"/>
                </a:lnTo>
                <a:lnTo>
                  <a:pt x="859" y="679"/>
                </a:lnTo>
                <a:lnTo>
                  <a:pt x="858" y="681"/>
                </a:lnTo>
                <a:lnTo>
                  <a:pt x="857" y="683"/>
                </a:lnTo>
                <a:lnTo>
                  <a:pt x="855" y="687"/>
                </a:lnTo>
                <a:lnTo>
                  <a:pt x="854" y="690"/>
                </a:lnTo>
                <a:lnTo>
                  <a:pt x="853" y="692"/>
                </a:lnTo>
                <a:lnTo>
                  <a:pt x="853" y="696"/>
                </a:lnTo>
                <a:lnTo>
                  <a:pt x="851" y="698"/>
                </a:lnTo>
                <a:lnTo>
                  <a:pt x="849" y="698"/>
                </a:lnTo>
                <a:lnTo>
                  <a:pt x="847" y="699"/>
                </a:lnTo>
                <a:lnTo>
                  <a:pt x="846" y="702"/>
                </a:lnTo>
                <a:lnTo>
                  <a:pt x="843" y="704"/>
                </a:lnTo>
                <a:lnTo>
                  <a:pt x="842" y="707"/>
                </a:lnTo>
                <a:lnTo>
                  <a:pt x="841" y="709"/>
                </a:lnTo>
                <a:lnTo>
                  <a:pt x="841" y="713"/>
                </a:lnTo>
                <a:lnTo>
                  <a:pt x="842" y="714"/>
                </a:lnTo>
                <a:lnTo>
                  <a:pt x="842" y="715"/>
                </a:lnTo>
                <a:lnTo>
                  <a:pt x="842" y="715"/>
                </a:lnTo>
                <a:lnTo>
                  <a:pt x="845" y="717"/>
                </a:lnTo>
                <a:lnTo>
                  <a:pt x="849" y="719"/>
                </a:lnTo>
                <a:lnTo>
                  <a:pt x="857" y="719"/>
                </a:lnTo>
                <a:lnTo>
                  <a:pt x="861" y="720"/>
                </a:lnTo>
                <a:lnTo>
                  <a:pt x="866" y="721"/>
                </a:lnTo>
                <a:lnTo>
                  <a:pt x="870" y="724"/>
                </a:lnTo>
                <a:lnTo>
                  <a:pt x="871" y="724"/>
                </a:lnTo>
                <a:lnTo>
                  <a:pt x="872" y="725"/>
                </a:lnTo>
                <a:lnTo>
                  <a:pt x="872" y="725"/>
                </a:lnTo>
                <a:lnTo>
                  <a:pt x="874" y="726"/>
                </a:lnTo>
                <a:lnTo>
                  <a:pt x="875" y="727"/>
                </a:lnTo>
                <a:lnTo>
                  <a:pt x="877" y="730"/>
                </a:lnTo>
                <a:lnTo>
                  <a:pt x="878" y="731"/>
                </a:lnTo>
                <a:lnTo>
                  <a:pt x="880" y="732"/>
                </a:lnTo>
                <a:lnTo>
                  <a:pt x="881" y="733"/>
                </a:lnTo>
                <a:lnTo>
                  <a:pt x="883" y="734"/>
                </a:lnTo>
                <a:lnTo>
                  <a:pt x="885" y="734"/>
                </a:lnTo>
                <a:lnTo>
                  <a:pt x="886" y="734"/>
                </a:lnTo>
                <a:lnTo>
                  <a:pt x="887" y="734"/>
                </a:lnTo>
                <a:lnTo>
                  <a:pt x="887" y="737"/>
                </a:lnTo>
                <a:lnTo>
                  <a:pt x="889" y="738"/>
                </a:lnTo>
                <a:lnTo>
                  <a:pt x="892" y="739"/>
                </a:lnTo>
                <a:lnTo>
                  <a:pt x="894" y="742"/>
                </a:lnTo>
                <a:lnTo>
                  <a:pt x="897" y="742"/>
                </a:lnTo>
                <a:lnTo>
                  <a:pt x="899" y="742"/>
                </a:lnTo>
                <a:lnTo>
                  <a:pt x="901" y="740"/>
                </a:lnTo>
                <a:lnTo>
                  <a:pt x="903" y="738"/>
                </a:lnTo>
                <a:lnTo>
                  <a:pt x="904" y="737"/>
                </a:lnTo>
                <a:lnTo>
                  <a:pt x="905" y="737"/>
                </a:lnTo>
                <a:lnTo>
                  <a:pt x="906" y="736"/>
                </a:lnTo>
                <a:lnTo>
                  <a:pt x="906" y="734"/>
                </a:lnTo>
                <a:lnTo>
                  <a:pt x="908" y="733"/>
                </a:lnTo>
                <a:lnTo>
                  <a:pt x="908" y="733"/>
                </a:lnTo>
                <a:lnTo>
                  <a:pt x="908" y="730"/>
                </a:lnTo>
                <a:lnTo>
                  <a:pt x="909" y="728"/>
                </a:lnTo>
                <a:lnTo>
                  <a:pt x="910" y="728"/>
                </a:lnTo>
                <a:lnTo>
                  <a:pt x="912" y="727"/>
                </a:lnTo>
                <a:lnTo>
                  <a:pt x="914" y="727"/>
                </a:lnTo>
                <a:lnTo>
                  <a:pt x="916" y="727"/>
                </a:lnTo>
                <a:lnTo>
                  <a:pt x="916" y="726"/>
                </a:lnTo>
                <a:lnTo>
                  <a:pt x="916" y="725"/>
                </a:lnTo>
                <a:lnTo>
                  <a:pt x="917" y="722"/>
                </a:lnTo>
                <a:lnTo>
                  <a:pt x="918" y="721"/>
                </a:lnTo>
                <a:lnTo>
                  <a:pt x="921" y="719"/>
                </a:lnTo>
                <a:lnTo>
                  <a:pt x="922" y="717"/>
                </a:lnTo>
                <a:lnTo>
                  <a:pt x="922" y="716"/>
                </a:lnTo>
                <a:lnTo>
                  <a:pt x="922" y="716"/>
                </a:lnTo>
                <a:lnTo>
                  <a:pt x="924" y="714"/>
                </a:lnTo>
                <a:lnTo>
                  <a:pt x="926" y="710"/>
                </a:lnTo>
                <a:lnTo>
                  <a:pt x="927" y="708"/>
                </a:lnTo>
                <a:lnTo>
                  <a:pt x="929" y="707"/>
                </a:lnTo>
                <a:lnTo>
                  <a:pt x="932" y="705"/>
                </a:lnTo>
                <a:lnTo>
                  <a:pt x="934" y="704"/>
                </a:lnTo>
                <a:lnTo>
                  <a:pt x="937" y="702"/>
                </a:lnTo>
                <a:lnTo>
                  <a:pt x="937" y="700"/>
                </a:lnTo>
                <a:lnTo>
                  <a:pt x="937" y="699"/>
                </a:lnTo>
                <a:lnTo>
                  <a:pt x="938" y="698"/>
                </a:lnTo>
                <a:lnTo>
                  <a:pt x="940" y="697"/>
                </a:lnTo>
                <a:lnTo>
                  <a:pt x="944" y="696"/>
                </a:lnTo>
                <a:lnTo>
                  <a:pt x="945" y="696"/>
                </a:lnTo>
                <a:lnTo>
                  <a:pt x="946" y="694"/>
                </a:lnTo>
                <a:lnTo>
                  <a:pt x="948" y="693"/>
                </a:lnTo>
                <a:lnTo>
                  <a:pt x="949" y="691"/>
                </a:lnTo>
                <a:lnTo>
                  <a:pt x="951" y="690"/>
                </a:lnTo>
                <a:lnTo>
                  <a:pt x="952" y="687"/>
                </a:lnTo>
                <a:lnTo>
                  <a:pt x="954" y="687"/>
                </a:lnTo>
                <a:lnTo>
                  <a:pt x="955" y="686"/>
                </a:lnTo>
                <a:lnTo>
                  <a:pt x="956" y="686"/>
                </a:lnTo>
                <a:lnTo>
                  <a:pt x="958" y="687"/>
                </a:lnTo>
                <a:lnTo>
                  <a:pt x="960" y="688"/>
                </a:lnTo>
                <a:lnTo>
                  <a:pt x="960" y="687"/>
                </a:lnTo>
                <a:lnTo>
                  <a:pt x="960" y="686"/>
                </a:lnTo>
                <a:lnTo>
                  <a:pt x="961" y="683"/>
                </a:lnTo>
                <a:lnTo>
                  <a:pt x="962" y="683"/>
                </a:lnTo>
                <a:lnTo>
                  <a:pt x="963" y="681"/>
                </a:lnTo>
                <a:lnTo>
                  <a:pt x="964" y="680"/>
                </a:lnTo>
                <a:lnTo>
                  <a:pt x="964" y="680"/>
                </a:lnTo>
                <a:lnTo>
                  <a:pt x="963" y="679"/>
                </a:lnTo>
                <a:lnTo>
                  <a:pt x="962" y="679"/>
                </a:lnTo>
                <a:lnTo>
                  <a:pt x="961" y="677"/>
                </a:lnTo>
                <a:lnTo>
                  <a:pt x="960" y="677"/>
                </a:lnTo>
                <a:lnTo>
                  <a:pt x="960" y="676"/>
                </a:lnTo>
                <a:lnTo>
                  <a:pt x="962" y="675"/>
                </a:lnTo>
                <a:lnTo>
                  <a:pt x="963" y="675"/>
                </a:lnTo>
                <a:lnTo>
                  <a:pt x="966" y="675"/>
                </a:lnTo>
                <a:lnTo>
                  <a:pt x="968" y="675"/>
                </a:lnTo>
                <a:lnTo>
                  <a:pt x="971" y="675"/>
                </a:lnTo>
                <a:lnTo>
                  <a:pt x="972" y="674"/>
                </a:lnTo>
                <a:lnTo>
                  <a:pt x="973" y="674"/>
                </a:lnTo>
                <a:lnTo>
                  <a:pt x="974" y="673"/>
                </a:lnTo>
                <a:lnTo>
                  <a:pt x="975" y="671"/>
                </a:lnTo>
                <a:lnTo>
                  <a:pt x="975" y="671"/>
                </a:lnTo>
                <a:lnTo>
                  <a:pt x="977" y="671"/>
                </a:lnTo>
                <a:lnTo>
                  <a:pt x="977" y="673"/>
                </a:lnTo>
                <a:lnTo>
                  <a:pt x="978" y="674"/>
                </a:lnTo>
                <a:lnTo>
                  <a:pt x="978" y="675"/>
                </a:lnTo>
                <a:lnTo>
                  <a:pt x="978" y="676"/>
                </a:lnTo>
                <a:lnTo>
                  <a:pt x="978" y="676"/>
                </a:lnTo>
                <a:lnTo>
                  <a:pt x="980" y="676"/>
                </a:lnTo>
                <a:lnTo>
                  <a:pt x="980" y="676"/>
                </a:lnTo>
                <a:lnTo>
                  <a:pt x="981" y="675"/>
                </a:lnTo>
                <a:lnTo>
                  <a:pt x="981" y="674"/>
                </a:lnTo>
                <a:lnTo>
                  <a:pt x="983" y="673"/>
                </a:lnTo>
                <a:lnTo>
                  <a:pt x="984" y="670"/>
                </a:lnTo>
                <a:lnTo>
                  <a:pt x="985" y="669"/>
                </a:lnTo>
                <a:lnTo>
                  <a:pt x="987" y="668"/>
                </a:lnTo>
                <a:lnTo>
                  <a:pt x="990" y="667"/>
                </a:lnTo>
                <a:lnTo>
                  <a:pt x="994" y="664"/>
                </a:lnTo>
                <a:lnTo>
                  <a:pt x="996" y="663"/>
                </a:lnTo>
                <a:lnTo>
                  <a:pt x="1000" y="663"/>
                </a:lnTo>
                <a:lnTo>
                  <a:pt x="1001" y="663"/>
                </a:lnTo>
                <a:lnTo>
                  <a:pt x="1001" y="662"/>
                </a:lnTo>
                <a:lnTo>
                  <a:pt x="1001" y="660"/>
                </a:lnTo>
                <a:lnTo>
                  <a:pt x="1000" y="659"/>
                </a:lnTo>
                <a:lnTo>
                  <a:pt x="998" y="658"/>
                </a:lnTo>
                <a:lnTo>
                  <a:pt x="997" y="658"/>
                </a:lnTo>
                <a:lnTo>
                  <a:pt x="996" y="657"/>
                </a:lnTo>
                <a:lnTo>
                  <a:pt x="995" y="656"/>
                </a:lnTo>
                <a:lnTo>
                  <a:pt x="996" y="653"/>
                </a:lnTo>
                <a:lnTo>
                  <a:pt x="997" y="652"/>
                </a:lnTo>
                <a:lnTo>
                  <a:pt x="997" y="650"/>
                </a:lnTo>
                <a:lnTo>
                  <a:pt x="998" y="647"/>
                </a:lnTo>
                <a:lnTo>
                  <a:pt x="1000" y="645"/>
                </a:lnTo>
                <a:lnTo>
                  <a:pt x="1001" y="643"/>
                </a:lnTo>
                <a:lnTo>
                  <a:pt x="1001" y="645"/>
                </a:lnTo>
                <a:lnTo>
                  <a:pt x="1002" y="646"/>
                </a:lnTo>
                <a:lnTo>
                  <a:pt x="1003" y="647"/>
                </a:lnTo>
                <a:lnTo>
                  <a:pt x="1004" y="647"/>
                </a:lnTo>
                <a:lnTo>
                  <a:pt x="1006" y="646"/>
                </a:lnTo>
                <a:lnTo>
                  <a:pt x="1007" y="645"/>
                </a:lnTo>
                <a:lnTo>
                  <a:pt x="1007" y="643"/>
                </a:lnTo>
                <a:lnTo>
                  <a:pt x="1009" y="641"/>
                </a:lnTo>
                <a:lnTo>
                  <a:pt x="1010" y="639"/>
                </a:lnTo>
                <a:lnTo>
                  <a:pt x="1013" y="637"/>
                </a:lnTo>
                <a:lnTo>
                  <a:pt x="1015" y="636"/>
                </a:lnTo>
                <a:lnTo>
                  <a:pt x="1018" y="635"/>
                </a:lnTo>
                <a:lnTo>
                  <a:pt x="1020" y="635"/>
                </a:lnTo>
                <a:lnTo>
                  <a:pt x="1023" y="634"/>
                </a:lnTo>
                <a:lnTo>
                  <a:pt x="1025" y="634"/>
                </a:lnTo>
                <a:lnTo>
                  <a:pt x="1027" y="633"/>
                </a:lnTo>
                <a:lnTo>
                  <a:pt x="1030" y="633"/>
                </a:lnTo>
                <a:lnTo>
                  <a:pt x="1031" y="633"/>
                </a:lnTo>
                <a:lnTo>
                  <a:pt x="1034" y="633"/>
                </a:lnTo>
                <a:lnTo>
                  <a:pt x="1035" y="631"/>
                </a:lnTo>
                <a:lnTo>
                  <a:pt x="1035" y="630"/>
                </a:lnTo>
                <a:lnTo>
                  <a:pt x="1036" y="628"/>
                </a:lnTo>
                <a:lnTo>
                  <a:pt x="1036" y="626"/>
                </a:lnTo>
                <a:lnTo>
                  <a:pt x="1036" y="624"/>
                </a:lnTo>
                <a:lnTo>
                  <a:pt x="1036" y="623"/>
                </a:lnTo>
                <a:lnTo>
                  <a:pt x="1037" y="620"/>
                </a:lnTo>
                <a:lnTo>
                  <a:pt x="1037" y="618"/>
                </a:lnTo>
                <a:lnTo>
                  <a:pt x="1038" y="617"/>
                </a:lnTo>
                <a:lnTo>
                  <a:pt x="1040" y="614"/>
                </a:lnTo>
                <a:lnTo>
                  <a:pt x="1040" y="613"/>
                </a:lnTo>
                <a:lnTo>
                  <a:pt x="1041" y="611"/>
                </a:lnTo>
                <a:lnTo>
                  <a:pt x="1041" y="608"/>
                </a:lnTo>
                <a:lnTo>
                  <a:pt x="1042" y="606"/>
                </a:lnTo>
                <a:lnTo>
                  <a:pt x="1042" y="603"/>
                </a:lnTo>
                <a:lnTo>
                  <a:pt x="1043" y="601"/>
                </a:lnTo>
                <a:lnTo>
                  <a:pt x="1044" y="597"/>
                </a:lnTo>
                <a:lnTo>
                  <a:pt x="1046" y="596"/>
                </a:lnTo>
                <a:lnTo>
                  <a:pt x="1048" y="594"/>
                </a:lnTo>
                <a:lnTo>
                  <a:pt x="1050" y="594"/>
                </a:lnTo>
                <a:lnTo>
                  <a:pt x="1052" y="594"/>
                </a:lnTo>
                <a:lnTo>
                  <a:pt x="1052" y="595"/>
                </a:lnTo>
                <a:lnTo>
                  <a:pt x="1053" y="596"/>
                </a:lnTo>
                <a:lnTo>
                  <a:pt x="1054" y="596"/>
                </a:lnTo>
                <a:lnTo>
                  <a:pt x="1058" y="596"/>
                </a:lnTo>
                <a:lnTo>
                  <a:pt x="1061" y="597"/>
                </a:lnTo>
                <a:lnTo>
                  <a:pt x="1063" y="597"/>
                </a:lnTo>
                <a:lnTo>
                  <a:pt x="1064" y="599"/>
                </a:lnTo>
                <a:lnTo>
                  <a:pt x="1065" y="600"/>
                </a:lnTo>
                <a:lnTo>
                  <a:pt x="1065" y="600"/>
                </a:lnTo>
                <a:lnTo>
                  <a:pt x="1066" y="600"/>
                </a:lnTo>
                <a:lnTo>
                  <a:pt x="1069" y="601"/>
                </a:lnTo>
                <a:lnTo>
                  <a:pt x="1071" y="602"/>
                </a:lnTo>
                <a:lnTo>
                  <a:pt x="1073" y="602"/>
                </a:lnTo>
                <a:lnTo>
                  <a:pt x="1076" y="601"/>
                </a:lnTo>
                <a:lnTo>
                  <a:pt x="1078" y="600"/>
                </a:lnTo>
                <a:lnTo>
                  <a:pt x="1081" y="599"/>
                </a:lnTo>
                <a:lnTo>
                  <a:pt x="1082" y="597"/>
                </a:lnTo>
                <a:lnTo>
                  <a:pt x="1083" y="595"/>
                </a:lnTo>
                <a:lnTo>
                  <a:pt x="1084" y="594"/>
                </a:lnTo>
                <a:lnTo>
                  <a:pt x="1087" y="591"/>
                </a:lnTo>
                <a:lnTo>
                  <a:pt x="1087" y="590"/>
                </a:lnTo>
                <a:lnTo>
                  <a:pt x="1088" y="589"/>
                </a:lnTo>
                <a:lnTo>
                  <a:pt x="1088" y="588"/>
                </a:lnTo>
                <a:lnTo>
                  <a:pt x="1089" y="585"/>
                </a:lnTo>
                <a:lnTo>
                  <a:pt x="1090" y="585"/>
                </a:lnTo>
                <a:lnTo>
                  <a:pt x="1092" y="584"/>
                </a:lnTo>
                <a:lnTo>
                  <a:pt x="1094" y="583"/>
                </a:lnTo>
                <a:lnTo>
                  <a:pt x="1098" y="579"/>
                </a:lnTo>
                <a:lnTo>
                  <a:pt x="1104" y="572"/>
                </a:lnTo>
                <a:lnTo>
                  <a:pt x="1107" y="566"/>
                </a:lnTo>
                <a:lnTo>
                  <a:pt x="1112" y="561"/>
                </a:lnTo>
                <a:lnTo>
                  <a:pt x="1120" y="557"/>
                </a:lnTo>
                <a:lnTo>
                  <a:pt x="1122" y="557"/>
                </a:lnTo>
                <a:lnTo>
                  <a:pt x="1124" y="559"/>
                </a:lnTo>
                <a:lnTo>
                  <a:pt x="1126" y="559"/>
                </a:lnTo>
                <a:lnTo>
                  <a:pt x="1129" y="559"/>
                </a:lnTo>
                <a:lnTo>
                  <a:pt x="1133" y="559"/>
                </a:lnTo>
                <a:lnTo>
                  <a:pt x="1136" y="560"/>
                </a:lnTo>
                <a:lnTo>
                  <a:pt x="1138" y="560"/>
                </a:lnTo>
                <a:lnTo>
                  <a:pt x="1140" y="561"/>
                </a:lnTo>
                <a:lnTo>
                  <a:pt x="1141" y="562"/>
                </a:lnTo>
                <a:lnTo>
                  <a:pt x="1141" y="565"/>
                </a:lnTo>
                <a:lnTo>
                  <a:pt x="1141" y="567"/>
                </a:lnTo>
                <a:lnTo>
                  <a:pt x="1143" y="569"/>
                </a:lnTo>
                <a:lnTo>
                  <a:pt x="1145" y="572"/>
                </a:lnTo>
                <a:lnTo>
                  <a:pt x="1147" y="574"/>
                </a:lnTo>
                <a:lnTo>
                  <a:pt x="1151" y="578"/>
                </a:lnTo>
                <a:lnTo>
                  <a:pt x="1153" y="580"/>
                </a:lnTo>
                <a:lnTo>
                  <a:pt x="1155" y="582"/>
                </a:lnTo>
                <a:lnTo>
                  <a:pt x="1157" y="584"/>
                </a:lnTo>
                <a:lnTo>
                  <a:pt x="1158" y="586"/>
                </a:lnTo>
                <a:lnTo>
                  <a:pt x="1161" y="589"/>
                </a:lnTo>
                <a:lnTo>
                  <a:pt x="1162" y="590"/>
                </a:lnTo>
                <a:lnTo>
                  <a:pt x="1164" y="590"/>
                </a:lnTo>
                <a:lnTo>
                  <a:pt x="1166" y="591"/>
                </a:lnTo>
                <a:lnTo>
                  <a:pt x="1167" y="594"/>
                </a:lnTo>
                <a:lnTo>
                  <a:pt x="1168" y="596"/>
                </a:lnTo>
                <a:lnTo>
                  <a:pt x="1169" y="597"/>
                </a:lnTo>
                <a:lnTo>
                  <a:pt x="1170" y="599"/>
                </a:lnTo>
                <a:lnTo>
                  <a:pt x="1172" y="600"/>
                </a:lnTo>
                <a:lnTo>
                  <a:pt x="1174" y="600"/>
                </a:lnTo>
                <a:lnTo>
                  <a:pt x="1175" y="600"/>
                </a:lnTo>
                <a:lnTo>
                  <a:pt x="1176" y="600"/>
                </a:lnTo>
                <a:lnTo>
                  <a:pt x="1179" y="600"/>
                </a:lnTo>
                <a:lnTo>
                  <a:pt x="1180" y="601"/>
                </a:lnTo>
                <a:lnTo>
                  <a:pt x="1184" y="603"/>
                </a:lnTo>
                <a:lnTo>
                  <a:pt x="1189" y="607"/>
                </a:lnTo>
                <a:lnTo>
                  <a:pt x="1193" y="610"/>
                </a:lnTo>
                <a:lnTo>
                  <a:pt x="1198" y="613"/>
                </a:lnTo>
                <a:lnTo>
                  <a:pt x="1199" y="614"/>
                </a:lnTo>
                <a:lnTo>
                  <a:pt x="1201" y="616"/>
                </a:lnTo>
                <a:lnTo>
                  <a:pt x="1203" y="616"/>
                </a:lnTo>
                <a:lnTo>
                  <a:pt x="1204" y="616"/>
                </a:lnTo>
                <a:lnTo>
                  <a:pt x="1207" y="616"/>
                </a:lnTo>
                <a:lnTo>
                  <a:pt x="1208" y="616"/>
                </a:lnTo>
                <a:lnTo>
                  <a:pt x="1208" y="617"/>
                </a:lnTo>
                <a:lnTo>
                  <a:pt x="1209" y="618"/>
                </a:lnTo>
                <a:lnTo>
                  <a:pt x="1212" y="618"/>
                </a:lnTo>
                <a:lnTo>
                  <a:pt x="1214" y="618"/>
                </a:lnTo>
                <a:lnTo>
                  <a:pt x="1216" y="617"/>
                </a:lnTo>
                <a:lnTo>
                  <a:pt x="1219" y="617"/>
                </a:lnTo>
                <a:lnTo>
                  <a:pt x="1230" y="618"/>
                </a:lnTo>
                <a:lnTo>
                  <a:pt x="1241" y="622"/>
                </a:lnTo>
                <a:lnTo>
                  <a:pt x="1242" y="623"/>
                </a:lnTo>
                <a:lnTo>
                  <a:pt x="1243" y="625"/>
                </a:lnTo>
                <a:lnTo>
                  <a:pt x="1243" y="628"/>
                </a:lnTo>
                <a:lnTo>
                  <a:pt x="1244" y="631"/>
                </a:lnTo>
                <a:lnTo>
                  <a:pt x="1243" y="634"/>
                </a:lnTo>
                <a:lnTo>
                  <a:pt x="1243" y="637"/>
                </a:lnTo>
                <a:lnTo>
                  <a:pt x="1243" y="639"/>
                </a:lnTo>
                <a:lnTo>
                  <a:pt x="1242" y="640"/>
                </a:lnTo>
                <a:lnTo>
                  <a:pt x="1241" y="641"/>
                </a:lnTo>
                <a:lnTo>
                  <a:pt x="1239" y="643"/>
                </a:lnTo>
                <a:lnTo>
                  <a:pt x="1238" y="647"/>
                </a:lnTo>
                <a:lnTo>
                  <a:pt x="1238" y="648"/>
                </a:lnTo>
                <a:lnTo>
                  <a:pt x="1239" y="651"/>
                </a:lnTo>
                <a:lnTo>
                  <a:pt x="1242" y="652"/>
                </a:lnTo>
                <a:lnTo>
                  <a:pt x="1246" y="653"/>
                </a:lnTo>
                <a:lnTo>
                  <a:pt x="1247" y="653"/>
                </a:lnTo>
                <a:lnTo>
                  <a:pt x="1249" y="654"/>
                </a:lnTo>
                <a:lnTo>
                  <a:pt x="1250" y="654"/>
                </a:lnTo>
                <a:lnTo>
                  <a:pt x="1253" y="656"/>
                </a:lnTo>
                <a:lnTo>
                  <a:pt x="1254" y="657"/>
                </a:lnTo>
                <a:lnTo>
                  <a:pt x="1254" y="657"/>
                </a:lnTo>
                <a:lnTo>
                  <a:pt x="1256" y="658"/>
                </a:lnTo>
                <a:lnTo>
                  <a:pt x="1258" y="658"/>
                </a:lnTo>
                <a:lnTo>
                  <a:pt x="1259" y="658"/>
                </a:lnTo>
                <a:lnTo>
                  <a:pt x="1260" y="658"/>
                </a:lnTo>
                <a:lnTo>
                  <a:pt x="1260" y="656"/>
                </a:lnTo>
                <a:lnTo>
                  <a:pt x="1260" y="656"/>
                </a:lnTo>
                <a:lnTo>
                  <a:pt x="1260" y="654"/>
                </a:lnTo>
                <a:lnTo>
                  <a:pt x="1259" y="652"/>
                </a:lnTo>
                <a:lnTo>
                  <a:pt x="1256" y="650"/>
                </a:lnTo>
                <a:lnTo>
                  <a:pt x="1256" y="647"/>
                </a:lnTo>
                <a:lnTo>
                  <a:pt x="1256" y="645"/>
                </a:lnTo>
                <a:lnTo>
                  <a:pt x="1258" y="642"/>
                </a:lnTo>
                <a:lnTo>
                  <a:pt x="1265" y="639"/>
                </a:lnTo>
                <a:lnTo>
                  <a:pt x="1270" y="637"/>
                </a:lnTo>
                <a:lnTo>
                  <a:pt x="1276" y="635"/>
                </a:lnTo>
                <a:lnTo>
                  <a:pt x="1282" y="629"/>
                </a:lnTo>
                <a:lnTo>
                  <a:pt x="1282" y="629"/>
                </a:lnTo>
                <a:lnTo>
                  <a:pt x="1283" y="628"/>
                </a:lnTo>
                <a:lnTo>
                  <a:pt x="1283" y="628"/>
                </a:lnTo>
                <a:lnTo>
                  <a:pt x="1283" y="626"/>
                </a:lnTo>
                <a:lnTo>
                  <a:pt x="1284" y="625"/>
                </a:lnTo>
                <a:lnTo>
                  <a:pt x="1287" y="625"/>
                </a:lnTo>
                <a:lnTo>
                  <a:pt x="1288" y="624"/>
                </a:lnTo>
                <a:lnTo>
                  <a:pt x="1290" y="624"/>
                </a:lnTo>
                <a:lnTo>
                  <a:pt x="1293" y="624"/>
                </a:lnTo>
                <a:lnTo>
                  <a:pt x="1295" y="623"/>
                </a:lnTo>
                <a:lnTo>
                  <a:pt x="1295" y="622"/>
                </a:lnTo>
                <a:lnTo>
                  <a:pt x="1295" y="622"/>
                </a:lnTo>
                <a:lnTo>
                  <a:pt x="1299" y="618"/>
                </a:lnTo>
                <a:lnTo>
                  <a:pt x="1302" y="616"/>
                </a:lnTo>
                <a:lnTo>
                  <a:pt x="1306" y="614"/>
                </a:lnTo>
                <a:lnTo>
                  <a:pt x="1310" y="614"/>
                </a:lnTo>
                <a:lnTo>
                  <a:pt x="1312" y="613"/>
                </a:lnTo>
                <a:lnTo>
                  <a:pt x="1315" y="612"/>
                </a:lnTo>
                <a:lnTo>
                  <a:pt x="1317" y="611"/>
                </a:lnTo>
                <a:lnTo>
                  <a:pt x="1321" y="610"/>
                </a:lnTo>
                <a:lnTo>
                  <a:pt x="1323" y="608"/>
                </a:lnTo>
                <a:lnTo>
                  <a:pt x="1324" y="608"/>
                </a:lnTo>
                <a:lnTo>
                  <a:pt x="1328" y="610"/>
                </a:lnTo>
                <a:lnTo>
                  <a:pt x="1332" y="611"/>
                </a:lnTo>
                <a:lnTo>
                  <a:pt x="1335" y="613"/>
                </a:lnTo>
                <a:lnTo>
                  <a:pt x="1339" y="614"/>
                </a:lnTo>
                <a:lnTo>
                  <a:pt x="1340" y="614"/>
                </a:lnTo>
                <a:lnTo>
                  <a:pt x="1342" y="614"/>
                </a:lnTo>
                <a:lnTo>
                  <a:pt x="1344" y="613"/>
                </a:lnTo>
                <a:lnTo>
                  <a:pt x="1345" y="612"/>
                </a:lnTo>
                <a:lnTo>
                  <a:pt x="1346" y="611"/>
                </a:lnTo>
                <a:lnTo>
                  <a:pt x="1347" y="608"/>
                </a:lnTo>
                <a:lnTo>
                  <a:pt x="1348" y="607"/>
                </a:lnTo>
                <a:lnTo>
                  <a:pt x="1350" y="606"/>
                </a:lnTo>
                <a:lnTo>
                  <a:pt x="1351" y="603"/>
                </a:lnTo>
                <a:lnTo>
                  <a:pt x="1352" y="602"/>
                </a:lnTo>
                <a:lnTo>
                  <a:pt x="1352" y="601"/>
                </a:lnTo>
                <a:lnTo>
                  <a:pt x="1351" y="599"/>
                </a:lnTo>
                <a:lnTo>
                  <a:pt x="1351" y="595"/>
                </a:lnTo>
                <a:lnTo>
                  <a:pt x="1351" y="593"/>
                </a:lnTo>
                <a:lnTo>
                  <a:pt x="1350" y="589"/>
                </a:lnTo>
                <a:lnTo>
                  <a:pt x="1350" y="585"/>
                </a:lnTo>
                <a:lnTo>
                  <a:pt x="1351" y="582"/>
                </a:lnTo>
                <a:lnTo>
                  <a:pt x="1353" y="578"/>
                </a:lnTo>
                <a:lnTo>
                  <a:pt x="1356" y="576"/>
                </a:lnTo>
                <a:lnTo>
                  <a:pt x="1358" y="574"/>
                </a:lnTo>
                <a:lnTo>
                  <a:pt x="1361" y="573"/>
                </a:lnTo>
                <a:lnTo>
                  <a:pt x="1363" y="572"/>
                </a:lnTo>
                <a:lnTo>
                  <a:pt x="1367" y="571"/>
                </a:lnTo>
                <a:lnTo>
                  <a:pt x="1368" y="568"/>
                </a:lnTo>
                <a:lnTo>
                  <a:pt x="1369" y="566"/>
                </a:lnTo>
                <a:lnTo>
                  <a:pt x="1370" y="565"/>
                </a:lnTo>
                <a:lnTo>
                  <a:pt x="1370" y="562"/>
                </a:lnTo>
                <a:lnTo>
                  <a:pt x="1370" y="559"/>
                </a:lnTo>
                <a:lnTo>
                  <a:pt x="1371" y="555"/>
                </a:lnTo>
                <a:lnTo>
                  <a:pt x="1373" y="551"/>
                </a:lnTo>
                <a:lnTo>
                  <a:pt x="1375" y="549"/>
                </a:lnTo>
                <a:lnTo>
                  <a:pt x="1378" y="548"/>
                </a:lnTo>
                <a:lnTo>
                  <a:pt x="1381" y="546"/>
                </a:lnTo>
                <a:lnTo>
                  <a:pt x="1384" y="545"/>
                </a:lnTo>
                <a:lnTo>
                  <a:pt x="1384" y="545"/>
                </a:lnTo>
                <a:lnTo>
                  <a:pt x="1385" y="545"/>
                </a:lnTo>
                <a:lnTo>
                  <a:pt x="1390" y="545"/>
                </a:lnTo>
                <a:lnTo>
                  <a:pt x="1392" y="544"/>
                </a:lnTo>
                <a:lnTo>
                  <a:pt x="1396" y="543"/>
                </a:lnTo>
                <a:lnTo>
                  <a:pt x="1398" y="542"/>
                </a:lnTo>
                <a:lnTo>
                  <a:pt x="1402" y="539"/>
                </a:lnTo>
                <a:lnTo>
                  <a:pt x="1402" y="538"/>
                </a:lnTo>
                <a:lnTo>
                  <a:pt x="1402" y="536"/>
                </a:lnTo>
                <a:lnTo>
                  <a:pt x="1402" y="534"/>
                </a:lnTo>
                <a:lnTo>
                  <a:pt x="1401" y="533"/>
                </a:lnTo>
                <a:lnTo>
                  <a:pt x="1398" y="531"/>
                </a:lnTo>
                <a:lnTo>
                  <a:pt x="1396" y="529"/>
                </a:lnTo>
                <a:lnTo>
                  <a:pt x="1394" y="528"/>
                </a:lnTo>
                <a:lnTo>
                  <a:pt x="1393" y="528"/>
                </a:lnTo>
                <a:lnTo>
                  <a:pt x="1393" y="528"/>
                </a:lnTo>
                <a:lnTo>
                  <a:pt x="1391" y="527"/>
                </a:lnTo>
                <a:lnTo>
                  <a:pt x="1391" y="526"/>
                </a:lnTo>
                <a:lnTo>
                  <a:pt x="1391" y="525"/>
                </a:lnTo>
                <a:lnTo>
                  <a:pt x="1391" y="523"/>
                </a:lnTo>
                <a:lnTo>
                  <a:pt x="1393" y="519"/>
                </a:lnTo>
                <a:lnTo>
                  <a:pt x="1394" y="516"/>
                </a:lnTo>
                <a:lnTo>
                  <a:pt x="1396" y="514"/>
                </a:lnTo>
                <a:lnTo>
                  <a:pt x="1398" y="512"/>
                </a:lnTo>
                <a:lnTo>
                  <a:pt x="1401" y="510"/>
                </a:lnTo>
                <a:lnTo>
                  <a:pt x="1402" y="509"/>
                </a:lnTo>
                <a:lnTo>
                  <a:pt x="1404" y="508"/>
                </a:lnTo>
                <a:lnTo>
                  <a:pt x="1408" y="506"/>
                </a:lnTo>
                <a:lnTo>
                  <a:pt x="1413" y="505"/>
                </a:lnTo>
                <a:lnTo>
                  <a:pt x="1418" y="504"/>
                </a:lnTo>
                <a:lnTo>
                  <a:pt x="1419" y="504"/>
                </a:lnTo>
                <a:lnTo>
                  <a:pt x="1419" y="504"/>
                </a:lnTo>
                <a:lnTo>
                  <a:pt x="1421" y="503"/>
                </a:lnTo>
                <a:lnTo>
                  <a:pt x="1425" y="502"/>
                </a:lnTo>
                <a:lnTo>
                  <a:pt x="1428" y="502"/>
                </a:lnTo>
                <a:lnTo>
                  <a:pt x="1432" y="503"/>
                </a:lnTo>
                <a:lnTo>
                  <a:pt x="1434" y="503"/>
                </a:lnTo>
                <a:lnTo>
                  <a:pt x="1437" y="504"/>
                </a:lnTo>
                <a:lnTo>
                  <a:pt x="1439" y="505"/>
                </a:lnTo>
                <a:lnTo>
                  <a:pt x="1442" y="506"/>
                </a:lnTo>
                <a:lnTo>
                  <a:pt x="1443" y="508"/>
                </a:lnTo>
                <a:lnTo>
                  <a:pt x="1447" y="508"/>
                </a:lnTo>
                <a:lnTo>
                  <a:pt x="1449" y="506"/>
                </a:lnTo>
                <a:lnTo>
                  <a:pt x="1451" y="506"/>
                </a:lnTo>
                <a:lnTo>
                  <a:pt x="1455" y="505"/>
                </a:lnTo>
                <a:lnTo>
                  <a:pt x="1456" y="506"/>
                </a:lnTo>
                <a:lnTo>
                  <a:pt x="1457" y="506"/>
                </a:lnTo>
                <a:lnTo>
                  <a:pt x="1459" y="506"/>
                </a:lnTo>
                <a:lnTo>
                  <a:pt x="1461" y="506"/>
                </a:lnTo>
                <a:lnTo>
                  <a:pt x="1464" y="508"/>
                </a:lnTo>
                <a:lnTo>
                  <a:pt x="1466" y="509"/>
                </a:lnTo>
                <a:lnTo>
                  <a:pt x="1467" y="510"/>
                </a:lnTo>
                <a:lnTo>
                  <a:pt x="1470" y="511"/>
                </a:lnTo>
                <a:lnTo>
                  <a:pt x="1472" y="512"/>
                </a:lnTo>
                <a:lnTo>
                  <a:pt x="1473" y="512"/>
                </a:lnTo>
                <a:lnTo>
                  <a:pt x="1478" y="512"/>
                </a:lnTo>
                <a:lnTo>
                  <a:pt x="1482" y="514"/>
                </a:lnTo>
                <a:lnTo>
                  <a:pt x="1485" y="516"/>
                </a:lnTo>
                <a:lnTo>
                  <a:pt x="1488" y="519"/>
                </a:lnTo>
                <a:lnTo>
                  <a:pt x="1489" y="520"/>
                </a:lnTo>
                <a:lnTo>
                  <a:pt x="1490" y="521"/>
                </a:lnTo>
                <a:lnTo>
                  <a:pt x="1491" y="522"/>
                </a:lnTo>
                <a:lnTo>
                  <a:pt x="1493" y="522"/>
                </a:lnTo>
                <a:lnTo>
                  <a:pt x="1494" y="523"/>
                </a:lnTo>
                <a:lnTo>
                  <a:pt x="1495" y="523"/>
                </a:lnTo>
                <a:lnTo>
                  <a:pt x="1496" y="525"/>
                </a:lnTo>
                <a:lnTo>
                  <a:pt x="1497" y="526"/>
                </a:lnTo>
                <a:lnTo>
                  <a:pt x="1500" y="526"/>
                </a:lnTo>
                <a:lnTo>
                  <a:pt x="1501" y="526"/>
                </a:lnTo>
                <a:lnTo>
                  <a:pt x="1502" y="527"/>
                </a:lnTo>
                <a:lnTo>
                  <a:pt x="1505" y="528"/>
                </a:lnTo>
                <a:lnTo>
                  <a:pt x="1506" y="528"/>
                </a:lnTo>
                <a:lnTo>
                  <a:pt x="1510" y="527"/>
                </a:lnTo>
                <a:lnTo>
                  <a:pt x="1513" y="527"/>
                </a:lnTo>
                <a:lnTo>
                  <a:pt x="1517" y="526"/>
                </a:lnTo>
                <a:lnTo>
                  <a:pt x="1519" y="526"/>
                </a:lnTo>
                <a:lnTo>
                  <a:pt x="1523" y="526"/>
                </a:lnTo>
                <a:lnTo>
                  <a:pt x="1525" y="527"/>
                </a:lnTo>
                <a:lnTo>
                  <a:pt x="1528" y="528"/>
                </a:lnTo>
                <a:lnTo>
                  <a:pt x="1531" y="531"/>
                </a:lnTo>
                <a:lnTo>
                  <a:pt x="1533" y="531"/>
                </a:lnTo>
                <a:lnTo>
                  <a:pt x="1533" y="532"/>
                </a:lnTo>
                <a:lnTo>
                  <a:pt x="1534" y="533"/>
                </a:lnTo>
                <a:lnTo>
                  <a:pt x="1535" y="534"/>
                </a:lnTo>
                <a:lnTo>
                  <a:pt x="1535" y="536"/>
                </a:lnTo>
                <a:lnTo>
                  <a:pt x="1535" y="537"/>
                </a:lnTo>
                <a:lnTo>
                  <a:pt x="1535" y="537"/>
                </a:lnTo>
                <a:lnTo>
                  <a:pt x="1536" y="538"/>
                </a:lnTo>
                <a:lnTo>
                  <a:pt x="1537" y="538"/>
                </a:lnTo>
                <a:lnTo>
                  <a:pt x="1539" y="539"/>
                </a:lnTo>
                <a:lnTo>
                  <a:pt x="1540" y="539"/>
                </a:lnTo>
                <a:lnTo>
                  <a:pt x="1542" y="540"/>
                </a:lnTo>
                <a:lnTo>
                  <a:pt x="1543" y="540"/>
                </a:lnTo>
                <a:lnTo>
                  <a:pt x="1545" y="539"/>
                </a:lnTo>
                <a:lnTo>
                  <a:pt x="1548" y="536"/>
                </a:lnTo>
                <a:lnTo>
                  <a:pt x="1552" y="533"/>
                </a:lnTo>
                <a:lnTo>
                  <a:pt x="1556" y="531"/>
                </a:lnTo>
                <a:lnTo>
                  <a:pt x="1559" y="528"/>
                </a:lnTo>
                <a:lnTo>
                  <a:pt x="1564" y="528"/>
                </a:lnTo>
                <a:lnTo>
                  <a:pt x="1565" y="528"/>
                </a:lnTo>
                <a:lnTo>
                  <a:pt x="1567" y="529"/>
                </a:lnTo>
                <a:lnTo>
                  <a:pt x="1569" y="532"/>
                </a:lnTo>
                <a:lnTo>
                  <a:pt x="1571" y="536"/>
                </a:lnTo>
                <a:lnTo>
                  <a:pt x="1575" y="540"/>
                </a:lnTo>
                <a:lnTo>
                  <a:pt x="1575" y="542"/>
                </a:lnTo>
                <a:lnTo>
                  <a:pt x="1576" y="542"/>
                </a:lnTo>
                <a:lnTo>
                  <a:pt x="1577" y="544"/>
                </a:lnTo>
                <a:lnTo>
                  <a:pt x="1577" y="545"/>
                </a:lnTo>
                <a:lnTo>
                  <a:pt x="1579" y="546"/>
                </a:lnTo>
                <a:lnTo>
                  <a:pt x="1579" y="548"/>
                </a:lnTo>
                <a:lnTo>
                  <a:pt x="1579" y="548"/>
                </a:lnTo>
                <a:lnTo>
                  <a:pt x="1580" y="548"/>
                </a:lnTo>
                <a:lnTo>
                  <a:pt x="1580" y="549"/>
                </a:lnTo>
                <a:lnTo>
                  <a:pt x="1581" y="550"/>
                </a:lnTo>
                <a:lnTo>
                  <a:pt x="1582" y="551"/>
                </a:lnTo>
                <a:lnTo>
                  <a:pt x="1586" y="555"/>
                </a:lnTo>
                <a:lnTo>
                  <a:pt x="1587" y="559"/>
                </a:lnTo>
                <a:lnTo>
                  <a:pt x="1588" y="562"/>
                </a:lnTo>
                <a:lnTo>
                  <a:pt x="1588" y="563"/>
                </a:lnTo>
                <a:lnTo>
                  <a:pt x="1590" y="563"/>
                </a:lnTo>
                <a:lnTo>
                  <a:pt x="1591" y="566"/>
                </a:lnTo>
                <a:lnTo>
                  <a:pt x="1592" y="569"/>
                </a:lnTo>
                <a:lnTo>
                  <a:pt x="1592" y="572"/>
                </a:lnTo>
                <a:lnTo>
                  <a:pt x="1593" y="576"/>
                </a:lnTo>
                <a:lnTo>
                  <a:pt x="1593" y="577"/>
                </a:lnTo>
                <a:lnTo>
                  <a:pt x="1593" y="578"/>
                </a:lnTo>
                <a:lnTo>
                  <a:pt x="1594" y="580"/>
                </a:lnTo>
                <a:lnTo>
                  <a:pt x="1597" y="583"/>
                </a:lnTo>
                <a:lnTo>
                  <a:pt x="1598" y="584"/>
                </a:lnTo>
                <a:lnTo>
                  <a:pt x="1599" y="585"/>
                </a:lnTo>
                <a:lnTo>
                  <a:pt x="1599" y="588"/>
                </a:lnTo>
                <a:lnTo>
                  <a:pt x="1602" y="590"/>
                </a:lnTo>
                <a:lnTo>
                  <a:pt x="1603" y="590"/>
                </a:lnTo>
                <a:lnTo>
                  <a:pt x="1604" y="591"/>
                </a:lnTo>
                <a:lnTo>
                  <a:pt x="1604" y="593"/>
                </a:lnTo>
                <a:lnTo>
                  <a:pt x="1606" y="594"/>
                </a:lnTo>
                <a:lnTo>
                  <a:pt x="1606" y="595"/>
                </a:lnTo>
                <a:lnTo>
                  <a:pt x="1606" y="595"/>
                </a:lnTo>
                <a:lnTo>
                  <a:pt x="1606" y="596"/>
                </a:lnTo>
                <a:lnTo>
                  <a:pt x="1608" y="597"/>
                </a:lnTo>
                <a:lnTo>
                  <a:pt x="1610" y="599"/>
                </a:lnTo>
                <a:lnTo>
                  <a:pt x="1611" y="600"/>
                </a:lnTo>
                <a:lnTo>
                  <a:pt x="1613" y="601"/>
                </a:lnTo>
                <a:lnTo>
                  <a:pt x="1620" y="610"/>
                </a:lnTo>
                <a:lnTo>
                  <a:pt x="1625" y="618"/>
                </a:lnTo>
                <a:lnTo>
                  <a:pt x="1628" y="628"/>
                </a:lnTo>
                <a:lnTo>
                  <a:pt x="1632" y="639"/>
                </a:lnTo>
                <a:lnTo>
                  <a:pt x="1634" y="643"/>
                </a:lnTo>
                <a:lnTo>
                  <a:pt x="1637" y="646"/>
                </a:lnTo>
                <a:lnTo>
                  <a:pt x="1643" y="651"/>
                </a:lnTo>
                <a:lnTo>
                  <a:pt x="1650" y="653"/>
                </a:lnTo>
                <a:lnTo>
                  <a:pt x="1656" y="659"/>
                </a:lnTo>
                <a:lnTo>
                  <a:pt x="1660" y="664"/>
                </a:lnTo>
                <a:lnTo>
                  <a:pt x="1663" y="669"/>
                </a:lnTo>
                <a:lnTo>
                  <a:pt x="1665" y="671"/>
                </a:lnTo>
                <a:lnTo>
                  <a:pt x="1665" y="673"/>
                </a:lnTo>
                <a:lnTo>
                  <a:pt x="1665" y="675"/>
                </a:lnTo>
                <a:lnTo>
                  <a:pt x="1666" y="679"/>
                </a:lnTo>
                <a:lnTo>
                  <a:pt x="1668" y="681"/>
                </a:lnTo>
                <a:lnTo>
                  <a:pt x="1669" y="683"/>
                </a:lnTo>
                <a:lnTo>
                  <a:pt x="1676" y="691"/>
                </a:lnTo>
                <a:lnTo>
                  <a:pt x="1682" y="698"/>
                </a:lnTo>
                <a:lnTo>
                  <a:pt x="1685" y="700"/>
                </a:lnTo>
                <a:lnTo>
                  <a:pt x="1688" y="702"/>
                </a:lnTo>
                <a:lnTo>
                  <a:pt x="1691" y="703"/>
                </a:lnTo>
                <a:lnTo>
                  <a:pt x="1695" y="705"/>
                </a:lnTo>
                <a:lnTo>
                  <a:pt x="1695" y="705"/>
                </a:lnTo>
                <a:lnTo>
                  <a:pt x="1696" y="705"/>
                </a:lnTo>
                <a:lnTo>
                  <a:pt x="1705" y="709"/>
                </a:lnTo>
                <a:lnTo>
                  <a:pt x="1713" y="715"/>
                </a:lnTo>
                <a:lnTo>
                  <a:pt x="1720" y="719"/>
                </a:lnTo>
                <a:lnTo>
                  <a:pt x="1722" y="719"/>
                </a:lnTo>
                <a:lnTo>
                  <a:pt x="1723" y="720"/>
                </a:lnTo>
                <a:lnTo>
                  <a:pt x="1731" y="722"/>
                </a:lnTo>
                <a:lnTo>
                  <a:pt x="1739" y="730"/>
                </a:lnTo>
                <a:lnTo>
                  <a:pt x="1745" y="738"/>
                </a:lnTo>
                <a:lnTo>
                  <a:pt x="1745" y="740"/>
                </a:lnTo>
                <a:lnTo>
                  <a:pt x="1746" y="742"/>
                </a:lnTo>
                <a:lnTo>
                  <a:pt x="1746" y="744"/>
                </a:lnTo>
                <a:lnTo>
                  <a:pt x="1748" y="747"/>
                </a:lnTo>
                <a:lnTo>
                  <a:pt x="1751" y="749"/>
                </a:lnTo>
                <a:lnTo>
                  <a:pt x="1754" y="751"/>
                </a:lnTo>
                <a:lnTo>
                  <a:pt x="1757" y="754"/>
                </a:lnTo>
                <a:lnTo>
                  <a:pt x="1758" y="756"/>
                </a:lnTo>
                <a:lnTo>
                  <a:pt x="1759" y="760"/>
                </a:lnTo>
                <a:lnTo>
                  <a:pt x="1762" y="764"/>
                </a:lnTo>
                <a:lnTo>
                  <a:pt x="1762" y="767"/>
                </a:lnTo>
                <a:lnTo>
                  <a:pt x="1762" y="770"/>
                </a:lnTo>
                <a:lnTo>
                  <a:pt x="1762" y="773"/>
                </a:lnTo>
                <a:lnTo>
                  <a:pt x="1763" y="777"/>
                </a:lnTo>
                <a:lnTo>
                  <a:pt x="1763" y="782"/>
                </a:lnTo>
                <a:lnTo>
                  <a:pt x="1763" y="787"/>
                </a:lnTo>
                <a:lnTo>
                  <a:pt x="1763" y="796"/>
                </a:lnTo>
                <a:lnTo>
                  <a:pt x="1763" y="806"/>
                </a:lnTo>
                <a:lnTo>
                  <a:pt x="1760" y="817"/>
                </a:lnTo>
                <a:lnTo>
                  <a:pt x="1758" y="827"/>
                </a:lnTo>
                <a:lnTo>
                  <a:pt x="1754" y="836"/>
                </a:lnTo>
                <a:lnTo>
                  <a:pt x="1751" y="842"/>
                </a:lnTo>
                <a:lnTo>
                  <a:pt x="1747" y="851"/>
                </a:lnTo>
                <a:lnTo>
                  <a:pt x="1746" y="858"/>
                </a:lnTo>
                <a:lnTo>
                  <a:pt x="1749" y="884"/>
                </a:lnTo>
                <a:lnTo>
                  <a:pt x="1751" y="886"/>
                </a:lnTo>
                <a:lnTo>
                  <a:pt x="1752" y="888"/>
                </a:lnTo>
                <a:lnTo>
                  <a:pt x="1752" y="891"/>
                </a:lnTo>
                <a:lnTo>
                  <a:pt x="1752" y="893"/>
                </a:lnTo>
                <a:lnTo>
                  <a:pt x="1751" y="898"/>
                </a:lnTo>
                <a:lnTo>
                  <a:pt x="1749" y="902"/>
                </a:lnTo>
                <a:lnTo>
                  <a:pt x="1748" y="904"/>
                </a:lnTo>
                <a:lnTo>
                  <a:pt x="1748" y="909"/>
                </a:lnTo>
                <a:lnTo>
                  <a:pt x="1751" y="918"/>
                </a:lnTo>
                <a:lnTo>
                  <a:pt x="1752" y="927"/>
                </a:lnTo>
                <a:lnTo>
                  <a:pt x="1752" y="936"/>
                </a:lnTo>
                <a:lnTo>
                  <a:pt x="1747" y="955"/>
                </a:lnTo>
                <a:lnTo>
                  <a:pt x="1746" y="965"/>
                </a:lnTo>
                <a:lnTo>
                  <a:pt x="1747" y="972"/>
                </a:lnTo>
                <a:lnTo>
                  <a:pt x="1751" y="977"/>
                </a:lnTo>
                <a:lnTo>
                  <a:pt x="1757" y="981"/>
                </a:lnTo>
                <a:lnTo>
                  <a:pt x="1764" y="985"/>
                </a:lnTo>
                <a:lnTo>
                  <a:pt x="1768" y="988"/>
                </a:lnTo>
                <a:lnTo>
                  <a:pt x="1771" y="992"/>
                </a:lnTo>
                <a:lnTo>
                  <a:pt x="1774" y="996"/>
                </a:lnTo>
                <a:lnTo>
                  <a:pt x="1776" y="1000"/>
                </a:lnTo>
                <a:lnTo>
                  <a:pt x="1777" y="1001"/>
                </a:lnTo>
                <a:lnTo>
                  <a:pt x="1779" y="1005"/>
                </a:lnTo>
                <a:lnTo>
                  <a:pt x="1781" y="1007"/>
                </a:lnTo>
                <a:lnTo>
                  <a:pt x="1782" y="1011"/>
                </a:lnTo>
                <a:lnTo>
                  <a:pt x="1785" y="1015"/>
                </a:lnTo>
                <a:lnTo>
                  <a:pt x="1786" y="1017"/>
                </a:lnTo>
                <a:lnTo>
                  <a:pt x="1788" y="1018"/>
                </a:lnTo>
                <a:lnTo>
                  <a:pt x="1788" y="1018"/>
                </a:lnTo>
                <a:lnTo>
                  <a:pt x="1788" y="1019"/>
                </a:lnTo>
                <a:lnTo>
                  <a:pt x="1789" y="1022"/>
                </a:lnTo>
                <a:lnTo>
                  <a:pt x="1791" y="1023"/>
                </a:lnTo>
                <a:lnTo>
                  <a:pt x="1793" y="1024"/>
                </a:lnTo>
                <a:lnTo>
                  <a:pt x="1795" y="1025"/>
                </a:lnTo>
                <a:lnTo>
                  <a:pt x="1798" y="1027"/>
                </a:lnTo>
                <a:lnTo>
                  <a:pt x="1798" y="1028"/>
                </a:lnTo>
                <a:lnTo>
                  <a:pt x="1799" y="1028"/>
                </a:lnTo>
                <a:lnTo>
                  <a:pt x="1802" y="1029"/>
                </a:lnTo>
                <a:lnTo>
                  <a:pt x="1803" y="1030"/>
                </a:lnTo>
                <a:lnTo>
                  <a:pt x="1806" y="1035"/>
                </a:lnTo>
                <a:lnTo>
                  <a:pt x="1810" y="1041"/>
                </a:lnTo>
                <a:lnTo>
                  <a:pt x="1814" y="1047"/>
                </a:lnTo>
                <a:lnTo>
                  <a:pt x="1816" y="1058"/>
                </a:lnTo>
                <a:lnTo>
                  <a:pt x="1820" y="1070"/>
                </a:lnTo>
                <a:lnTo>
                  <a:pt x="1820" y="1072"/>
                </a:lnTo>
                <a:lnTo>
                  <a:pt x="1820" y="1072"/>
                </a:lnTo>
                <a:lnTo>
                  <a:pt x="1821" y="1073"/>
                </a:lnTo>
                <a:lnTo>
                  <a:pt x="1822" y="1074"/>
                </a:lnTo>
                <a:lnTo>
                  <a:pt x="1823" y="1075"/>
                </a:lnTo>
                <a:lnTo>
                  <a:pt x="1827" y="1078"/>
                </a:lnTo>
                <a:lnTo>
                  <a:pt x="1829" y="1079"/>
                </a:lnTo>
                <a:lnTo>
                  <a:pt x="1833" y="1080"/>
                </a:lnTo>
                <a:lnTo>
                  <a:pt x="1837" y="1080"/>
                </a:lnTo>
                <a:lnTo>
                  <a:pt x="1838" y="1081"/>
                </a:lnTo>
                <a:lnTo>
                  <a:pt x="1840" y="1082"/>
                </a:lnTo>
                <a:lnTo>
                  <a:pt x="1849" y="1087"/>
                </a:lnTo>
                <a:lnTo>
                  <a:pt x="1857" y="1090"/>
                </a:lnTo>
                <a:lnTo>
                  <a:pt x="1868" y="1091"/>
                </a:lnTo>
                <a:lnTo>
                  <a:pt x="1871" y="1091"/>
                </a:lnTo>
                <a:lnTo>
                  <a:pt x="1885" y="1092"/>
                </a:lnTo>
                <a:lnTo>
                  <a:pt x="1900" y="1096"/>
                </a:lnTo>
                <a:lnTo>
                  <a:pt x="1901" y="1096"/>
                </a:lnTo>
                <a:lnTo>
                  <a:pt x="1903" y="1097"/>
                </a:lnTo>
                <a:lnTo>
                  <a:pt x="1906" y="1098"/>
                </a:lnTo>
                <a:lnTo>
                  <a:pt x="1908" y="1099"/>
                </a:lnTo>
                <a:lnTo>
                  <a:pt x="1908" y="1101"/>
                </a:lnTo>
                <a:lnTo>
                  <a:pt x="1908" y="1102"/>
                </a:lnTo>
                <a:lnTo>
                  <a:pt x="1906" y="1103"/>
                </a:lnTo>
                <a:lnTo>
                  <a:pt x="1903" y="1103"/>
                </a:lnTo>
                <a:lnTo>
                  <a:pt x="1901" y="1103"/>
                </a:lnTo>
                <a:lnTo>
                  <a:pt x="1898" y="1104"/>
                </a:lnTo>
                <a:lnTo>
                  <a:pt x="1897" y="1106"/>
                </a:lnTo>
                <a:lnTo>
                  <a:pt x="1895" y="1107"/>
                </a:lnTo>
                <a:lnTo>
                  <a:pt x="1894" y="1109"/>
                </a:lnTo>
                <a:lnTo>
                  <a:pt x="1894" y="1110"/>
                </a:lnTo>
                <a:lnTo>
                  <a:pt x="1894" y="1112"/>
                </a:lnTo>
                <a:lnTo>
                  <a:pt x="1891" y="1114"/>
                </a:lnTo>
                <a:lnTo>
                  <a:pt x="1889" y="1116"/>
                </a:lnTo>
                <a:lnTo>
                  <a:pt x="1889" y="1119"/>
                </a:lnTo>
                <a:lnTo>
                  <a:pt x="1889" y="1120"/>
                </a:lnTo>
                <a:lnTo>
                  <a:pt x="1890" y="1122"/>
                </a:lnTo>
                <a:lnTo>
                  <a:pt x="1891" y="1125"/>
                </a:lnTo>
                <a:lnTo>
                  <a:pt x="1892" y="1126"/>
                </a:lnTo>
                <a:lnTo>
                  <a:pt x="1894" y="1129"/>
                </a:lnTo>
                <a:lnTo>
                  <a:pt x="1894" y="1130"/>
                </a:lnTo>
                <a:lnTo>
                  <a:pt x="1894" y="1132"/>
                </a:lnTo>
                <a:lnTo>
                  <a:pt x="1895" y="1133"/>
                </a:lnTo>
                <a:lnTo>
                  <a:pt x="1896" y="1135"/>
                </a:lnTo>
                <a:lnTo>
                  <a:pt x="1897" y="1135"/>
                </a:lnTo>
                <a:lnTo>
                  <a:pt x="1898" y="1137"/>
                </a:lnTo>
                <a:lnTo>
                  <a:pt x="1900" y="1139"/>
                </a:lnTo>
                <a:lnTo>
                  <a:pt x="1900" y="1142"/>
                </a:lnTo>
                <a:lnTo>
                  <a:pt x="1900" y="1144"/>
                </a:lnTo>
                <a:lnTo>
                  <a:pt x="1901" y="1147"/>
                </a:lnTo>
                <a:lnTo>
                  <a:pt x="1902" y="1149"/>
                </a:lnTo>
                <a:lnTo>
                  <a:pt x="1903" y="1150"/>
                </a:lnTo>
                <a:lnTo>
                  <a:pt x="1904" y="1152"/>
                </a:lnTo>
                <a:lnTo>
                  <a:pt x="1907" y="1154"/>
                </a:lnTo>
                <a:lnTo>
                  <a:pt x="1908" y="1156"/>
                </a:lnTo>
                <a:lnTo>
                  <a:pt x="1911" y="1159"/>
                </a:lnTo>
                <a:lnTo>
                  <a:pt x="1913" y="1160"/>
                </a:lnTo>
                <a:lnTo>
                  <a:pt x="1915" y="1160"/>
                </a:lnTo>
                <a:lnTo>
                  <a:pt x="1923" y="1160"/>
                </a:lnTo>
                <a:lnTo>
                  <a:pt x="1924" y="1159"/>
                </a:lnTo>
                <a:lnTo>
                  <a:pt x="1925" y="1158"/>
                </a:lnTo>
                <a:lnTo>
                  <a:pt x="1926" y="1158"/>
                </a:lnTo>
                <a:lnTo>
                  <a:pt x="1930" y="1159"/>
                </a:lnTo>
                <a:lnTo>
                  <a:pt x="1934" y="1160"/>
                </a:lnTo>
                <a:lnTo>
                  <a:pt x="1937" y="1163"/>
                </a:lnTo>
                <a:lnTo>
                  <a:pt x="1940" y="1164"/>
                </a:lnTo>
                <a:lnTo>
                  <a:pt x="1941" y="1165"/>
                </a:lnTo>
                <a:lnTo>
                  <a:pt x="1942" y="1166"/>
                </a:lnTo>
                <a:lnTo>
                  <a:pt x="1943" y="1167"/>
                </a:lnTo>
                <a:lnTo>
                  <a:pt x="1944" y="1169"/>
                </a:lnTo>
                <a:lnTo>
                  <a:pt x="1948" y="1172"/>
                </a:lnTo>
                <a:lnTo>
                  <a:pt x="1952" y="1176"/>
                </a:lnTo>
                <a:lnTo>
                  <a:pt x="1955" y="1179"/>
                </a:lnTo>
                <a:lnTo>
                  <a:pt x="1958" y="1183"/>
                </a:lnTo>
                <a:lnTo>
                  <a:pt x="1958" y="1186"/>
                </a:lnTo>
                <a:lnTo>
                  <a:pt x="1958" y="1189"/>
                </a:lnTo>
                <a:lnTo>
                  <a:pt x="1958" y="1192"/>
                </a:lnTo>
                <a:lnTo>
                  <a:pt x="1958" y="1193"/>
                </a:lnTo>
                <a:lnTo>
                  <a:pt x="1958" y="1196"/>
                </a:lnTo>
                <a:lnTo>
                  <a:pt x="1957" y="1200"/>
                </a:lnTo>
                <a:lnTo>
                  <a:pt x="1957" y="1201"/>
                </a:lnTo>
                <a:lnTo>
                  <a:pt x="1957" y="1203"/>
                </a:lnTo>
                <a:lnTo>
                  <a:pt x="1955" y="1209"/>
                </a:lnTo>
                <a:lnTo>
                  <a:pt x="1953" y="1213"/>
                </a:lnTo>
                <a:lnTo>
                  <a:pt x="1952" y="1216"/>
                </a:lnTo>
                <a:lnTo>
                  <a:pt x="1949" y="1221"/>
                </a:lnTo>
                <a:lnTo>
                  <a:pt x="1951" y="1228"/>
                </a:lnTo>
                <a:lnTo>
                  <a:pt x="1951" y="1232"/>
                </a:lnTo>
                <a:lnTo>
                  <a:pt x="1949" y="1235"/>
                </a:lnTo>
                <a:lnTo>
                  <a:pt x="1948" y="1239"/>
                </a:lnTo>
                <a:lnTo>
                  <a:pt x="1946" y="1243"/>
                </a:lnTo>
                <a:lnTo>
                  <a:pt x="1936" y="1247"/>
                </a:lnTo>
                <a:lnTo>
                  <a:pt x="1925" y="1251"/>
                </a:lnTo>
                <a:lnTo>
                  <a:pt x="1923" y="1252"/>
                </a:lnTo>
                <a:lnTo>
                  <a:pt x="1921" y="1253"/>
                </a:lnTo>
                <a:lnTo>
                  <a:pt x="1919" y="1256"/>
                </a:lnTo>
                <a:lnTo>
                  <a:pt x="1919" y="1258"/>
                </a:lnTo>
                <a:lnTo>
                  <a:pt x="1919" y="1260"/>
                </a:lnTo>
                <a:lnTo>
                  <a:pt x="1921" y="1262"/>
                </a:lnTo>
                <a:lnTo>
                  <a:pt x="1923" y="1263"/>
                </a:lnTo>
                <a:lnTo>
                  <a:pt x="1925" y="1264"/>
                </a:lnTo>
                <a:lnTo>
                  <a:pt x="1926" y="1266"/>
                </a:lnTo>
                <a:lnTo>
                  <a:pt x="1926" y="1266"/>
                </a:lnTo>
                <a:lnTo>
                  <a:pt x="1930" y="1266"/>
                </a:lnTo>
                <a:lnTo>
                  <a:pt x="1932" y="1266"/>
                </a:lnTo>
                <a:lnTo>
                  <a:pt x="1935" y="1266"/>
                </a:lnTo>
                <a:lnTo>
                  <a:pt x="1937" y="1266"/>
                </a:lnTo>
                <a:lnTo>
                  <a:pt x="1941" y="1264"/>
                </a:lnTo>
                <a:lnTo>
                  <a:pt x="1942" y="1264"/>
                </a:lnTo>
                <a:lnTo>
                  <a:pt x="1943" y="1264"/>
                </a:lnTo>
                <a:lnTo>
                  <a:pt x="1944" y="1264"/>
                </a:lnTo>
                <a:lnTo>
                  <a:pt x="1946" y="1267"/>
                </a:lnTo>
                <a:lnTo>
                  <a:pt x="1946" y="1268"/>
                </a:lnTo>
                <a:lnTo>
                  <a:pt x="1947" y="1270"/>
                </a:lnTo>
                <a:lnTo>
                  <a:pt x="1947" y="1274"/>
                </a:lnTo>
                <a:lnTo>
                  <a:pt x="1947" y="1277"/>
                </a:lnTo>
                <a:lnTo>
                  <a:pt x="1947" y="1278"/>
                </a:lnTo>
                <a:lnTo>
                  <a:pt x="1947" y="1279"/>
                </a:lnTo>
                <a:lnTo>
                  <a:pt x="1944" y="1280"/>
                </a:lnTo>
                <a:lnTo>
                  <a:pt x="1942" y="1280"/>
                </a:lnTo>
                <a:lnTo>
                  <a:pt x="1940" y="1280"/>
                </a:lnTo>
                <a:lnTo>
                  <a:pt x="1937" y="1281"/>
                </a:lnTo>
                <a:lnTo>
                  <a:pt x="1936" y="1283"/>
                </a:lnTo>
                <a:lnTo>
                  <a:pt x="1935" y="1285"/>
                </a:lnTo>
                <a:lnTo>
                  <a:pt x="1934" y="1287"/>
                </a:lnTo>
                <a:lnTo>
                  <a:pt x="1930" y="1290"/>
                </a:lnTo>
                <a:lnTo>
                  <a:pt x="1926" y="1293"/>
                </a:lnTo>
                <a:lnTo>
                  <a:pt x="1926" y="1293"/>
                </a:lnTo>
                <a:lnTo>
                  <a:pt x="1925" y="1295"/>
                </a:lnTo>
                <a:lnTo>
                  <a:pt x="1923" y="1295"/>
                </a:lnTo>
                <a:lnTo>
                  <a:pt x="1921" y="1297"/>
                </a:lnTo>
                <a:lnTo>
                  <a:pt x="1920" y="1300"/>
                </a:lnTo>
                <a:lnTo>
                  <a:pt x="1919" y="1302"/>
                </a:lnTo>
                <a:lnTo>
                  <a:pt x="1919" y="1304"/>
                </a:lnTo>
                <a:lnTo>
                  <a:pt x="1919" y="1308"/>
                </a:lnTo>
                <a:lnTo>
                  <a:pt x="1919" y="1310"/>
                </a:lnTo>
                <a:lnTo>
                  <a:pt x="1918" y="1314"/>
                </a:lnTo>
                <a:lnTo>
                  <a:pt x="1918" y="1315"/>
                </a:lnTo>
                <a:lnTo>
                  <a:pt x="1918" y="1317"/>
                </a:lnTo>
                <a:lnTo>
                  <a:pt x="1918" y="1319"/>
                </a:lnTo>
                <a:lnTo>
                  <a:pt x="1918" y="1320"/>
                </a:lnTo>
                <a:lnTo>
                  <a:pt x="1919" y="1321"/>
                </a:lnTo>
                <a:lnTo>
                  <a:pt x="1923" y="1321"/>
                </a:lnTo>
                <a:lnTo>
                  <a:pt x="1925" y="1321"/>
                </a:lnTo>
                <a:lnTo>
                  <a:pt x="1926" y="1323"/>
                </a:lnTo>
                <a:lnTo>
                  <a:pt x="1927" y="1324"/>
                </a:lnTo>
                <a:lnTo>
                  <a:pt x="1929" y="1325"/>
                </a:lnTo>
                <a:lnTo>
                  <a:pt x="1929" y="1326"/>
                </a:lnTo>
                <a:lnTo>
                  <a:pt x="1929" y="1326"/>
                </a:lnTo>
                <a:lnTo>
                  <a:pt x="1931" y="1327"/>
                </a:lnTo>
                <a:lnTo>
                  <a:pt x="1932" y="1327"/>
                </a:lnTo>
                <a:lnTo>
                  <a:pt x="1934" y="1327"/>
                </a:lnTo>
                <a:lnTo>
                  <a:pt x="1935" y="1327"/>
                </a:lnTo>
                <a:lnTo>
                  <a:pt x="1936" y="1329"/>
                </a:lnTo>
                <a:lnTo>
                  <a:pt x="1937" y="1330"/>
                </a:lnTo>
                <a:lnTo>
                  <a:pt x="1937" y="1331"/>
                </a:lnTo>
                <a:lnTo>
                  <a:pt x="1937" y="1334"/>
                </a:lnTo>
                <a:lnTo>
                  <a:pt x="1937" y="1335"/>
                </a:lnTo>
                <a:lnTo>
                  <a:pt x="1938" y="1336"/>
                </a:lnTo>
                <a:lnTo>
                  <a:pt x="1940" y="1336"/>
                </a:lnTo>
                <a:lnTo>
                  <a:pt x="1941" y="1337"/>
                </a:lnTo>
                <a:lnTo>
                  <a:pt x="1941" y="1338"/>
                </a:lnTo>
                <a:lnTo>
                  <a:pt x="1942" y="1338"/>
                </a:lnTo>
                <a:lnTo>
                  <a:pt x="1943" y="1341"/>
                </a:lnTo>
                <a:lnTo>
                  <a:pt x="1943" y="1342"/>
                </a:lnTo>
                <a:lnTo>
                  <a:pt x="1944" y="1344"/>
                </a:lnTo>
                <a:lnTo>
                  <a:pt x="1946" y="1344"/>
                </a:lnTo>
                <a:lnTo>
                  <a:pt x="1948" y="1346"/>
                </a:lnTo>
                <a:lnTo>
                  <a:pt x="1949" y="1346"/>
                </a:lnTo>
                <a:lnTo>
                  <a:pt x="1952" y="1347"/>
                </a:lnTo>
                <a:lnTo>
                  <a:pt x="1953" y="1348"/>
                </a:lnTo>
                <a:lnTo>
                  <a:pt x="1953" y="1350"/>
                </a:lnTo>
                <a:lnTo>
                  <a:pt x="1952" y="1350"/>
                </a:lnTo>
                <a:lnTo>
                  <a:pt x="1951" y="1352"/>
                </a:lnTo>
                <a:lnTo>
                  <a:pt x="1949" y="1352"/>
                </a:lnTo>
                <a:lnTo>
                  <a:pt x="1948" y="1353"/>
                </a:lnTo>
                <a:lnTo>
                  <a:pt x="1947" y="1353"/>
                </a:lnTo>
                <a:lnTo>
                  <a:pt x="1946" y="1354"/>
                </a:lnTo>
                <a:lnTo>
                  <a:pt x="1944" y="1355"/>
                </a:lnTo>
                <a:lnTo>
                  <a:pt x="1942" y="1355"/>
                </a:lnTo>
                <a:lnTo>
                  <a:pt x="1941" y="1355"/>
                </a:lnTo>
                <a:lnTo>
                  <a:pt x="1941" y="1357"/>
                </a:lnTo>
                <a:lnTo>
                  <a:pt x="1940" y="1357"/>
                </a:lnTo>
                <a:lnTo>
                  <a:pt x="1938" y="1359"/>
                </a:lnTo>
                <a:lnTo>
                  <a:pt x="1938" y="1360"/>
                </a:lnTo>
                <a:lnTo>
                  <a:pt x="1938" y="1361"/>
                </a:lnTo>
                <a:lnTo>
                  <a:pt x="1940" y="1363"/>
                </a:lnTo>
                <a:lnTo>
                  <a:pt x="1942" y="1365"/>
                </a:lnTo>
                <a:lnTo>
                  <a:pt x="1943" y="1367"/>
                </a:lnTo>
                <a:lnTo>
                  <a:pt x="1943" y="1370"/>
                </a:lnTo>
                <a:lnTo>
                  <a:pt x="1943" y="1371"/>
                </a:lnTo>
                <a:lnTo>
                  <a:pt x="1941" y="1374"/>
                </a:lnTo>
                <a:lnTo>
                  <a:pt x="1940" y="1374"/>
                </a:lnTo>
                <a:lnTo>
                  <a:pt x="1938" y="1374"/>
                </a:lnTo>
                <a:lnTo>
                  <a:pt x="1936" y="1374"/>
                </a:lnTo>
                <a:lnTo>
                  <a:pt x="1935" y="1375"/>
                </a:lnTo>
                <a:lnTo>
                  <a:pt x="1934" y="1377"/>
                </a:lnTo>
                <a:lnTo>
                  <a:pt x="1935" y="1378"/>
                </a:lnTo>
                <a:lnTo>
                  <a:pt x="1936" y="1380"/>
                </a:lnTo>
                <a:lnTo>
                  <a:pt x="1936" y="1381"/>
                </a:lnTo>
                <a:lnTo>
                  <a:pt x="1937" y="1382"/>
                </a:lnTo>
                <a:lnTo>
                  <a:pt x="1937" y="1383"/>
                </a:lnTo>
                <a:lnTo>
                  <a:pt x="1936" y="1384"/>
                </a:lnTo>
                <a:lnTo>
                  <a:pt x="1936" y="1384"/>
                </a:lnTo>
                <a:lnTo>
                  <a:pt x="1935" y="1386"/>
                </a:lnTo>
                <a:lnTo>
                  <a:pt x="1934" y="1386"/>
                </a:lnTo>
                <a:lnTo>
                  <a:pt x="1932" y="1386"/>
                </a:lnTo>
                <a:lnTo>
                  <a:pt x="1930" y="1387"/>
                </a:lnTo>
                <a:lnTo>
                  <a:pt x="1929" y="1389"/>
                </a:lnTo>
                <a:lnTo>
                  <a:pt x="1929" y="1392"/>
                </a:lnTo>
                <a:lnTo>
                  <a:pt x="1929" y="1394"/>
                </a:lnTo>
                <a:lnTo>
                  <a:pt x="1929" y="1398"/>
                </a:lnTo>
                <a:lnTo>
                  <a:pt x="1929" y="1400"/>
                </a:lnTo>
                <a:lnTo>
                  <a:pt x="1929" y="1401"/>
                </a:lnTo>
                <a:lnTo>
                  <a:pt x="1930" y="1404"/>
                </a:lnTo>
                <a:lnTo>
                  <a:pt x="1932" y="1406"/>
                </a:lnTo>
                <a:lnTo>
                  <a:pt x="1934" y="1410"/>
                </a:lnTo>
                <a:lnTo>
                  <a:pt x="1932" y="1416"/>
                </a:lnTo>
                <a:lnTo>
                  <a:pt x="1930" y="1422"/>
                </a:lnTo>
                <a:lnTo>
                  <a:pt x="1929" y="1426"/>
                </a:lnTo>
                <a:lnTo>
                  <a:pt x="1930" y="1427"/>
                </a:lnTo>
                <a:lnTo>
                  <a:pt x="1930" y="1428"/>
                </a:lnTo>
                <a:lnTo>
                  <a:pt x="1931" y="1428"/>
                </a:lnTo>
                <a:lnTo>
                  <a:pt x="1932" y="1429"/>
                </a:lnTo>
                <a:lnTo>
                  <a:pt x="1932" y="1435"/>
                </a:lnTo>
                <a:lnTo>
                  <a:pt x="1932" y="1440"/>
                </a:lnTo>
                <a:lnTo>
                  <a:pt x="1932" y="1446"/>
                </a:lnTo>
                <a:lnTo>
                  <a:pt x="1932" y="1451"/>
                </a:lnTo>
                <a:lnTo>
                  <a:pt x="1932" y="1452"/>
                </a:lnTo>
                <a:lnTo>
                  <a:pt x="1932" y="1454"/>
                </a:lnTo>
                <a:lnTo>
                  <a:pt x="1931" y="1455"/>
                </a:lnTo>
                <a:lnTo>
                  <a:pt x="1930" y="1456"/>
                </a:lnTo>
                <a:lnTo>
                  <a:pt x="1930" y="1457"/>
                </a:lnTo>
                <a:lnTo>
                  <a:pt x="1929" y="1458"/>
                </a:lnTo>
                <a:lnTo>
                  <a:pt x="1926" y="1462"/>
                </a:lnTo>
                <a:lnTo>
                  <a:pt x="1923" y="1466"/>
                </a:lnTo>
                <a:lnTo>
                  <a:pt x="1923" y="1467"/>
                </a:lnTo>
                <a:lnTo>
                  <a:pt x="1921" y="1468"/>
                </a:lnTo>
                <a:lnTo>
                  <a:pt x="1919" y="1471"/>
                </a:lnTo>
                <a:lnTo>
                  <a:pt x="1918" y="1472"/>
                </a:lnTo>
                <a:lnTo>
                  <a:pt x="1917" y="1472"/>
                </a:lnTo>
                <a:lnTo>
                  <a:pt x="1917" y="1472"/>
                </a:lnTo>
                <a:lnTo>
                  <a:pt x="1915" y="1474"/>
                </a:lnTo>
                <a:lnTo>
                  <a:pt x="1914" y="1478"/>
                </a:lnTo>
                <a:lnTo>
                  <a:pt x="1913" y="1481"/>
                </a:lnTo>
                <a:lnTo>
                  <a:pt x="1912" y="1483"/>
                </a:lnTo>
                <a:lnTo>
                  <a:pt x="1911" y="1484"/>
                </a:lnTo>
                <a:lnTo>
                  <a:pt x="1909" y="1484"/>
                </a:lnTo>
                <a:lnTo>
                  <a:pt x="1904" y="1484"/>
                </a:lnTo>
                <a:lnTo>
                  <a:pt x="1900" y="1486"/>
                </a:lnTo>
                <a:lnTo>
                  <a:pt x="1896" y="1489"/>
                </a:lnTo>
                <a:lnTo>
                  <a:pt x="1895" y="1490"/>
                </a:lnTo>
                <a:lnTo>
                  <a:pt x="1894" y="1491"/>
                </a:lnTo>
                <a:lnTo>
                  <a:pt x="1892" y="1492"/>
                </a:lnTo>
                <a:lnTo>
                  <a:pt x="1891" y="1494"/>
                </a:lnTo>
                <a:lnTo>
                  <a:pt x="1889" y="1494"/>
                </a:lnTo>
                <a:lnTo>
                  <a:pt x="1889" y="1494"/>
                </a:lnTo>
                <a:lnTo>
                  <a:pt x="1888" y="1494"/>
                </a:lnTo>
                <a:lnTo>
                  <a:pt x="1888" y="1492"/>
                </a:lnTo>
                <a:lnTo>
                  <a:pt x="1886" y="1491"/>
                </a:lnTo>
                <a:lnTo>
                  <a:pt x="1885" y="1491"/>
                </a:lnTo>
                <a:lnTo>
                  <a:pt x="1884" y="1490"/>
                </a:lnTo>
                <a:lnTo>
                  <a:pt x="1883" y="1490"/>
                </a:lnTo>
                <a:lnTo>
                  <a:pt x="1883" y="1490"/>
                </a:lnTo>
                <a:lnTo>
                  <a:pt x="1881" y="1491"/>
                </a:lnTo>
                <a:lnTo>
                  <a:pt x="1881" y="1495"/>
                </a:lnTo>
                <a:lnTo>
                  <a:pt x="1880" y="1497"/>
                </a:lnTo>
                <a:lnTo>
                  <a:pt x="1878" y="1498"/>
                </a:lnTo>
                <a:lnTo>
                  <a:pt x="1875" y="1500"/>
                </a:lnTo>
                <a:lnTo>
                  <a:pt x="1871" y="1500"/>
                </a:lnTo>
                <a:lnTo>
                  <a:pt x="1868" y="1500"/>
                </a:lnTo>
                <a:lnTo>
                  <a:pt x="1865" y="1501"/>
                </a:lnTo>
                <a:lnTo>
                  <a:pt x="1863" y="1501"/>
                </a:lnTo>
                <a:lnTo>
                  <a:pt x="1862" y="1503"/>
                </a:lnTo>
                <a:lnTo>
                  <a:pt x="1861" y="1504"/>
                </a:lnTo>
                <a:lnTo>
                  <a:pt x="1860" y="1504"/>
                </a:lnTo>
                <a:lnTo>
                  <a:pt x="1858" y="1504"/>
                </a:lnTo>
                <a:lnTo>
                  <a:pt x="1857" y="1503"/>
                </a:lnTo>
                <a:lnTo>
                  <a:pt x="1856" y="1503"/>
                </a:lnTo>
                <a:lnTo>
                  <a:pt x="1854" y="1504"/>
                </a:lnTo>
                <a:lnTo>
                  <a:pt x="1851" y="1506"/>
                </a:lnTo>
                <a:lnTo>
                  <a:pt x="1850" y="1507"/>
                </a:lnTo>
                <a:lnTo>
                  <a:pt x="1849" y="1509"/>
                </a:lnTo>
                <a:lnTo>
                  <a:pt x="1849" y="1512"/>
                </a:lnTo>
                <a:lnTo>
                  <a:pt x="1849" y="1513"/>
                </a:lnTo>
                <a:lnTo>
                  <a:pt x="1848" y="1514"/>
                </a:lnTo>
                <a:lnTo>
                  <a:pt x="1846" y="1514"/>
                </a:lnTo>
                <a:lnTo>
                  <a:pt x="1845" y="1517"/>
                </a:lnTo>
                <a:lnTo>
                  <a:pt x="1845" y="1517"/>
                </a:lnTo>
                <a:lnTo>
                  <a:pt x="1845" y="1518"/>
                </a:lnTo>
                <a:lnTo>
                  <a:pt x="1844" y="1519"/>
                </a:lnTo>
                <a:lnTo>
                  <a:pt x="1843" y="1521"/>
                </a:lnTo>
                <a:lnTo>
                  <a:pt x="1843" y="1524"/>
                </a:lnTo>
                <a:lnTo>
                  <a:pt x="1843" y="1525"/>
                </a:lnTo>
                <a:lnTo>
                  <a:pt x="1843" y="1528"/>
                </a:lnTo>
                <a:lnTo>
                  <a:pt x="1840" y="1529"/>
                </a:lnTo>
                <a:lnTo>
                  <a:pt x="1838" y="1530"/>
                </a:lnTo>
                <a:lnTo>
                  <a:pt x="1835" y="1532"/>
                </a:lnTo>
                <a:lnTo>
                  <a:pt x="1833" y="1532"/>
                </a:lnTo>
                <a:lnTo>
                  <a:pt x="1833" y="1534"/>
                </a:lnTo>
                <a:lnTo>
                  <a:pt x="1832" y="1534"/>
                </a:lnTo>
                <a:lnTo>
                  <a:pt x="1829" y="1536"/>
                </a:lnTo>
                <a:lnTo>
                  <a:pt x="1826" y="1536"/>
                </a:lnTo>
                <a:lnTo>
                  <a:pt x="1823" y="1536"/>
                </a:lnTo>
                <a:lnTo>
                  <a:pt x="1820" y="1534"/>
                </a:lnTo>
                <a:lnTo>
                  <a:pt x="1817" y="1531"/>
                </a:lnTo>
                <a:lnTo>
                  <a:pt x="1815" y="1526"/>
                </a:lnTo>
                <a:lnTo>
                  <a:pt x="1812" y="1521"/>
                </a:lnTo>
                <a:lnTo>
                  <a:pt x="1810" y="1517"/>
                </a:lnTo>
                <a:lnTo>
                  <a:pt x="1808" y="1513"/>
                </a:lnTo>
                <a:lnTo>
                  <a:pt x="1806" y="1511"/>
                </a:lnTo>
                <a:lnTo>
                  <a:pt x="1806" y="1509"/>
                </a:lnTo>
                <a:lnTo>
                  <a:pt x="1806" y="1508"/>
                </a:lnTo>
                <a:lnTo>
                  <a:pt x="1808" y="1507"/>
                </a:lnTo>
                <a:lnTo>
                  <a:pt x="1808" y="1504"/>
                </a:lnTo>
                <a:lnTo>
                  <a:pt x="1809" y="1502"/>
                </a:lnTo>
                <a:lnTo>
                  <a:pt x="1809" y="1501"/>
                </a:lnTo>
                <a:lnTo>
                  <a:pt x="1809" y="1498"/>
                </a:lnTo>
                <a:lnTo>
                  <a:pt x="1808" y="1496"/>
                </a:lnTo>
                <a:lnTo>
                  <a:pt x="1808" y="1495"/>
                </a:lnTo>
                <a:lnTo>
                  <a:pt x="1800" y="1491"/>
                </a:lnTo>
                <a:lnTo>
                  <a:pt x="1792" y="1490"/>
                </a:lnTo>
                <a:lnTo>
                  <a:pt x="1785" y="1489"/>
                </a:lnTo>
                <a:lnTo>
                  <a:pt x="1782" y="1488"/>
                </a:lnTo>
                <a:lnTo>
                  <a:pt x="1780" y="1486"/>
                </a:lnTo>
                <a:lnTo>
                  <a:pt x="1777" y="1485"/>
                </a:lnTo>
                <a:lnTo>
                  <a:pt x="1775" y="1485"/>
                </a:lnTo>
                <a:lnTo>
                  <a:pt x="1771" y="1485"/>
                </a:lnTo>
                <a:lnTo>
                  <a:pt x="1770" y="1485"/>
                </a:lnTo>
                <a:lnTo>
                  <a:pt x="1769" y="1484"/>
                </a:lnTo>
                <a:lnTo>
                  <a:pt x="1768" y="1483"/>
                </a:lnTo>
                <a:lnTo>
                  <a:pt x="1765" y="1481"/>
                </a:lnTo>
                <a:lnTo>
                  <a:pt x="1765" y="1481"/>
                </a:lnTo>
                <a:lnTo>
                  <a:pt x="1764" y="1481"/>
                </a:lnTo>
                <a:lnTo>
                  <a:pt x="1763" y="1480"/>
                </a:lnTo>
                <a:lnTo>
                  <a:pt x="1760" y="1480"/>
                </a:lnTo>
                <a:lnTo>
                  <a:pt x="1759" y="1480"/>
                </a:lnTo>
                <a:lnTo>
                  <a:pt x="1758" y="1481"/>
                </a:lnTo>
                <a:lnTo>
                  <a:pt x="1755" y="1483"/>
                </a:lnTo>
                <a:lnTo>
                  <a:pt x="1754" y="1484"/>
                </a:lnTo>
                <a:lnTo>
                  <a:pt x="1752" y="1485"/>
                </a:lnTo>
                <a:lnTo>
                  <a:pt x="1751" y="1486"/>
                </a:lnTo>
                <a:lnTo>
                  <a:pt x="1749" y="1488"/>
                </a:lnTo>
                <a:lnTo>
                  <a:pt x="1747" y="1488"/>
                </a:lnTo>
                <a:lnTo>
                  <a:pt x="1745" y="1488"/>
                </a:lnTo>
                <a:lnTo>
                  <a:pt x="1743" y="1486"/>
                </a:lnTo>
                <a:lnTo>
                  <a:pt x="1743" y="1485"/>
                </a:lnTo>
                <a:lnTo>
                  <a:pt x="1743" y="1483"/>
                </a:lnTo>
                <a:lnTo>
                  <a:pt x="1742" y="1481"/>
                </a:lnTo>
                <a:lnTo>
                  <a:pt x="1742" y="1481"/>
                </a:lnTo>
                <a:lnTo>
                  <a:pt x="1741" y="1481"/>
                </a:lnTo>
                <a:lnTo>
                  <a:pt x="1739" y="1483"/>
                </a:lnTo>
                <a:lnTo>
                  <a:pt x="1737" y="1484"/>
                </a:lnTo>
                <a:lnTo>
                  <a:pt x="1737" y="1485"/>
                </a:lnTo>
                <a:lnTo>
                  <a:pt x="1735" y="1486"/>
                </a:lnTo>
                <a:lnTo>
                  <a:pt x="1734" y="1488"/>
                </a:lnTo>
                <a:lnTo>
                  <a:pt x="1731" y="1488"/>
                </a:lnTo>
                <a:lnTo>
                  <a:pt x="1729" y="1488"/>
                </a:lnTo>
                <a:lnTo>
                  <a:pt x="1726" y="1485"/>
                </a:lnTo>
                <a:lnTo>
                  <a:pt x="1725" y="1484"/>
                </a:lnTo>
                <a:lnTo>
                  <a:pt x="1723" y="1484"/>
                </a:lnTo>
                <a:lnTo>
                  <a:pt x="1722" y="1485"/>
                </a:lnTo>
                <a:lnTo>
                  <a:pt x="1719" y="1486"/>
                </a:lnTo>
                <a:lnTo>
                  <a:pt x="1716" y="1490"/>
                </a:lnTo>
                <a:lnTo>
                  <a:pt x="1713" y="1492"/>
                </a:lnTo>
                <a:lnTo>
                  <a:pt x="1712" y="1495"/>
                </a:lnTo>
                <a:lnTo>
                  <a:pt x="1711" y="1496"/>
                </a:lnTo>
                <a:lnTo>
                  <a:pt x="1709" y="1497"/>
                </a:lnTo>
                <a:lnTo>
                  <a:pt x="1708" y="1498"/>
                </a:lnTo>
                <a:lnTo>
                  <a:pt x="1707" y="1498"/>
                </a:lnTo>
                <a:lnTo>
                  <a:pt x="1705" y="1498"/>
                </a:lnTo>
                <a:lnTo>
                  <a:pt x="1700" y="1498"/>
                </a:lnTo>
                <a:lnTo>
                  <a:pt x="1695" y="1497"/>
                </a:lnTo>
                <a:lnTo>
                  <a:pt x="1692" y="1496"/>
                </a:lnTo>
                <a:lnTo>
                  <a:pt x="1690" y="1496"/>
                </a:lnTo>
                <a:lnTo>
                  <a:pt x="1689" y="1496"/>
                </a:lnTo>
                <a:lnTo>
                  <a:pt x="1686" y="1498"/>
                </a:lnTo>
                <a:lnTo>
                  <a:pt x="1685" y="1500"/>
                </a:lnTo>
                <a:lnTo>
                  <a:pt x="1683" y="1501"/>
                </a:lnTo>
                <a:lnTo>
                  <a:pt x="1680" y="1500"/>
                </a:lnTo>
                <a:lnTo>
                  <a:pt x="1678" y="1498"/>
                </a:lnTo>
                <a:lnTo>
                  <a:pt x="1677" y="1498"/>
                </a:lnTo>
                <a:lnTo>
                  <a:pt x="1673" y="1497"/>
                </a:lnTo>
                <a:lnTo>
                  <a:pt x="1668" y="1497"/>
                </a:lnTo>
                <a:lnTo>
                  <a:pt x="1665" y="1496"/>
                </a:lnTo>
                <a:lnTo>
                  <a:pt x="1663" y="1495"/>
                </a:lnTo>
                <a:lnTo>
                  <a:pt x="1660" y="1495"/>
                </a:lnTo>
                <a:lnTo>
                  <a:pt x="1656" y="1495"/>
                </a:lnTo>
                <a:lnTo>
                  <a:pt x="1654" y="1495"/>
                </a:lnTo>
                <a:lnTo>
                  <a:pt x="1650" y="1495"/>
                </a:lnTo>
                <a:lnTo>
                  <a:pt x="1648" y="1495"/>
                </a:lnTo>
                <a:lnTo>
                  <a:pt x="1648" y="1494"/>
                </a:lnTo>
                <a:lnTo>
                  <a:pt x="1646" y="1494"/>
                </a:lnTo>
                <a:lnTo>
                  <a:pt x="1644" y="1491"/>
                </a:lnTo>
                <a:lnTo>
                  <a:pt x="1642" y="1490"/>
                </a:lnTo>
                <a:lnTo>
                  <a:pt x="1640" y="1490"/>
                </a:lnTo>
                <a:lnTo>
                  <a:pt x="1639" y="1489"/>
                </a:lnTo>
                <a:lnTo>
                  <a:pt x="1637" y="1489"/>
                </a:lnTo>
                <a:lnTo>
                  <a:pt x="1634" y="1489"/>
                </a:lnTo>
                <a:lnTo>
                  <a:pt x="1633" y="1490"/>
                </a:lnTo>
                <a:lnTo>
                  <a:pt x="1631" y="1491"/>
                </a:lnTo>
                <a:lnTo>
                  <a:pt x="1628" y="1492"/>
                </a:lnTo>
                <a:lnTo>
                  <a:pt x="1627" y="1494"/>
                </a:lnTo>
                <a:lnTo>
                  <a:pt x="1626" y="1495"/>
                </a:lnTo>
                <a:lnTo>
                  <a:pt x="1623" y="1495"/>
                </a:lnTo>
                <a:lnTo>
                  <a:pt x="1621" y="1495"/>
                </a:lnTo>
                <a:lnTo>
                  <a:pt x="1620" y="1494"/>
                </a:lnTo>
                <a:lnTo>
                  <a:pt x="1620" y="1492"/>
                </a:lnTo>
                <a:lnTo>
                  <a:pt x="1620" y="1491"/>
                </a:lnTo>
                <a:lnTo>
                  <a:pt x="1621" y="1490"/>
                </a:lnTo>
                <a:lnTo>
                  <a:pt x="1620" y="1489"/>
                </a:lnTo>
                <a:lnTo>
                  <a:pt x="1619" y="1489"/>
                </a:lnTo>
                <a:lnTo>
                  <a:pt x="1619" y="1489"/>
                </a:lnTo>
                <a:lnTo>
                  <a:pt x="1617" y="1490"/>
                </a:lnTo>
                <a:lnTo>
                  <a:pt x="1616" y="1491"/>
                </a:lnTo>
                <a:lnTo>
                  <a:pt x="1616" y="1492"/>
                </a:lnTo>
                <a:lnTo>
                  <a:pt x="1615" y="1494"/>
                </a:lnTo>
                <a:lnTo>
                  <a:pt x="1614" y="1495"/>
                </a:lnTo>
                <a:lnTo>
                  <a:pt x="1613" y="1496"/>
                </a:lnTo>
                <a:lnTo>
                  <a:pt x="1611" y="1497"/>
                </a:lnTo>
                <a:lnTo>
                  <a:pt x="1609" y="1497"/>
                </a:lnTo>
                <a:lnTo>
                  <a:pt x="1606" y="1497"/>
                </a:lnTo>
                <a:lnTo>
                  <a:pt x="1605" y="1496"/>
                </a:lnTo>
                <a:lnTo>
                  <a:pt x="1603" y="1495"/>
                </a:lnTo>
                <a:lnTo>
                  <a:pt x="1602" y="1495"/>
                </a:lnTo>
                <a:lnTo>
                  <a:pt x="1598" y="1496"/>
                </a:lnTo>
                <a:lnTo>
                  <a:pt x="1594" y="1498"/>
                </a:lnTo>
                <a:lnTo>
                  <a:pt x="1591" y="1500"/>
                </a:lnTo>
                <a:lnTo>
                  <a:pt x="1588" y="1501"/>
                </a:lnTo>
                <a:lnTo>
                  <a:pt x="1585" y="1501"/>
                </a:lnTo>
                <a:lnTo>
                  <a:pt x="1581" y="1502"/>
                </a:lnTo>
                <a:lnTo>
                  <a:pt x="1580" y="1503"/>
                </a:lnTo>
                <a:lnTo>
                  <a:pt x="1579" y="1503"/>
                </a:lnTo>
                <a:lnTo>
                  <a:pt x="1577" y="1503"/>
                </a:lnTo>
                <a:lnTo>
                  <a:pt x="1575" y="1503"/>
                </a:lnTo>
                <a:lnTo>
                  <a:pt x="1574" y="1502"/>
                </a:lnTo>
                <a:lnTo>
                  <a:pt x="1573" y="1501"/>
                </a:lnTo>
                <a:lnTo>
                  <a:pt x="1571" y="1500"/>
                </a:lnTo>
                <a:lnTo>
                  <a:pt x="1571" y="1498"/>
                </a:lnTo>
                <a:lnTo>
                  <a:pt x="1570" y="1498"/>
                </a:lnTo>
                <a:lnTo>
                  <a:pt x="1569" y="1498"/>
                </a:lnTo>
                <a:lnTo>
                  <a:pt x="1567" y="1498"/>
                </a:lnTo>
                <a:lnTo>
                  <a:pt x="1564" y="1500"/>
                </a:lnTo>
                <a:lnTo>
                  <a:pt x="1562" y="1500"/>
                </a:lnTo>
                <a:lnTo>
                  <a:pt x="1558" y="1500"/>
                </a:lnTo>
                <a:lnTo>
                  <a:pt x="1557" y="1501"/>
                </a:lnTo>
                <a:lnTo>
                  <a:pt x="1557" y="1501"/>
                </a:lnTo>
                <a:lnTo>
                  <a:pt x="1557" y="1502"/>
                </a:lnTo>
                <a:lnTo>
                  <a:pt x="1556" y="1503"/>
                </a:lnTo>
                <a:lnTo>
                  <a:pt x="1556" y="1504"/>
                </a:lnTo>
                <a:lnTo>
                  <a:pt x="1553" y="1504"/>
                </a:lnTo>
                <a:lnTo>
                  <a:pt x="1551" y="1504"/>
                </a:lnTo>
                <a:lnTo>
                  <a:pt x="1548" y="1504"/>
                </a:lnTo>
                <a:lnTo>
                  <a:pt x="1545" y="1503"/>
                </a:lnTo>
                <a:lnTo>
                  <a:pt x="1542" y="1502"/>
                </a:lnTo>
                <a:lnTo>
                  <a:pt x="1541" y="1501"/>
                </a:lnTo>
                <a:lnTo>
                  <a:pt x="1540" y="1500"/>
                </a:lnTo>
                <a:lnTo>
                  <a:pt x="1537" y="1498"/>
                </a:lnTo>
                <a:lnTo>
                  <a:pt x="1536" y="1496"/>
                </a:lnTo>
                <a:lnTo>
                  <a:pt x="1534" y="1496"/>
                </a:lnTo>
                <a:lnTo>
                  <a:pt x="1531" y="1496"/>
                </a:lnTo>
                <a:lnTo>
                  <a:pt x="1529" y="1498"/>
                </a:lnTo>
                <a:lnTo>
                  <a:pt x="1527" y="1498"/>
                </a:lnTo>
                <a:lnTo>
                  <a:pt x="1524" y="1498"/>
                </a:lnTo>
                <a:lnTo>
                  <a:pt x="1522" y="1497"/>
                </a:lnTo>
                <a:lnTo>
                  <a:pt x="1519" y="1496"/>
                </a:lnTo>
                <a:lnTo>
                  <a:pt x="1517" y="1496"/>
                </a:lnTo>
                <a:lnTo>
                  <a:pt x="1514" y="1495"/>
                </a:lnTo>
                <a:lnTo>
                  <a:pt x="1511" y="1494"/>
                </a:lnTo>
                <a:lnTo>
                  <a:pt x="1507" y="1494"/>
                </a:lnTo>
                <a:lnTo>
                  <a:pt x="1506" y="1494"/>
                </a:lnTo>
                <a:lnTo>
                  <a:pt x="1505" y="1492"/>
                </a:lnTo>
                <a:lnTo>
                  <a:pt x="1502" y="1491"/>
                </a:lnTo>
                <a:lnTo>
                  <a:pt x="1501" y="1491"/>
                </a:lnTo>
                <a:lnTo>
                  <a:pt x="1500" y="1490"/>
                </a:lnTo>
                <a:lnTo>
                  <a:pt x="1500" y="1490"/>
                </a:lnTo>
                <a:lnTo>
                  <a:pt x="1500" y="1489"/>
                </a:lnTo>
                <a:lnTo>
                  <a:pt x="1500" y="1486"/>
                </a:lnTo>
                <a:lnTo>
                  <a:pt x="1500" y="1484"/>
                </a:lnTo>
                <a:lnTo>
                  <a:pt x="1500" y="1483"/>
                </a:lnTo>
                <a:lnTo>
                  <a:pt x="1499" y="1480"/>
                </a:lnTo>
                <a:lnTo>
                  <a:pt x="1497" y="1480"/>
                </a:lnTo>
                <a:lnTo>
                  <a:pt x="1496" y="1480"/>
                </a:lnTo>
                <a:lnTo>
                  <a:pt x="1494" y="1479"/>
                </a:lnTo>
                <a:lnTo>
                  <a:pt x="1491" y="1479"/>
                </a:lnTo>
                <a:lnTo>
                  <a:pt x="1490" y="1480"/>
                </a:lnTo>
                <a:lnTo>
                  <a:pt x="1489" y="1481"/>
                </a:lnTo>
                <a:lnTo>
                  <a:pt x="1488" y="1484"/>
                </a:lnTo>
                <a:lnTo>
                  <a:pt x="1487" y="1485"/>
                </a:lnTo>
                <a:lnTo>
                  <a:pt x="1485" y="1486"/>
                </a:lnTo>
                <a:lnTo>
                  <a:pt x="1483" y="1488"/>
                </a:lnTo>
                <a:lnTo>
                  <a:pt x="1481" y="1489"/>
                </a:lnTo>
                <a:lnTo>
                  <a:pt x="1478" y="1489"/>
                </a:lnTo>
                <a:lnTo>
                  <a:pt x="1476" y="1488"/>
                </a:lnTo>
                <a:lnTo>
                  <a:pt x="1473" y="1486"/>
                </a:lnTo>
                <a:lnTo>
                  <a:pt x="1471" y="1485"/>
                </a:lnTo>
                <a:lnTo>
                  <a:pt x="1470" y="1484"/>
                </a:lnTo>
                <a:lnTo>
                  <a:pt x="1467" y="1485"/>
                </a:lnTo>
                <a:lnTo>
                  <a:pt x="1465" y="1486"/>
                </a:lnTo>
                <a:lnTo>
                  <a:pt x="1461" y="1488"/>
                </a:lnTo>
                <a:lnTo>
                  <a:pt x="1459" y="1489"/>
                </a:lnTo>
                <a:lnTo>
                  <a:pt x="1456" y="1491"/>
                </a:lnTo>
                <a:lnTo>
                  <a:pt x="1455" y="1492"/>
                </a:lnTo>
                <a:lnTo>
                  <a:pt x="1453" y="1494"/>
                </a:lnTo>
                <a:lnTo>
                  <a:pt x="1451" y="1494"/>
                </a:lnTo>
                <a:lnTo>
                  <a:pt x="1451" y="1494"/>
                </a:lnTo>
                <a:lnTo>
                  <a:pt x="1449" y="1496"/>
                </a:lnTo>
                <a:lnTo>
                  <a:pt x="1447" y="1497"/>
                </a:lnTo>
                <a:lnTo>
                  <a:pt x="1444" y="1496"/>
                </a:lnTo>
                <a:lnTo>
                  <a:pt x="1443" y="1495"/>
                </a:lnTo>
                <a:lnTo>
                  <a:pt x="1442" y="1494"/>
                </a:lnTo>
                <a:lnTo>
                  <a:pt x="1441" y="1492"/>
                </a:lnTo>
                <a:lnTo>
                  <a:pt x="1438" y="1492"/>
                </a:lnTo>
                <a:lnTo>
                  <a:pt x="1437" y="1494"/>
                </a:lnTo>
                <a:lnTo>
                  <a:pt x="1436" y="1495"/>
                </a:lnTo>
                <a:lnTo>
                  <a:pt x="1433" y="1496"/>
                </a:lnTo>
                <a:lnTo>
                  <a:pt x="1432" y="1497"/>
                </a:lnTo>
                <a:lnTo>
                  <a:pt x="1431" y="1498"/>
                </a:lnTo>
                <a:lnTo>
                  <a:pt x="1430" y="1500"/>
                </a:lnTo>
                <a:lnTo>
                  <a:pt x="1427" y="1501"/>
                </a:lnTo>
                <a:lnTo>
                  <a:pt x="1425" y="1501"/>
                </a:lnTo>
                <a:lnTo>
                  <a:pt x="1421" y="1501"/>
                </a:lnTo>
                <a:lnTo>
                  <a:pt x="1419" y="1501"/>
                </a:lnTo>
                <a:lnTo>
                  <a:pt x="1415" y="1501"/>
                </a:lnTo>
                <a:lnTo>
                  <a:pt x="1413" y="1501"/>
                </a:lnTo>
                <a:lnTo>
                  <a:pt x="1404" y="1501"/>
                </a:lnTo>
                <a:lnTo>
                  <a:pt x="1399" y="1502"/>
                </a:lnTo>
                <a:lnTo>
                  <a:pt x="1396" y="1504"/>
                </a:lnTo>
                <a:lnTo>
                  <a:pt x="1392" y="1506"/>
                </a:lnTo>
                <a:lnTo>
                  <a:pt x="1386" y="1507"/>
                </a:lnTo>
                <a:lnTo>
                  <a:pt x="1384" y="1507"/>
                </a:lnTo>
                <a:lnTo>
                  <a:pt x="1382" y="1508"/>
                </a:lnTo>
                <a:lnTo>
                  <a:pt x="1380" y="1508"/>
                </a:lnTo>
                <a:lnTo>
                  <a:pt x="1378" y="1508"/>
                </a:lnTo>
                <a:lnTo>
                  <a:pt x="1376" y="1508"/>
                </a:lnTo>
                <a:lnTo>
                  <a:pt x="1374" y="1509"/>
                </a:lnTo>
                <a:lnTo>
                  <a:pt x="1370" y="1511"/>
                </a:lnTo>
                <a:lnTo>
                  <a:pt x="1370" y="1511"/>
                </a:lnTo>
                <a:lnTo>
                  <a:pt x="1369" y="1512"/>
                </a:lnTo>
                <a:lnTo>
                  <a:pt x="1358" y="1517"/>
                </a:lnTo>
                <a:lnTo>
                  <a:pt x="1350" y="1523"/>
                </a:lnTo>
                <a:lnTo>
                  <a:pt x="1342" y="1531"/>
                </a:lnTo>
                <a:lnTo>
                  <a:pt x="1340" y="1534"/>
                </a:lnTo>
                <a:lnTo>
                  <a:pt x="1336" y="1535"/>
                </a:lnTo>
                <a:lnTo>
                  <a:pt x="1334" y="1535"/>
                </a:lnTo>
                <a:lnTo>
                  <a:pt x="1330" y="1536"/>
                </a:lnTo>
                <a:lnTo>
                  <a:pt x="1329" y="1537"/>
                </a:lnTo>
                <a:lnTo>
                  <a:pt x="1328" y="1537"/>
                </a:lnTo>
                <a:lnTo>
                  <a:pt x="1327" y="1538"/>
                </a:lnTo>
                <a:lnTo>
                  <a:pt x="1324" y="1540"/>
                </a:lnTo>
                <a:lnTo>
                  <a:pt x="1323" y="1541"/>
                </a:lnTo>
                <a:lnTo>
                  <a:pt x="1322" y="1543"/>
                </a:lnTo>
                <a:lnTo>
                  <a:pt x="1321" y="1545"/>
                </a:lnTo>
                <a:lnTo>
                  <a:pt x="1319" y="1547"/>
                </a:lnTo>
                <a:lnTo>
                  <a:pt x="1319" y="1549"/>
                </a:lnTo>
                <a:lnTo>
                  <a:pt x="1321" y="1552"/>
                </a:lnTo>
                <a:lnTo>
                  <a:pt x="1321" y="1553"/>
                </a:lnTo>
                <a:lnTo>
                  <a:pt x="1319" y="1555"/>
                </a:lnTo>
                <a:lnTo>
                  <a:pt x="1313" y="1565"/>
                </a:lnTo>
                <a:lnTo>
                  <a:pt x="1311" y="1576"/>
                </a:lnTo>
                <a:lnTo>
                  <a:pt x="1311" y="1577"/>
                </a:lnTo>
                <a:lnTo>
                  <a:pt x="1312" y="1578"/>
                </a:lnTo>
                <a:lnTo>
                  <a:pt x="1312" y="1581"/>
                </a:lnTo>
                <a:lnTo>
                  <a:pt x="1312" y="1582"/>
                </a:lnTo>
                <a:lnTo>
                  <a:pt x="1310" y="1583"/>
                </a:lnTo>
                <a:lnTo>
                  <a:pt x="1308" y="1586"/>
                </a:lnTo>
                <a:lnTo>
                  <a:pt x="1306" y="1587"/>
                </a:lnTo>
                <a:lnTo>
                  <a:pt x="1305" y="1587"/>
                </a:lnTo>
                <a:lnTo>
                  <a:pt x="1304" y="1588"/>
                </a:lnTo>
                <a:lnTo>
                  <a:pt x="1304" y="1588"/>
                </a:lnTo>
                <a:lnTo>
                  <a:pt x="1302" y="1589"/>
                </a:lnTo>
                <a:lnTo>
                  <a:pt x="1301" y="1591"/>
                </a:lnTo>
                <a:lnTo>
                  <a:pt x="1300" y="1591"/>
                </a:lnTo>
                <a:lnTo>
                  <a:pt x="1299" y="1592"/>
                </a:lnTo>
                <a:lnTo>
                  <a:pt x="1296" y="1593"/>
                </a:lnTo>
                <a:lnTo>
                  <a:pt x="1295" y="1594"/>
                </a:lnTo>
                <a:lnTo>
                  <a:pt x="1294" y="1595"/>
                </a:lnTo>
                <a:lnTo>
                  <a:pt x="1288" y="1598"/>
                </a:lnTo>
                <a:lnTo>
                  <a:pt x="1284" y="1603"/>
                </a:lnTo>
                <a:lnTo>
                  <a:pt x="1283" y="1609"/>
                </a:lnTo>
                <a:lnTo>
                  <a:pt x="1281" y="1616"/>
                </a:lnTo>
                <a:lnTo>
                  <a:pt x="1279" y="1623"/>
                </a:lnTo>
                <a:lnTo>
                  <a:pt x="1278" y="1623"/>
                </a:lnTo>
                <a:lnTo>
                  <a:pt x="1278" y="1625"/>
                </a:lnTo>
                <a:lnTo>
                  <a:pt x="1278" y="1634"/>
                </a:lnTo>
                <a:lnTo>
                  <a:pt x="1278" y="1640"/>
                </a:lnTo>
                <a:lnTo>
                  <a:pt x="1278" y="1643"/>
                </a:lnTo>
                <a:lnTo>
                  <a:pt x="1277" y="1644"/>
                </a:lnTo>
                <a:lnTo>
                  <a:pt x="1272" y="1645"/>
                </a:lnTo>
                <a:lnTo>
                  <a:pt x="1266" y="1648"/>
                </a:lnTo>
                <a:lnTo>
                  <a:pt x="1256" y="1651"/>
                </a:lnTo>
                <a:lnTo>
                  <a:pt x="1255" y="1652"/>
                </a:lnTo>
                <a:lnTo>
                  <a:pt x="1253" y="1654"/>
                </a:lnTo>
                <a:lnTo>
                  <a:pt x="1250" y="1655"/>
                </a:lnTo>
                <a:lnTo>
                  <a:pt x="1248" y="1656"/>
                </a:lnTo>
                <a:lnTo>
                  <a:pt x="1246" y="1657"/>
                </a:lnTo>
                <a:lnTo>
                  <a:pt x="1244" y="1659"/>
                </a:lnTo>
                <a:lnTo>
                  <a:pt x="1243" y="1660"/>
                </a:lnTo>
                <a:lnTo>
                  <a:pt x="1241" y="1661"/>
                </a:lnTo>
                <a:lnTo>
                  <a:pt x="1238" y="1661"/>
                </a:lnTo>
                <a:lnTo>
                  <a:pt x="1236" y="1662"/>
                </a:lnTo>
                <a:lnTo>
                  <a:pt x="1233" y="1663"/>
                </a:lnTo>
                <a:lnTo>
                  <a:pt x="1232" y="1665"/>
                </a:lnTo>
                <a:lnTo>
                  <a:pt x="1231" y="1667"/>
                </a:lnTo>
                <a:lnTo>
                  <a:pt x="1231" y="1669"/>
                </a:lnTo>
                <a:lnTo>
                  <a:pt x="1231" y="1671"/>
                </a:lnTo>
                <a:lnTo>
                  <a:pt x="1231" y="1673"/>
                </a:lnTo>
                <a:lnTo>
                  <a:pt x="1233" y="1674"/>
                </a:lnTo>
                <a:lnTo>
                  <a:pt x="1235" y="1675"/>
                </a:lnTo>
                <a:lnTo>
                  <a:pt x="1236" y="1675"/>
                </a:lnTo>
                <a:lnTo>
                  <a:pt x="1236" y="1675"/>
                </a:lnTo>
                <a:lnTo>
                  <a:pt x="1238" y="1677"/>
                </a:lnTo>
                <a:lnTo>
                  <a:pt x="1239" y="1678"/>
                </a:lnTo>
                <a:lnTo>
                  <a:pt x="1241" y="1679"/>
                </a:lnTo>
                <a:lnTo>
                  <a:pt x="1243" y="1680"/>
                </a:lnTo>
                <a:lnTo>
                  <a:pt x="1243" y="1680"/>
                </a:lnTo>
                <a:lnTo>
                  <a:pt x="1244" y="1682"/>
                </a:lnTo>
                <a:lnTo>
                  <a:pt x="1246" y="1682"/>
                </a:lnTo>
                <a:lnTo>
                  <a:pt x="1244" y="1683"/>
                </a:lnTo>
                <a:lnTo>
                  <a:pt x="1242" y="1683"/>
                </a:lnTo>
                <a:lnTo>
                  <a:pt x="1241" y="1684"/>
                </a:lnTo>
                <a:lnTo>
                  <a:pt x="1239" y="1684"/>
                </a:lnTo>
                <a:lnTo>
                  <a:pt x="1236" y="1685"/>
                </a:lnTo>
                <a:lnTo>
                  <a:pt x="1233" y="1686"/>
                </a:lnTo>
                <a:lnTo>
                  <a:pt x="1231" y="1688"/>
                </a:lnTo>
                <a:lnTo>
                  <a:pt x="1230" y="1690"/>
                </a:lnTo>
                <a:lnTo>
                  <a:pt x="1227" y="1691"/>
                </a:lnTo>
                <a:lnTo>
                  <a:pt x="1225" y="1691"/>
                </a:lnTo>
                <a:lnTo>
                  <a:pt x="1220" y="1692"/>
                </a:lnTo>
                <a:lnTo>
                  <a:pt x="1219" y="1692"/>
                </a:lnTo>
                <a:lnTo>
                  <a:pt x="1215" y="1692"/>
                </a:lnTo>
                <a:lnTo>
                  <a:pt x="1213" y="1692"/>
                </a:lnTo>
                <a:lnTo>
                  <a:pt x="1209" y="1694"/>
                </a:lnTo>
                <a:lnTo>
                  <a:pt x="1207" y="1694"/>
                </a:lnTo>
                <a:lnTo>
                  <a:pt x="1204" y="1694"/>
                </a:lnTo>
                <a:lnTo>
                  <a:pt x="1203" y="1694"/>
                </a:lnTo>
                <a:lnTo>
                  <a:pt x="1201" y="1692"/>
                </a:lnTo>
                <a:lnTo>
                  <a:pt x="1199" y="1692"/>
                </a:lnTo>
                <a:lnTo>
                  <a:pt x="1197" y="1692"/>
                </a:lnTo>
                <a:lnTo>
                  <a:pt x="1195" y="1692"/>
                </a:lnTo>
                <a:lnTo>
                  <a:pt x="1192" y="1692"/>
                </a:lnTo>
                <a:lnTo>
                  <a:pt x="1190" y="1692"/>
                </a:lnTo>
                <a:lnTo>
                  <a:pt x="1187" y="1691"/>
                </a:lnTo>
                <a:lnTo>
                  <a:pt x="1186" y="1690"/>
                </a:lnTo>
                <a:lnTo>
                  <a:pt x="1185" y="1691"/>
                </a:lnTo>
                <a:lnTo>
                  <a:pt x="1183" y="1692"/>
                </a:lnTo>
                <a:lnTo>
                  <a:pt x="1181" y="1694"/>
                </a:lnTo>
                <a:lnTo>
                  <a:pt x="1180" y="1694"/>
                </a:lnTo>
                <a:lnTo>
                  <a:pt x="1179" y="1695"/>
                </a:lnTo>
                <a:lnTo>
                  <a:pt x="1179" y="1697"/>
                </a:lnTo>
                <a:lnTo>
                  <a:pt x="1180" y="1700"/>
                </a:lnTo>
                <a:lnTo>
                  <a:pt x="1181" y="1702"/>
                </a:lnTo>
                <a:lnTo>
                  <a:pt x="1181" y="1705"/>
                </a:lnTo>
                <a:lnTo>
                  <a:pt x="1183" y="1707"/>
                </a:lnTo>
                <a:lnTo>
                  <a:pt x="1184" y="1711"/>
                </a:lnTo>
                <a:lnTo>
                  <a:pt x="1183" y="1714"/>
                </a:lnTo>
                <a:lnTo>
                  <a:pt x="1183" y="1719"/>
                </a:lnTo>
                <a:lnTo>
                  <a:pt x="1183" y="1723"/>
                </a:lnTo>
                <a:lnTo>
                  <a:pt x="1183" y="1728"/>
                </a:lnTo>
                <a:lnTo>
                  <a:pt x="1183" y="1734"/>
                </a:lnTo>
                <a:lnTo>
                  <a:pt x="1183" y="1739"/>
                </a:lnTo>
                <a:lnTo>
                  <a:pt x="1180" y="1749"/>
                </a:lnTo>
                <a:lnTo>
                  <a:pt x="1180" y="1762"/>
                </a:lnTo>
                <a:lnTo>
                  <a:pt x="1181" y="1764"/>
                </a:lnTo>
                <a:lnTo>
                  <a:pt x="1183" y="1768"/>
                </a:lnTo>
                <a:lnTo>
                  <a:pt x="1185" y="1770"/>
                </a:lnTo>
                <a:lnTo>
                  <a:pt x="1187" y="1774"/>
                </a:lnTo>
                <a:lnTo>
                  <a:pt x="1189" y="1777"/>
                </a:lnTo>
                <a:lnTo>
                  <a:pt x="1189" y="1782"/>
                </a:lnTo>
                <a:lnTo>
                  <a:pt x="1190" y="1786"/>
                </a:lnTo>
                <a:lnTo>
                  <a:pt x="1191" y="1788"/>
                </a:lnTo>
                <a:lnTo>
                  <a:pt x="1192" y="1792"/>
                </a:lnTo>
                <a:lnTo>
                  <a:pt x="1195" y="1794"/>
                </a:lnTo>
                <a:lnTo>
                  <a:pt x="1196" y="1798"/>
                </a:lnTo>
                <a:lnTo>
                  <a:pt x="1201" y="1804"/>
                </a:lnTo>
                <a:lnTo>
                  <a:pt x="1203" y="1806"/>
                </a:lnTo>
                <a:lnTo>
                  <a:pt x="1204" y="1808"/>
                </a:lnTo>
                <a:lnTo>
                  <a:pt x="1207" y="1810"/>
                </a:lnTo>
                <a:lnTo>
                  <a:pt x="1208" y="1814"/>
                </a:lnTo>
                <a:lnTo>
                  <a:pt x="1212" y="1822"/>
                </a:lnTo>
                <a:lnTo>
                  <a:pt x="1213" y="1823"/>
                </a:lnTo>
                <a:lnTo>
                  <a:pt x="1215" y="1825"/>
                </a:lnTo>
                <a:lnTo>
                  <a:pt x="1218" y="1827"/>
                </a:lnTo>
                <a:lnTo>
                  <a:pt x="1219" y="1828"/>
                </a:lnTo>
                <a:lnTo>
                  <a:pt x="1220" y="1830"/>
                </a:lnTo>
                <a:lnTo>
                  <a:pt x="1220" y="1831"/>
                </a:lnTo>
                <a:lnTo>
                  <a:pt x="1218" y="1833"/>
                </a:lnTo>
                <a:lnTo>
                  <a:pt x="1216" y="1833"/>
                </a:lnTo>
                <a:lnTo>
                  <a:pt x="1215" y="1836"/>
                </a:lnTo>
                <a:lnTo>
                  <a:pt x="1216" y="1837"/>
                </a:lnTo>
                <a:lnTo>
                  <a:pt x="1216" y="1838"/>
                </a:lnTo>
                <a:lnTo>
                  <a:pt x="1218" y="1839"/>
                </a:lnTo>
                <a:lnTo>
                  <a:pt x="1216" y="1840"/>
                </a:lnTo>
                <a:lnTo>
                  <a:pt x="1215" y="1843"/>
                </a:lnTo>
                <a:lnTo>
                  <a:pt x="1215" y="1844"/>
                </a:lnTo>
                <a:lnTo>
                  <a:pt x="1215" y="1844"/>
                </a:lnTo>
                <a:lnTo>
                  <a:pt x="1215" y="1846"/>
                </a:lnTo>
                <a:lnTo>
                  <a:pt x="1215" y="1848"/>
                </a:lnTo>
                <a:lnTo>
                  <a:pt x="1216" y="1850"/>
                </a:lnTo>
                <a:lnTo>
                  <a:pt x="1218" y="1853"/>
                </a:lnTo>
                <a:lnTo>
                  <a:pt x="1218" y="1854"/>
                </a:lnTo>
                <a:lnTo>
                  <a:pt x="1218" y="1856"/>
                </a:lnTo>
                <a:lnTo>
                  <a:pt x="1218" y="1857"/>
                </a:lnTo>
                <a:lnTo>
                  <a:pt x="1219" y="1860"/>
                </a:lnTo>
                <a:lnTo>
                  <a:pt x="1218" y="1862"/>
                </a:lnTo>
                <a:lnTo>
                  <a:pt x="1218" y="1863"/>
                </a:lnTo>
                <a:lnTo>
                  <a:pt x="1218" y="1866"/>
                </a:lnTo>
                <a:lnTo>
                  <a:pt x="1219" y="1868"/>
                </a:lnTo>
                <a:lnTo>
                  <a:pt x="1220" y="1870"/>
                </a:lnTo>
                <a:lnTo>
                  <a:pt x="1221" y="1872"/>
                </a:lnTo>
                <a:lnTo>
                  <a:pt x="1222" y="1873"/>
                </a:lnTo>
                <a:lnTo>
                  <a:pt x="1224" y="1876"/>
                </a:lnTo>
                <a:lnTo>
                  <a:pt x="1225" y="1879"/>
                </a:lnTo>
                <a:lnTo>
                  <a:pt x="1224" y="1884"/>
                </a:lnTo>
                <a:lnTo>
                  <a:pt x="1221" y="1889"/>
                </a:lnTo>
                <a:lnTo>
                  <a:pt x="1219" y="1893"/>
                </a:lnTo>
                <a:lnTo>
                  <a:pt x="1218" y="1895"/>
                </a:lnTo>
                <a:lnTo>
                  <a:pt x="1218" y="1899"/>
                </a:lnTo>
                <a:lnTo>
                  <a:pt x="1218" y="1902"/>
                </a:lnTo>
                <a:lnTo>
                  <a:pt x="1218" y="1906"/>
                </a:lnTo>
                <a:lnTo>
                  <a:pt x="1219" y="1908"/>
                </a:lnTo>
                <a:lnTo>
                  <a:pt x="1220" y="1911"/>
                </a:lnTo>
                <a:lnTo>
                  <a:pt x="1222" y="1913"/>
                </a:lnTo>
                <a:lnTo>
                  <a:pt x="1226" y="1913"/>
                </a:lnTo>
                <a:lnTo>
                  <a:pt x="1229" y="1913"/>
                </a:lnTo>
                <a:lnTo>
                  <a:pt x="1231" y="1914"/>
                </a:lnTo>
                <a:lnTo>
                  <a:pt x="1235" y="1916"/>
                </a:lnTo>
                <a:lnTo>
                  <a:pt x="1238" y="1918"/>
                </a:lnTo>
                <a:lnTo>
                  <a:pt x="1243" y="1922"/>
                </a:lnTo>
                <a:lnTo>
                  <a:pt x="1248" y="1925"/>
                </a:lnTo>
                <a:lnTo>
                  <a:pt x="1253" y="1930"/>
                </a:lnTo>
                <a:lnTo>
                  <a:pt x="1256" y="1935"/>
                </a:lnTo>
                <a:lnTo>
                  <a:pt x="1261" y="1940"/>
                </a:lnTo>
                <a:lnTo>
                  <a:pt x="1262" y="1941"/>
                </a:lnTo>
                <a:lnTo>
                  <a:pt x="1264" y="1942"/>
                </a:lnTo>
                <a:lnTo>
                  <a:pt x="1265" y="1942"/>
                </a:lnTo>
                <a:lnTo>
                  <a:pt x="1267" y="1945"/>
                </a:lnTo>
                <a:lnTo>
                  <a:pt x="1269" y="1946"/>
                </a:lnTo>
                <a:lnTo>
                  <a:pt x="1270" y="1948"/>
                </a:lnTo>
                <a:lnTo>
                  <a:pt x="1271" y="1951"/>
                </a:lnTo>
                <a:lnTo>
                  <a:pt x="1271" y="1954"/>
                </a:lnTo>
                <a:lnTo>
                  <a:pt x="1272" y="1956"/>
                </a:lnTo>
                <a:lnTo>
                  <a:pt x="1273" y="1958"/>
                </a:lnTo>
                <a:lnTo>
                  <a:pt x="1276" y="1959"/>
                </a:lnTo>
                <a:lnTo>
                  <a:pt x="1277" y="1960"/>
                </a:lnTo>
                <a:lnTo>
                  <a:pt x="1279" y="1960"/>
                </a:lnTo>
                <a:lnTo>
                  <a:pt x="1281" y="1960"/>
                </a:lnTo>
                <a:lnTo>
                  <a:pt x="1283" y="1962"/>
                </a:lnTo>
                <a:lnTo>
                  <a:pt x="1284" y="1964"/>
                </a:lnTo>
                <a:lnTo>
                  <a:pt x="1284" y="1968"/>
                </a:lnTo>
                <a:lnTo>
                  <a:pt x="1284" y="1971"/>
                </a:lnTo>
                <a:lnTo>
                  <a:pt x="1282" y="1974"/>
                </a:lnTo>
                <a:lnTo>
                  <a:pt x="1281" y="1976"/>
                </a:lnTo>
                <a:lnTo>
                  <a:pt x="1275" y="1984"/>
                </a:lnTo>
                <a:lnTo>
                  <a:pt x="1273" y="1991"/>
                </a:lnTo>
                <a:lnTo>
                  <a:pt x="1272" y="1998"/>
                </a:lnTo>
                <a:lnTo>
                  <a:pt x="1272" y="1999"/>
                </a:lnTo>
                <a:lnTo>
                  <a:pt x="1272" y="2001"/>
                </a:lnTo>
                <a:lnTo>
                  <a:pt x="1269" y="2007"/>
                </a:lnTo>
                <a:lnTo>
                  <a:pt x="1269" y="2014"/>
                </a:lnTo>
                <a:lnTo>
                  <a:pt x="1269" y="2022"/>
                </a:lnTo>
                <a:lnTo>
                  <a:pt x="1267" y="2025"/>
                </a:lnTo>
                <a:lnTo>
                  <a:pt x="1269" y="2028"/>
                </a:lnTo>
                <a:lnTo>
                  <a:pt x="1270" y="2032"/>
                </a:lnTo>
                <a:lnTo>
                  <a:pt x="1271" y="2036"/>
                </a:lnTo>
                <a:lnTo>
                  <a:pt x="1275" y="2045"/>
                </a:lnTo>
                <a:lnTo>
                  <a:pt x="1278" y="2051"/>
                </a:lnTo>
                <a:lnTo>
                  <a:pt x="1282" y="2056"/>
                </a:lnTo>
                <a:lnTo>
                  <a:pt x="1283" y="2062"/>
                </a:lnTo>
                <a:lnTo>
                  <a:pt x="1283" y="2071"/>
                </a:lnTo>
                <a:lnTo>
                  <a:pt x="1283" y="2073"/>
                </a:lnTo>
                <a:lnTo>
                  <a:pt x="1284" y="2074"/>
                </a:lnTo>
                <a:lnTo>
                  <a:pt x="1285" y="2077"/>
                </a:lnTo>
                <a:lnTo>
                  <a:pt x="1287" y="2078"/>
                </a:lnTo>
                <a:lnTo>
                  <a:pt x="1288" y="2081"/>
                </a:lnTo>
                <a:lnTo>
                  <a:pt x="1289" y="2084"/>
                </a:lnTo>
                <a:lnTo>
                  <a:pt x="1292" y="2088"/>
                </a:lnTo>
                <a:lnTo>
                  <a:pt x="1294" y="2091"/>
                </a:lnTo>
                <a:lnTo>
                  <a:pt x="1296" y="2101"/>
                </a:lnTo>
                <a:lnTo>
                  <a:pt x="1301" y="2111"/>
                </a:lnTo>
                <a:lnTo>
                  <a:pt x="1307" y="2118"/>
                </a:lnTo>
                <a:lnTo>
                  <a:pt x="1312" y="2125"/>
                </a:lnTo>
                <a:lnTo>
                  <a:pt x="1315" y="2134"/>
                </a:lnTo>
                <a:lnTo>
                  <a:pt x="1316" y="2142"/>
                </a:lnTo>
                <a:lnTo>
                  <a:pt x="1316" y="2145"/>
                </a:lnTo>
                <a:lnTo>
                  <a:pt x="1317" y="2147"/>
                </a:lnTo>
                <a:lnTo>
                  <a:pt x="1317" y="2151"/>
                </a:lnTo>
                <a:lnTo>
                  <a:pt x="1317" y="2155"/>
                </a:lnTo>
                <a:lnTo>
                  <a:pt x="1316" y="2157"/>
                </a:lnTo>
                <a:lnTo>
                  <a:pt x="1315" y="2157"/>
                </a:lnTo>
                <a:lnTo>
                  <a:pt x="1315" y="2157"/>
                </a:lnTo>
                <a:lnTo>
                  <a:pt x="1313" y="2155"/>
                </a:lnTo>
                <a:lnTo>
                  <a:pt x="1313" y="2153"/>
                </a:lnTo>
                <a:lnTo>
                  <a:pt x="1313" y="2151"/>
                </a:lnTo>
                <a:lnTo>
                  <a:pt x="1312" y="2150"/>
                </a:lnTo>
                <a:lnTo>
                  <a:pt x="1313" y="2146"/>
                </a:lnTo>
                <a:lnTo>
                  <a:pt x="1313" y="2142"/>
                </a:lnTo>
                <a:lnTo>
                  <a:pt x="1313" y="2139"/>
                </a:lnTo>
                <a:lnTo>
                  <a:pt x="1313" y="2135"/>
                </a:lnTo>
                <a:lnTo>
                  <a:pt x="1312" y="2131"/>
                </a:lnTo>
                <a:lnTo>
                  <a:pt x="1311" y="2130"/>
                </a:lnTo>
                <a:lnTo>
                  <a:pt x="1308" y="2128"/>
                </a:lnTo>
                <a:lnTo>
                  <a:pt x="1306" y="2124"/>
                </a:lnTo>
                <a:lnTo>
                  <a:pt x="1305" y="2121"/>
                </a:lnTo>
                <a:lnTo>
                  <a:pt x="1302" y="2118"/>
                </a:lnTo>
                <a:lnTo>
                  <a:pt x="1299" y="2113"/>
                </a:lnTo>
                <a:lnTo>
                  <a:pt x="1295" y="2108"/>
                </a:lnTo>
                <a:lnTo>
                  <a:pt x="1287" y="2098"/>
                </a:lnTo>
                <a:lnTo>
                  <a:pt x="1285" y="2096"/>
                </a:lnTo>
                <a:lnTo>
                  <a:pt x="1283" y="2094"/>
                </a:lnTo>
                <a:lnTo>
                  <a:pt x="1282" y="2091"/>
                </a:lnTo>
                <a:lnTo>
                  <a:pt x="1281" y="2089"/>
                </a:lnTo>
                <a:lnTo>
                  <a:pt x="1281" y="2088"/>
                </a:lnTo>
                <a:lnTo>
                  <a:pt x="1282" y="2085"/>
                </a:lnTo>
                <a:lnTo>
                  <a:pt x="1282" y="2084"/>
                </a:lnTo>
                <a:lnTo>
                  <a:pt x="1283" y="2083"/>
                </a:lnTo>
                <a:lnTo>
                  <a:pt x="1282" y="2081"/>
                </a:lnTo>
                <a:lnTo>
                  <a:pt x="1282" y="2078"/>
                </a:lnTo>
                <a:lnTo>
                  <a:pt x="1281" y="2077"/>
                </a:lnTo>
                <a:lnTo>
                  <a:pt x="1279" y="2073"/>
                </a:lnTo>
                <a:lnTo>
                  <a:pt x="1279" y="2071"/>
                </a:lnTo>
                <a:lnTo>
                  <a:pt x="1279" y="2068"/>
                </a:lnTo>
                <a:lnTo>
                  <a:pt x="1279" y="2067"/>
                </a:lnTo>
                <a:lnTo>
                  <a:pt x="1278" y="2065"/>
                </a:lnTo>
                <a:lnTo>
                  <a:pt x="1278" y="2062"/>
                </a:lnTo>
                <a:lnTo>
                  <a:pt x="1277" y="2061"/>
                </a:lnTo>
                <a:lnTo>
                  <a:pt x="1271" y="2055"/>
                </a:lnTo>
                <a:lnTo>
                  <a:pt x="1265" y="2050"/>
                </a:lnTo>
                <a:lnTo>
                  <a:pt x="1264" y="2049"/>
                </a:lnTo>
                <a:lnTo>
                  <a:pt x="1261" y="2048"/>
                </a:lnTo>
                <a:lnTo>
                  <a:pt x="1259" y="2045"/>
                </a:lnTo>
                <a:lnTo>
                  <a:pt x="1256" y="2043"/>
                </a:lnTo>
                <a:lnTo>
                  <a:pt x="1254" y="2041"/>
                </a:lnTo>
                <a:lnTo>
                  <a:pt x="1252" y="2038"/>
                </a:lnTo>
                <a:lnTo>
                  <a:pt x="1249" y="2036"/>
                </a:lnTo>
                <a:lnTo>
                  <a:pt x="1248" y="2033"/>
                </a:lnTo>
                <a:lnTo>
                  <a:pt x="1248" y="2033"/>
                </a:lnTo>
                <a:lnTo>
                  <a:pt x="1248" y="2032"/>
                </a:lnTo>
                <a:lnTo>
                  <a:pt x="1249" y="2032"/>
                </a:lnTo>
                <a:lnTo>
                  <a:pt x="1252" y="2032"/>
                </a:lnTo>
                <a:lnTo>
                  <a:pt x="1252" y="2032"/>
                </a:lnTo>
                <a:lnTo>
                  <a:pt x="1253" y="2031"/>
                </a:lnTo>
                <a:lnTo>
                  <a:pt x="1252" y="2030"/>
                </a:lnTo>
                <a:lnTo>
                  <a:pt x="1249" y="2027"/>
                </a:lnTo>
                <a:lnTo>
                  <a:pt x="1246" y="2025"/>
                </a:lnTo>
                <a:lnTo>
                  <a:pt x="1243" y="2022"/>
                </a:lnTo>
                <a:lnTo>
                  <a:pt x="1241" y="2019"/>
                </a:lnTo>
                <a:lnTo>
                  <a:pt x="1241" y="2019"/>
                </a:lnTo>
                <a:lnTo>
                  <a:pt x="1241" y="2017"/>
                </a:lnTo>
                <a:lnTo>
                  <a:pt x="1241" y="2017"/>
                </a:lnTo>
                <a:lnTo>
                  <a:pt x="1239" y="2017"/>
                </a:lnTo>
                <a:lnTo>
                  <a:pt x="1239" y="2019"/>
                </a:lnTo>
                <a:lnTo>
                  <a:pt x="1238" y="2019"/>
                </a:lnTo>
                <a:lnTo>
                  <a:pt x="1237" y="2020"/>
                </a:lnTo>
                <a:lnTo>
                  <a:pt x="1235" y="2021"/>
                </a:lnTo>
                <a:lnTo>
                  <a:pt x="1233" y="2021"/>
                </a:lnTo>
                <a:lnTo>
                  <a:pt x="1232" y="2021"/>
                </a:lnTo>
                <a:lnTo>
                  <a:pt x="1231" y="2021"/>
                </a:lnTo>
                <a:lnTo>
                  <a:pt x="1230" y="2021"/>
                </a:lnTo>
                <a:lnTo>
                  <a:pt x="1230" y="2021"/>
                </a:lnTo>
                <a:lnTo>
                  <a:pt x="1230" y="2024"/>
                </a:lnTo>
                <a:lnTo>
                  <a:pt x="1230" y="2026"/>
                </a:lnTo>
                <a:lnTo>
                  <a:pt x="1230" y="2027"/>
                </a:lnTo>
                <a:lnTo>
                  <a:pt x="1231" y="2028"/>
                </a:lnTo>
                <a:lnTo>
                  <a:pt x="1232" y="2030"/>
                </a:lnTo>
                <a:lnTo>
                  <a:pt x="1232" y="2031"/>
                </a:lnTo>
                <a:lnTo>
                  <a:pt x="1232" y="2031"/>
                </a:lnTo>
                <a:lnTo>
                  <a:pt x="1231" y="2032"/>
                </a:lnTo>
                <a:lnTo>
                  <a:pt x="1230" y="2033"/>
                </a:lnTo>
                <a:lnTo>
                  <a:pt x="1230" y="2033"/>
                </a:lnTo>
                <a:lnTo>
                  <a:pt x="1230" y="2038"/>
                </a:lnTo>
                <a:lnTo>
                  <a:pt x="1231" y="2041"/>
                </a:lnTo>
                <a:lnTo>
                  <a:pt x="1231" y="2043"/>
                </a:lnTo>
                <a:lnTo>
                  <a:pt x="1231" y="2045"/>
                </a:lnTo>
                <a:lnTo>
                  <a:pt x="1231" y="2048"/>
                </a:lnTo>
                <a:lnTo>
                  <a:pt x="1232" y="2049"/>
                </a:lnTo>
                <a:lnTo>
                  <a:pt x="1233" y="2051"/>
                </a:lnTo>
                <a:lnTo>
                  <a:pt x="1235" y="2053"/>
                </a:lnTo>
                <a:lnTo>
                  <a:pt x="1235" y="2054"/>
                </a:lnTo>
                <a:lnTo>
                  <a:pt x="1236" y="2056"/>
                </a:lnTo>
                <a:lnTo>
                  <a:pt x="1236" y="2058"/>
                </a:lnTo>
                <a:lnTo>
                  <a:pt x="1236" y="2059"/>
                </a:lnTo>
                <a:lnTo>
                  <a:pt x="1235" y="2059"/>
                </a:lnTo>
                <a:lnTo>
                  <a:pt x="1232" y="2059"/>
                </a:lnTo>
                <a:lnTo>
                  <a:pt x="1231" y="2058"/>
                </a:lnTo>
                <a:lnTo>
                  <a:pt x="1230" y="2055"/>
                </a:lnTo>
                <a:lnTo>
                  <a:pt x="1229" y="2054"/>
                </a:lnTo>
                <a:lnTo>
                  <a:pt x="1229" y="2051"/>
                </a:lnTo>
                <a:lnTo>
                  <a:pt x="1225" y="2047"/>
                </a:lnTo>
                <a:lnTo>
                  <a:pt x="1222" y="2043"/>
                </a:lnTo>
                <a:lnTo>
                  <a:pt x="1219" y="2041"/>
                </a:lnTo>
                <a:lnTo>
                  <a:pt x="1215" y="2038"/>
                </a:lnTo>
                <a:lnTo>
                  <a:pt x="1213" y="2037"/>
                </a:lnTo>
                <a:lnTo>
                  <a:pt x="1212" y="2037"/>
                </a:lnTo>
                <a:lnTo>
                  <a:pt x="1209" y="2036"/>
                </a:lnTo>
                <a:lnTo>
                  <a:pt x="1209" y="2034"/>
                </a:lnTo>
                <a:lnTo>
                  <a:pt x="1209" y="2033"/>
                </a:lnTo>
                <a:lnTo>
                  <a:pt x="1209" y="2032"/>
                </a:lnTo>
                <a:lnTo>
                  <a:pt x="1208" y="2032"/>
                </a:lnTo>
                <a:lnTo>
                  <a:pt x="1207" y="2032"/>
                </a:lnTo>
                <a:lnTo>
                  <a:pt x="1204" y="2032"/>
                </a:lnTo>
                <a:lnTo>
                  <a:pt x="1203" y="2032"/>
                </a:lnTo>
                <a:lnTo>
                  <a:pt x="1199" y="2031"/>
                </a:lnTo>
                <a:lnTo>
                  <a:pt x="1197" y="2031"/>
                </a:lnTo>
                <a:lnTo>
                  <a:pt x="1195" y="2030"/>
                </a:lnTo>
                <a:lnTo>
                  <a:pt x="1193" y="2030"/>
                </a:lnTo>
                <a:lnTo>
                  <a:pt x="1192" y="2030"/>
                </a:lnTo>
                <a:lnTo>
                  <a:pt x="1189" y="2026"/>
                </a:lnTo>
                <a:lnTo>
                  <a:pt x="1184" y="2025"/>
                </a:lnTo>
                <a:lnTo>
                  <a:pt x="1179" y="2024"/>
                </a:lnTo>
                <a:lnTo>
                  <a:pt x="1176" y="2024"/>
                </a:lnTo>
                <a:lnTo>
                  <a:pt x="1175" y="2025"/>
                </a:lnTo>
                <a:lnTo>
                  <a:pt x="1174" y="2026"/>
                </a:lnTo>
                <a:lnTo>
                  <a:pt x="1173" y="2027"/>
                </a:lnTo>
                <a:lnTo>
                  <a:pt x="1173" y="2027"/>
                </a:lnTo>
                <a:lnTo>
                  <a:pt x="1172" y="2026"/>
                </a:lnTo>
                <a:lnTo>
                  <a:pt x="1170" y="2026"/>
                </a:lnTo>
                <a:lnTo>
                  <a:pt x="1169" y="2026"/>
                </a:lnTo>
                <a:lnTo>
                  <a:pt x="1168" y="2025"/>
                </a:lnTo>
                <a:lnTo>
                  <a:pt x="1167" y="2024"/>
                </a:lnTo>
                <a:lnTo>
                  <a:pt x="1166" y="2022"/>
                </a:lnTo>
                <a:lnTo>
                  <a:pt x="1164" y="2020"/>
                </a:lnTo>
                <a:lnTo>
                  <a:pt x="1166" y="2019"/>
                </a:lnTo>
                <a:lnTo>
                  <a:pt x="1166" y="2016"/>
                </a:lnTo>
                <a:lnTo>
                  <a:pt x="1167" y="2014"/>
                </a:lnTo>
                <a:lnTo>
                  <a:pt x="1166" y="2011"/>
                </a:lnTo>
                <a:lnTo>
                  <a:pt x="1164" y="2009"/>
                </a:lnTo>
                <a:lnTo>
                  <a:pt x="1162" y="2008"/>
                </a:lnTo>
                <a:lnTo>
                  <a:pt x="1161" y="2005"/>
                </a:lnTo>
                <a:lnTo>
                  <a:pt x="1159" y="2004"/>
                </a:lnTo>
                <a:lnTo>
                  <a:pt x="1159" y="2003"/>
                </a:lnTo>
                <a:lnTo>
                  <a:pt x="1161" y="2002"/>
                </a:lnTo>
                <a:lnTo>
                  <a:pt x="1162" y="2002"/>
                </a:lnTo>
                <a:lnTo>
                  <a:pt x="1167" y="2002"/>
                </a:lnTo>
                <a:lnTo>
                  <a:pt x="1170" y="2001"/>
                </a:lnTo>
                <a:lnTo>
                  <a:pt x="1174" y="1999"/>
                </a:lnTo>
                <a:lnTo>
                  <a:pt x="1178" y="1997"/>
                </a:lnTo>
                <a:lnTo>
                  <a:pt x="1179" y="1994"/>
                </a:lnTo>
                <a:lnTo>
                  <a:pt x="1180" y="1993"/>
                </a:lnTo>
                <a:lnTo>
                  <a:pt x="1181" y="1992"/>
                </a:lnTo>
                <a:lnTo>
                  <a:pt x="1183" y="1991"/>
                </a:lnTo>
                <a:lnTo>
                  <a:pt x="1184" y="1990"/>
                </a:lnTo>
                <a:lnTo>
                  <a:pt x="1184" y="1987"/>
                </a:lnTo>
                <a:lnTo>
                  <a:pt x="1184" y="1985"/>
                </a:lnTo>
                <a:lnTo>
                  <a:pt x="1181" y="1982"/>
                </a:lnTo>
                <a:lnTo>
                  <a:pt x="1180" y="1981"/>
                </a:lnTo>
                <a:lnTo>
                  <a:pt x="1178" y="1981"/>
                </a:lnTo>
                <a:lnTo>
                  <a:pt x="1176" y="1981"/>
                </a:lnTo>
                <a:lnTo>
                  <a:pt x="1175" y="1982"/>
                </a:lnTo>
                <a:lnTo>
                  <a:pt x="1175" y="1982"/>
                </a:lnTo>
                <a:lnTo>
                  <a:pt x="1176" y="1984"/>
                </a:lnTo>
                <a:lnTo>
                  <a:pt x="1178" y="1984"/>
                </a:lnTo>
                <a:lnTo>
                  <a:pt x="1179" y="1986"/>
                </a:lnTo>
                <a:lnTo>
                  <a:pt x="1179" y="1987"/>
                </a:lnTo>
                <a:lnTo>
                  <a:pt x="1179" y="1990"/>
                </a:lnTo>
                <a:lnTo>
                  <a:pt x="1179" y="1991"/>
                </a:lnTo>
                <a:lnTo>
                  <a:pt x="1176" y="1991"/>
                </a:lnTo>
                <a:lnTo>
                  <a:pt x="1175" y="1992"/>
                </a:lnTo>
                <a:lnTo>
                  <a:pt x="1174" y="1993"/>
                </a:lnTo>
                <a:lnTo>
                  <a:pt x="1173" y="1994"/>
                </a:lnTo>
                <a:lnTo>
                  <a:pt x="1172" y="1996"/>
                </a:lnTo>
                <a:lnTo>
                  <a:pt x="1170" y="1996"/>
                </a:lnTo>
                <a:lnTo>
                  <a:pt x="1168" y="1994"/>
                </a:lnTo>
                <a:lnTo>
                  <a:pt x="1167" y="1992"/>
                </a:lnTo>
                <a:lnTo>
                  <a:pt x="1166" y="1991"/>
                </a:lnTo>
                <a:lnTo>
                  <a:pt x="1164" y="1988"/>
                </a:lnTo>
                <a:lnTo>
                  <a:pt x="1163" y="1986"/>
                </a:lnTo>
                <a:lnTo>
                  <a:pt x="1163" y="1985"/>
                </a:lnTo>
                <a:lnTo>
                  <a:pt x="1163" y="1984"/>
                </a:lnTo>
                <a:lnTo>
                  <a:pt x="1163" y="1982"/>
                </a:lnTo>
                <a:lnTo>
                  <a:pt x="1164" y="1981"/>
                </a:lnTo>
                <a:lnTo>
                  <a:pt x="1166" y="1981"/>
                </a:lnTo>
                <a:lnTo>
                  <a:pt x="1166" y="1980"/>
                </a:lnTo>
                <a:lnTo>
                  <a:pt x="1166" y="1977"/>
                </a:lnTo>
                <a:lnTo>
                  <a:pt x="1166" y="1976"/>
                </a:lnTo>
                <a:lnTo>
                  <a:pt x="1166" y="1975"/>
                </a:lnTo>
                <a:lnTo>
                  <a:pt x="1167" y="1974"/>
                </a:lnTo>
                <a:lnTo>
                  <a:pt x="1167" y="1973"/>
                </a:lnTo>
                <a:lnTo>
                  <a:pt x="1168" y="1971"/>
                </a:lnTo>
                <a:lnTo>
                  <a:pt x="1168" y="1970"/>
                </a:lnTo>
                <a:lnTo>
                  <a:pt x="1168" y="1969"/>
                </a:lnTo>
                <a:lnTo>
                  <a:pt x="1168" y="1969"/>
                </a:lnTo>
                <a:lnTo>
                  <a:pt x="1167" y="1970"/>
                </a:lnTo>
                <a:lnTo>
                  <a:pt x="1167" y="1971"/>
                </a:lnTo>
                <a:lnTo>
                  <a:pt x="1166" y="1973"/>
                </a:lnTo>
                <a:lnTo>
                  <a:pt x="1164" y="1974"/>
                </a:lnTo>
                <a:lnTo>
                  <a:pt x="1163" y="1975"/>
                </a:lnTo>
                <a:lnTo>
                  <a:pt x="1163" y="1975"/>
                </a:lnTo>
                <a:lnTo>
                  <a:pt x="1162" y="1974"/>
                </a:lnTo>
                <a:lnTo>
                  <a:pt x="1161" y="1971"/>
                </a:lnTo>
                <a:lnTo>
                  <a:pt x="1161" y="1969"/>
                </a:lnTo>
                <a:lnTo>
                  <a:pt x="1161" y="1967"/>
                </a:lnTo>
                <a:lnTo>
                  <a:pt x="1161" y="1967"/>
                </a:lnTo>
                <a:lnTo>
                  <a:pt x="1159" y="1967"/>
                </a:lnTo>
                <a:lnTo>
                  <a:pt x="1158" y="1968"/>
                </a:lnTo>
                <a:lnTo>
                  <a:pt x="1157" y="1968"/>
                </a:lnTo>
                <a:lnTo>
                  <a:pt x="1156" y="1969"/>
                </a:lnTo>
                <a:lnTo>
                  <a:pt x="1153" y="1969"/>
                </a:lnTo>
                <a:lnTo>
                  <a:pt x="1152" y="1968"/>
                </a:lnTo>
                <a:lnTo>
                  <a:pt x="1151" y="1967"/>
                </a:lnTo>
                <a:lnTo>
                  <a:pt x="1150" y="1965"/>
                </a:lnTo>
                <a:lnTo>
                  <a:pt x="1149" y="1965"/>
                </a:lnTo>
                <a:lnTo>
                  <a:pt x="1147" y="1967"/>
                </a:lnTo>
                <a:lnTo>
                  <a:pt x="1147" y="1967"/>
                </a:lnTo>
                <a:lnTo>
                  <a:pt x="1147" y="1969"/>
                </a:lnTo>
                <a:lnTo>
                  <a:pt x="1149" y="1970"/>
                </a:lnTo>
                <a:lnTo>
                  <a:pt x="1149" y="1971"/>
                </a:lnTo>
                <a:lnTo>
                  <a:pt x="1149" y="1971"/>
                </a:lnTo>
                <a:lnTo>
                  <a:pt x="1149" y="1973"/>
                </a:lnTo>
                <a:lnTo>
                  <a:pt x="1149" y="1973"/>
                </a:lnTo>
                <a:lnTo>
                  <a:pt x="1151" y="1974"/>
                </a:lnTo>
                <a:lnTo>
                  <a:pt x="1153" y="1974"/>
                </a:lnTo>
                <a:lnTo>
                  <a:pt x="1155" y="1974"/>
                </a:lnTo>
                <a:lnTo>
                  <a:pt x="1155" y="1974"/>
                </a:lnTo>
                <a:lnTo>
                  <a:pt x="1156" y="1975"/>
                </a:lnTo>
                <a:lnTo>
                  <a:pt x="1156" y="1977"/>
                </a:lnTo>
                <a:lnTo>
                  <a:pt x="1157" y="1979"/>
                </a:lnTo>
                <a:lnTo>
                  <a:pt x="1157" y="1980"/>
                </a:lnTo>
                <a:lnTo>
                  <a:pt x="1157" y="1981"/>
                </a:lnTo>
                <a:lnTo>
                  <a:pt x="1158" y="1982"/>
                </a:lnTo>
                <a:lnTo>
                  <a:pt x="1159" y="1984"/>
                </a:lnTo>
                <a:lnTo>
                  <a:pt x="1161" y="1985"/>
                </a:lnTo>
                <a:lnTo>
                  <a:pt x="1161" y="1987"/>
                </a:lnTo>
                <a:lnTo>
                  <a:pt x="1162" y="1988"/>
                </a:lnTo>
                <a:lnTo>
                  <a:pt x="1162" y="1990"/>
                </a:lnTo>
                <a:lnTo>
                  <a:pt x="1162" y="1991"/>
                </a:lnTo>
                <a:lnTo>
                  <a:pt x="1163" y="1992"/>
                </a:lnTo>
                <a:lnTo>
                  <a:pt x="1164" y="1994"/>
                </a:lnTo>
                <a:lnTo>
                  <a:pt x="1163" y="1997"/>
                </a:lnTo>
                <a:lnTo>
                  <a:pt x="1162" y="1998"/>
                </a:lnTo>
                <a:lnTo>
                  <a:pt x="1161" y="1998"/>
                </a:lnTo>
                <a:lnTo>
                  <a:pt x="1159" y="1998"/>
                </a:lnTo>
                <a:lnTo>
                  <a:pt x="1153" y="1996"/>
                </a:lnTo>
                <a:lnTo>
                  <a:pt x="1147" y="1988"/>
                </a:lnTo>
                <a:lnTo>
                  <a:pt x="1140" y="1982"/>
                </a:lnTo>
                <a:lnTo>
                  <a:pt x="1135" y="1976"/>
                </a:lnTo>
                <a:lnTo>
                  <a:pt x="1134" y="1975"/>
                </a:lnTo>
                <a:lnTo>
                  <a:pt x="1134" y="1973"/>
                </a:lnTo>
                <a:lnTo>
                  <a:pt x="1133" y="1971"/>
                </a:lnTo>
                <a:lnTo>
                  <a:pt x="1132" y="1971"/>
                </a:lnTo>
                <a:lnTo>
                  <a:pt x="1130" y="1971"/>
                </a:lnTo>
                <a:lnTo>
                  <a:pt x="1129" y="1971"/>
                </a:lnTo>
                <a:lnTo>
                  <a:pt x="1128" y="1971"/>
                </a:lnTo>
                <a:lnTo>
                  <a:pt x="1127" y="1970"/>
                </a:lnTo>
                <a:lnTo>
                  <a:pt x="1127" y="1969"/>
                </a:lnTo>
                <a:lnTo>
                  <a:pt x="1127" y="1968"/>
                </a:lnTo>
                <a:lnTo>
                  <a:pt x="1126" y="1967"/>
                </a:lnTo>
                <a:lnTo>
                  <a:pt x="1124" y="1964"/>
                </a:lnTo>
                <a:lnTo>
                  <a:pt x="1123" y="1963"/>
                </a:lnTo>
                <a:lnTo>
                  <a:pt x="1122" y="1960"/>
                </a:lnTo>
                <a:lnTo>
                  <a:pt x="1120" y="1958"/>
                </a:lnTo>
                <a:lnTo>
                  <a:pt x="1117" y="1957"/>
                </a:lnTo>
                <a:lnTo>
                  <a:pt x="1116" y="1954"/>
                </a:lnTo>
                <a:lnTo>
                  <a:pt x="1115" y="1953"/>
                </a:lnTo>
                <a:lnTo>
                  <a:pt x="1113" y="1951"/>
                </a:lnTo>
                <a:lnTo>
                  <a:pt x="1116" y="1950"/>
                </a:lnTo>
                <a:lnTo>
                  <a:pt x="1117" y="1950"/>
                </a:lnTo>
                <a:lnTo>
                  <a:pt x="1118" y="1950"/>
                </a:lnTo>
                <a:lnTo>
                  <a:pt x="1120" y="1951"/>
                </a:lnTo>
                <a:lnTo>
                  <a:pt x="1121" y="1951"/>
                </a:lnTo>
                <a:lnTo>
                  <a:pt x="1121" y="1951"/>
                </a:lnTo>
                <a:lnTo>
                  <a:pt x="1121" y="1950"/>
                </a:lnTo>
                <a:lnTo>
                  <a:pt x="1120" y="1950"/>
                </a:lnTo>
                <a:lnTo>
                  <a:pt x="1118" y="1948"/>
                </a:lnTo>
                <a:lnTo>
                  <a:pt x="1118" y="1947"/>
                </a:lnTo>
                <a:lnTo>
                  <a:pt x="1118" y="1947"/>
                </a:lnTo>
                <a:lnTo>
                  <a:pt x="1118" y="1946"/>
                </a:lnTo>
                <a:lnTo>
                  <a:pt x="1120" y="1946"/>
                </a:lnTo>
                <a:lnTo>
                  <a:pt x="1121" y="1945"/>
                </a:lnTo>
                <a:lnTo>
                  <a:pt x="1123" y="1945"/>
                </a:lnTo>
                <a:lnTo>
                  <a:pt x="1124" y="1945"/>
                </a:lnTo>
                <a:lnTo>
                  <a:pt x="1126" y="1944"/>
                </a:lnTo>
                <a:lnTo>
                  <a:pt x="1126" y="1944"/>
                </a:lnTo>
                <a:lnTo>
                  <a:pt x="1124" y="1942"/>
                </a:lnTo>
                <a:lnTo>
                  <a:pt x="1124" y="1942"/>
                </a:lnTo>
                <a:lnTo>
                  <a:pt x="1123" y="1942"/>
                </a:lnTo>
                <a:lnTo>
                  <a:pt x="1122" y="1944"/>
                </a:lnTo>
                <a:lnTo>
                  <a:pt x="1121" y="1945"/>
                </a:lnTo>
                <a:lnTo>
                  <a:pt x="1120" y="1945"/>
                </a:lnTo>
                <a:lnTo>
                  <a:pt x="1118" y="1944"/>
                </a:lnTo>
                <a:lnTo>
                  <a:pt x="1118" y="1942"/>
                </a:lnTo>
                <a:lnTo>
                  <a:pt x="1118" y="1941"/>
                </a:lnTo>
                <a:lnTo>
                  <a:pt x="1120" y="1941"/>
                </a:lnTo>
                <a:lnTo>
                  <a:pt x="1121" y="1940"/>
                </a:lnTo>
                <a:lnTo>
                  <a:pt x="1121" y="1940"/>
                </a:lnTo>
                <a:lnTo>
                  <a:pt x="1120" y="1940"/>
                </a:lnTo>
                <a:lnTo>
                  <a:pt x="1120" y="1940"/>
                </a:lnTo>
                <a:lnTo>
                  <a:pt x="1117" y="1941"/>
                </a:lnTo>
                <a:lnTo>
                  <a:pt x="1115" y="1941"/>
                </a:lnTo>
                <a:lnTo>
                  <a:pt x="1113" y="1941"/>
                </a:lnTo>
                <a:lnTo>
                  <a:pt x="1112" y="1942"/>
                </a:lnTo>
                <a:lnTo>
                  <a:pt x="1111" y="1942"/>
                </a:lnTo>
                <a:lnTo>
                  <a:pt x="1110" y="1942"/>
                </a:lnTo>
                <a:lnTo>
                  <a:pt x="1109" y="1941"/>
                </a:lnTo>
                <a:lnTo>
                  <a:pt x="1107" y="1940"/>
                </a:lnTo>
                <a:lnTo>
                  <a:pt x="1107" y="1937"/>
                </a:lnTo>
                <a:lnTo>
                  <a:pt x="1107" y="1936"/>
                </a:lnTo>
                <a:lnTo>
                  <a:pt x="1110" y="1936"/>
                </a:lnTo>
                <a:lnTo>
                  <a:pt x="1111" y="1935"/>
                </a:lnTo>
                <a:lnTo>
                  <a:pt x="1112" y="1934"/>
                </a:lnTo>
                <a:lnTo>
                  <a:pt x="1111" y="1934"/>
                </a:lnTo>
                <a:lnTo>
                  <a:pt x="1109" y="1934"/>
                </a:lnTo>
                <a:lnTo>
                  <a:pt x="1106" y="1934"/>
                </a:lnTo>
                <a:lnTo>
                  <a:pt x="1104" y="1934"/>
                </a:lnTo>
                <a:lnTo>
                  <a:pt x="1103" y="1934"/>
                </a:lnTo>
                <a:lnTo>
                  <a:pt x="1101" y="1935"/>
                </a:lnTo>
                <a:lnTo>
                  <a:pt x="1101" y="1936"/>
                </a:lnTo>
                <a:lnTo>
                  <a:pt x="1101" y="1936"/>
                </a:lnTo>
                <a:lnTo>
                  <a:pt x="1103" y="1937"/>
                </a:lnTo>
                <a:lnTo>
                  <a:pt x="1104" y="1940"/>
                </a:lnTo>
                <a:lnTo>
                  <a:pt x="1105" y="1942"/>
                </a:lnTo>
                <a:lnTo>
                  <a:pt x="1107" y="1944"/>
                </a:lnTo>
                <a:lnTo>
                  <a:pt x="1110" y="1945"/>
                </a:lnTo>
                <a:lnTo>
                  <a:pt x="1112" y="1945"/>
                </a:lnTo>
                <a:lnTo>
                  <a:pt x="1113" y="1946"/>
                </a:lnTo>
                <a:lnTo>
                  <a:pt x="1113" y="1946"/>
                </a:lnTo>
                <a:lnTo>
                  <a:pt x="1112" y="1948"/>
                </a:lnTo>
                <a:lnTo>
                  <a:pt x="1112" y="1950"/>
                </a:lnTo>
                <a:lnTo>
                  <a:pt x="1111" y="1951"/>
                </a:lnTo>
                <a:lnTo>
                  <a:pt x="1111" y="1953"/>
                </a:lnTo>
                <a:lnTo>
                  <a:pt x="1111" y="1954"/>
                </a:lnTo>
                <a:lnTo>
                  <a:pt x="1111" y="1956"/>
                </a:lnTo>
                <a:lnTo>
                  <a:pt x="1111" y="1957"/>
                </a:lnTo>
                <a:lnTo>
                  <a:pt x="1111" y="1958"/>
                </a:lnTo>
                <a:lnTo>
                  <a:pt x="1110" y="1958"/>
                </a:lnTo>
                <a:lnTo>
                  <a:pt x="1109" y="1956"/>
                </a:lnTo>
                <a:lnTo>
                  <a:pt x="1109" y="1954"/>
                </a:lnTo>
                <a:lnTo>
                  <a:pt x="1109" y="1953"/>
                </a:lnTo>
                <a:lnTo>
                  <a:pt x="1109" y="1952"/>
                </a:lnTo>
                <a:lnTo>
                  <a:pt x="1107" y="1950"/>
                </a:lnTo>
                <a:lnTo>
                  <a:pt x="1106" y="1947"/>
                </a:lnTo>
                <a:lnTo>
                  <a:pt x="1104" y="1945"/>
                </a:lnTo>
                <a:lnTo>
                  <a:pt x="1101" y="1944"/>
                </a:lnTo>
                <a:lnTo>
                  <a:pt x="1099" y="1942"/>
                </a:lnTo>
                <a:lnTo>
                  <a:pt x="1097" y="1941"/>
                </a:lnTo>
                <a:lnTo>
                  <a:pt x="1095" y="1940"/>
                </a:lnTo>
                <a:lnTo>
                  <a:pt x="1093" y="1940"/>
                </a:lnTo>
                <a:lnTo>
                  <a:pt x="1092" y="1940"/>
                </a:lnTo>
                <a:lnTo>
                  <a:pt x="1089" y="1941"/>
                </a:lnTo>
                <a:lnTo>
                  <a:pt x="1089" y="1940"/>
                </a:lnTo>
                <a:lnTo>
                  <a:pt x="1089" y="1939"/>
                </a:lnTo>
                <a:lnTo>
                  <a:pt x="1088" y="1936"/>
                </a:lnTo>
                <a:lnTo>
                  <a:pt x="1089" y="1934"/>
                </a:lnTo>
                <a:lnTo>
                  <a:pt x="1089" y="1931"/>
                </a:lnTo>
                <a:lnTo>
                  <a:pt x="1089" y="1929"/>
                </a:lnTo>
                <a:lnTo>
                  <a:pt x="1089" y="1927"/>
                </a:lnTo>
                <a:lnTo>
                  <a:pt x="1088" y="1925"/>
                </a:lnTo>
                <a:lnTo>
                  <a:pt x="1087" y="1927"/>
                </a:lnTo>
                <a:lnTo>
                  <a:pt x="1086" y="1927"/>
                </a:lnTo>
                <a:lnTo>
                  <a:pt x="1084" y="1928"/>
                </a:lnTo>
                <a:lnTo>
                  <a:pt x="1082" y="1928"/>
                </a:lnTo>
                <a:lnTo>
                  <a:pt x="1082" y="1928"/>
                </a:lnTo>
                <a:lnTo>
                  <a:pt x="1082" y="1929"/>
                </a:lnTo>
                <a:lnTo>
                  <a:pt x="1083" y="1933"/>
                </a:lnTo>
                <a:lnTo>
                  <a:pt x="1084" y="1935"/>
                </a:lnTo>
                <a:lnTo>
                  <a:pt x="1086" y="1939"/>
                </a:lnTo>
                <a:lnTo>
                  <a:pt x="1086" y="1941"/>
                </a:lnTo>
                <a:lnTo>
                  <a:pt x="1086" y="1942"/>
                </a:lnTo>
                <a:lnTo>
                  <a:pt x="1086" y="1942"/>
                </a:lnTo>
                <a:lnTo>
                  <a:pt x="1084" y="1942"/>
                </a:lnTo>
                <a:lnTo>
                  <a:pt x="1083" y="1941"/>
                </a:lnTo>
                <a:lnTo>
                  <a:pt x="1081" y="1940"/>
                </a:lnTo>
                <a:lnTo>
                  <a:pt x="1078" y="1937"/>
                </a:lnTo>
                <a:lnTo>
                  <a:pt x="1076" y="1936"/>
                </a:lnTo>
                <a:lnTo>
                  <a:pt x="1075" y="1934"/>
                </a:lnTo>
                <a:lnTo>
                  <a:pt x="1073" y="1933"/>
                </a:lnTo>
                <a:lnTo>
                  <a:pt x="1073" y="1931"/>
                </a:lnTo>
                <a:lnTo>
                  <a:pt x="1073" y="1931"/>
                </a:lnTo>
                <a:lnTo>
                  <a:pt x="1075" y="1930"/>
                </a:lnTo>
                <a:lnTo>
                  <a:pt x="1076" y="1930"/>
                </a:lnTo>
                <a:lnTo>
                  <a:pt x="1077" y="1930"/>
                </a:lnTo>
                <a:lnTo>
                  <a:pt x="1077" y="1930"/>
                </a:lnTo>
                <a:lnTo>
                  <a:pt x="1077" y="1928"/>
                </a:lnTo>
                <a:lnTo>
                  <a:pt x="1076" y="1927"/>
                </a:lnTo>
                <a:lnTo>
                  <a:pt x="1073" y="1927"/>
                </a:lnTo>
                <a:lnTo>
                  <a:pt x="1071" y="1927"/>
                </a:lnTo>
                <a:lnTo>
                  <a:pt x="1070" y="1927"/>
                </a:lnTo>
                <a:lnTo>
                  <a:pt x="1069" y="1925"/>
                </a:lnTo>
                <a:lnTo>
                  <a:pt x="1067" y="1923"/>
                </a:lnTo>
                <a:lnTo>
                  <a:pt x="1066" y="1920"/>
                </a:lnTo>
                <a:lnTo>
                  <a:pt x="1066" y="1918"/>
                </a:lnTo>
                <a:lnTo>
                  <a:pt x="1065" y="1914"/>
                </a:lnTo>
                <a:lnTo>
                  <a:pt x="1063" y="1912"/>
                </a:lnTo>
                <a:lnTo>
                  <a:pt x="1059" y="1910"/>
                </a:lnTo>
                <a:lnTo>
                  <a:pt x="1055" y="1907"/>
                </a:lnTo>
                <a:lnTo>
                  <a:pt x="1050" y="1905"/>
                </a:lnTo>
                <a:lnTo>
                  <a:pt x="1048" y="1903"/>
                </a:lnTo>
                <a:lnTo>
                  <a:pt x="1044" y="1901"/>
                </a:lnTo>
                <a:lnTo>
                  <a:pt x="1040" y="1900"/>
                </a:lnTo>
                <a:lnTo>
                  <a:pt x="1034" y="1901"/>
                </a:lnTo>
                <a:lnTo>
                  <a:pt x="1026" y="1902"/>
                </a:lnTo>
                <a:lnTo>
                  <a:pt x="1021" y="1905"/>
                </a:lnTo>
                <a:lnTo>
                  <a:pt x="1018" y="1911"/>
                </a:lnTo>
                <a:lnTo>
                  <a:pt x="1018" y="1912"/>
                </a:lnTo>
                <a:lnTo>
                  <a:pt x="1012" y="1914"/>
                </a:lnTo>
                <a:lnTo>
                  <a:pt x="1006" y="1913"/>
                </a:lnTo>
                <a:lnTo>
                  <a:pt x="1001" y="1912"/>
                </a:lnTo>
                <a:lnTo>
                  <a:pt x="997" y="1916"/>
                </a:lnTo>
                <a:lnTo>
                  <a:pt x="996" y="1917"/>
                </a:lnTo>
                <a:lnTo>
                  <a:pt x="994" y="1918"/>
                </a:lnTo>
                <a:lnTo>
                  <a:pt x="992" y="1918"/>
                </a:lnTo>
                <a:lnTo>
                  <a:pt x="990" y="1919"/>
                </a:lnTo>
                <a:lnTo>
                  <a:pt x="989" y="1919"/>
                </a:lnTo>
                <a:lnTo>
                  <a:pt x="981" y="1919"/>
                </a:lnTo>
                <a:lnTo>
                  <a:pt x="975" y="1919"/>
                </a:lnTo>
                <a:lnTo>
                  <a:pt x="972" y="1919"/>
                </a:lnTo>
                <a:lnTo>
                  <a:pt x="969" y="1920"/>
                </a:lnTo>
                <a:lnTo>
                  <a:pt x="967" y="1920"/>
                </a:lnTo>
                <a:lnTo>
                  <a:pt x="964" y="1922"/>
                </a:lnTo>
                <a:lnTo>
                  <a:pt x="963" y="1924"/>
                </a:lnTo>
                <a:lnTo>
                  <a:pt x="963" y="1927"/>
                </a:lnTo>
                <a:lnTo>
                  <a:pt x="962" y="1928"/>
                </a:lnTo>
                <a:lnTo>
                  <a:pt x="962" y="1929"/>
                </a:lnTo>
                <a:lnTo>
                  <a:pt x="961" y="1928"/>
                </a:lnTo>
                <a:lnTo>
                  <a:pt x="960" y="1928"/>
                </a:lnTo>
                <a:lnTo>
                  <a:pt x="958" y="1927"/>
                </a:lnTo>
                <a:lnTo>
                  <a:pt x="957" y="1925"/>
                </a:lnTo>
                <a:lnTo>
                  <a:pt x="956" y="1925"/>
                </a:lnTo>
                <a:lnTo>
                  <a:pt x="955" y="1925"/>
                </a:lnTo>
                <a:lnTo>
                  <a:pt x="950" y="1924"/>
                </a:lnTo>
                <a:lnTo>
                  <a:pt x="946" y="1922"/>
                </a:lnTo>
                <a:lnTo>
                  <a:pt x="941" y="1919"/>
                </a:lnTo>
                <a:lnTo>
                  <a:pt x="938" y="1917"/>
                </a:lnTo>
                <a:lnTo>
                  <a:pt x="937" y="1917"/>
                </a:lnTo>
                <a:lnTo>
                  <a:pt x="935" y="1917"/>
                </a:lnTo>
                <a:lnTo>
                  <a:pt x="926" y="1914"/>
                </a:lnTo>
                <a:lnTo>
                  <a:pt x="917" y="1912"/>
                </a:lnTo>
                <a:lnTo>
                  <a:pt x="908" y="1911"/>
                </a:lnTo>
                <a:lnTo>
                  <a:pt x="905" y="1911"/>
                </a:lnTo>
                <a:lnTo>
                  <a:pt x="903" y="1911"/>
                </a:lnTo>
                <a:lnTo>
                  <a:pt x="899" y="1910"/>
                </a:lnTo>
                <a:lnTo>
                  <a:pt x="894" y="1908"/>
                </a:lnTo>
                <a:lnTo>
                  <a:pt x="893" y="1908"/>
                </a:lnTo>
                <a:lnTo>
                  <a:pt x="889" y="1908"/>
                </a:lnTo>
                <a:lnTo>
                  <a:pt x="886" y="1908"/>
                </a:lnTo>
                <a:lnTo>
                  <a:pt x="882" y="1908"/>
                </a:lnTo>
                <a:lnTo>
                  <a:pt x="878" y="1908"/>
                </a:lnTo>
                <a:lnTo>
                  <a:pt x="875" y="1911"/>
                </a:lnTo>
                <a:lnTo>
                  <a:pt x="872" y="1912"/>
                </a:lnTo>
                <a:lnTo>
                  <a:pt x="869" y="1913"/>
                </a:lnTo>
                <a:lnTo>
                  <a:pt x="866" y="1913"/>
                </a:lnTo>
                <a:lnTo>
                  <a:pt x="864" y="1913"/>
                </a:lnTo>
                <a:lnTo>
                  <a:pt x="861" y="1914"/>
                </a:lnTo>
                <a:lnTo>
                  <a:pt x="859" y="1914"/>
                </a:lnTo>
                <a:lnTo>
                  <a:pt x="858" y="1916"/>
                </a:lnTo>
                <a:lnTo>
                  <a:pt x="855" y="1917"/>
                </a:lnTo>
                <a:lnTo>
                  <a:pt x="855" y="1919"/>
                </a:lnTo>
                <a:lnTo>
                  <a:pt x="855" y="1920"/>
                </a:lnTo>
                <a:lnTo>
                  <a:pt x="855" y="1922"/>
                </a:lnTo>
                <a:lnTo>
                  <a:pt x="855" y="1924"/>
                </a:lnTo>
                <a:lnTo>
                  <a:pt x="854" y="1925"/>
                </a:lnTo>
                <a:lnTo>
                  <a:pt x="853" y="1925"/>
                </a:lnTo>
                <a:lnTo>
                  <a:pt x="852" y="1925"/>
                </a:lnTo>
                <a:lnTo>
                  <a:pt x="851" y="1925"/>
                </a:lnTo>
                <a:lnTo>
                  <a:pt x="849" y="1924"/>
                </a:lnTo>
                <a:lnTo>
                  <a:pt x="848" y="1924"/>
                </a:lnTo>
                <a:lnTo>
                  <a:pt x="846" y="1923"/>
                </a:lnTo>
                <a:lnTo>
                  <a:pt x="845" y="1922"/>
                </a:lnTo>
                <a:lnTo>
                  <a:pt x="845" y="1922"/>
                </a:lnTo>
                <a:lnTo>
                  <a:pt x="845" y="1920"/>
                </a:lnTo>
                <a:lnTo>
                  <a:pt x="846" y="1919"/>
                </a:lnTo>
                <a:lnTo>
                  <a:pt x="847" y="1918"/>
                </a:lnTo>
                <a:lnTo>
                  <a:pt x="847" y="1917"/>
                </a:lnTo>
                <a:lnTo>
                  <a:pt x="847" y="1914"/>
                </a:lnTo>
                <a:lnTo>
                  <a:pt x="846" y="1913"/>
                </a:lnTo>
                <a:lnTo>
                  <a:pt x="845" y="1912"/>
                </a:lnTo>
                <a:lnTo>
                  <a:pt x="842" y="1912"/>
                </a:lnTo>
                <a:lnTo>
                  <a:pt x="840" y="1912"/>
                </a:lnTo>
                <a:lnTo>
                  <a:pt x="840" y="1912"/>
                </a:lnTo>
                <a:lnTo>
                  <a:pt x="838" y="1913"/>
                </a:lnTo>
                <a:lnTo>
                  <a:pt x="837" y="1913"/>
                </a:lnTo>
                <a:lnTo>
                  <a:pt x="836" y="1913"/>
                </a:lnTo>
                <a:lnTo>
                  <a:pt x="836" y="1913"/>
                </a:lnTo>
                <a:lnTo>
                  <a:pt x="835" y="1913"/>
                </a:lnTo>
                <a:lnTo>
                  <a:pt x="834" y="1913"/>
                </a:lnTo>
                <a:lnTo>
                  <a:pt x="831" y="1913"/>
                </a:lnTo>
                <a:lnTo>
                  <a:pt x="831" y="1914"/>
                </a:lnTo>
                <a:lnTo>
                  <a:pt x="830" y="1914"/>
                </a:lnTo>
                <a:lnTo>
                  <a:pt x="830" y="1913"/>
                </a:lnTo>
                <a:lnTo>
                  <a:pt x="830" y="1912"/>
                </a:lnTo>
                <a:lnTo>
                  <a:pt x="831" y="1911"/>
                </a:lnTo>
                <a:lnTo>
                  <a:pt x="831" y="1911"/>
                </a:lnTo>
                <a:lnTo>
                  <a:pt x="831" y="1910"/>
                </a:lnTo>
                <a:lnTo>
                  <a:pt x="830" y="1908"/>
                </a:lnTo>
                <a:lnTo>
                  <a:pt x="829" y="1908"/>
                </a:lnTo>
                <a:lnTo>
                  <a:pt x="829" y="1907"/>
                </a:lnTo>
                <a:lnTo>
                  <a:pt x="829" y="1907"/>
                </a:lnTo>
                <a:lnTo>
                  <a:pt x="829" y="1906"/>
                </a:lnTo>
                <a:lnTo>
                  <a:pt x="830" y="1905"/>
                </a:lnTo>
                <a:lnTo>
                  <a:pt x="830" y="1903"/>
                </a:lnTo>
                <a:lnTo>
                  <a:pt x="830" y="1902"/>
                </a:lnTo>
                <a:lnTo>
                  <a:pt x="829" y="1902"/>
                </a:lnTo>
                <a:lnTo>
                  <a:pt x="828" y="1902"/>
                </a:lnTo>
                <a:lnTo>
                  <a:pt x="826" y="1902"/>
                </a:lnTo>
                <a:lnTo>
                  <a:pt x="825" y="1901"/>
                </a:lnTo>
                <a:lnTo>
                  <a:pt x="825" y="1897"/>
                </a:lnTo>
                <a:lnTo>
                  <a:pt x="826" y="1895"/>
                </a:lnTo>
                <a:lnTo>
                  <a:pt x="829" y="1891"/>
                </a:lnTo>
                <a:lnTo>
                  <a:pt x="830" y="1889"/>
                </a:lnTo>
                <a:lnTo>
                  <a:pt x="830" y="1887"/>
                </a:lnTo>
                <a:lnTo>
                  <a:pt x="831" y="1885"/>
                </a:lnTo>
                <a:lnTo>
                  <a:pt x="832" y="1885"/>
                </a:lnTo>
                <a:lnTo>
                  <a:pt x="835" y="1885"/>
                </a:lnTo>
                <a:lnTo>
                  <a:pt x="837" y="1887"/>
                </a:lnTo>
                <a:lnTo>
                  <a:pt x="838" y="1885"/>
                </a:lnTo>
                <a:lnTo>
                  <a:pt x="840" y="1883"/>
                </a:lnTo>
                <a:lnTo>
                  <a:pt x="842" y="1882"/>
                </a:lnTo>
                <a:lnTo>
                  <a:pt x="842" y="1879"/>
                </a:lnTo>
                <a:lnTo>
                  <a:pt x="842" y="1877"/>
                </a:lnTo>
                <a:lnTo>
                  <a:pt x="842" y="1873"/>
                </a:lnTo>
                <a:lnTo>
                  <a:pt x="842" y="1870"/>
                </a:lnTo>
                <a:lnTo>
                  <a:pt x="841" y="1866"/>
                </a:lnTo>
                <a:lnTo>
                  <a:pt x="841" y="1866"/>
                </a:lnTo>
                <a:lnTo>
                  <a:pt x="840" y="1865"/>
                </a:lnTo>
                <a:lnTo>
                  <a:pt x="840" y="1862"/>
                </a:lnTo>
                <a:lnTo>
                  <a:pt x="838" y="1860"/>
                </a:lnTo>
                <a:lnTo>
                  <a:pt x="837" y="1859"/>
                </a:lnTo>
                <a:lnTo>
                  <a:pt x="835" y="1856"/>
                </a:lnTo>
                <a:lnTo>
                  <a:pt x="834" y="1855"/>
                </a:lnTo>
                <a:lnTo>
                  <a:pt x="831" y="1853"/>
                </a:lnTo>
                <a:lnTo>
                  <a:pt x="830" y="1849"/>
                </a:lnTo>
                <a:lnTo>
                  <a:pt x="831" y="1846"/>
                </a:lnTo>
                <a:lnTo>
                  <a:pt x="832" y="1845"/>
                </a:lnTo>
                <a:lnTo>
                  <a:pt x="834" y="1844"/>
                </a:lnTo>
                <a:lnTo>
                  <a:pt x="835" y="1843"/>
                </a:lnTo>
                <a:lnTo>
                  <a:pt x="835" y="1843"/>
                </a:lnTo>
                <a:lnTo>
                  <a:pt x="836" y="1842"/>
                </a:lnTo>
                <a:lnTo>
                  <a:pt x="836" y="1840"/>
                </a:lnTo>
                <a:lnTo>
                  <a:pt x="837" y="1837"/>
                </a:lnTo>
                <a:lnTo>
                  <a:pt x="838" y="1836"/>
                </a:lnTo>
                <a:lnTo>
                  <a:pt x="841" y="1834"/>
                </a:lnTo>
                <a:lnTo>
                  <a:pt x="843" y="1833"/>
                </a:lnTo>
                <a:lnTo>
                  <a:pt x="846" y="1830"/>
                </a:lnTo>
                <a:lnTo>
                  <a:pt x="847" y="1827"/>
                </a:lnTo>
                <a:lnTo>
                  <a:pt x="846" y="1823"/>
                </a:lnTo>
                <a:lnTo>
                  <a:pt x="845" y="1820"/>
                </a:lnTo>
                <a:lnTo>
                  <a:pt x="841" y="1815"/>
                </a:lnTo>
                <a:lnTo>
                  <a:pt x="840" y="1814"/>
                </a:lnTo>
                <a:lnTo>
                  <a:pt x="838" y="1813"/>
                </a:lnTo>
                <a:lnTo>
                  <a:pt x="837" y="1811"/>
                </a:lnTo>
                <a:lnTo>
                  <a:pt x="835" y="1810"/>
                </a:lnTo>
                <a:lnTo>
                  <a:pt x="835" y="1808"/>
                </a:lnTo>
                <a:lnTo>
                  <a:pt x="835" y="1806"/>
                </a:lnTo>
                <a:lnTo>
                  <a:pt x="836" y="1804"/>
                </a:lnTo>
                <a:lnTo>
                  <a:pt x="837" y="1802"/>
                </a:lnTo>
                <a:lnTo>
                  <a:pt x="840" y="1798"/>
                </a:lnTo>
                <a:lnTo>
                  <a:pt x="841" y="1796"/>
                </a:lnTo>
                <a:lnTo>
                  <a:pt x="843" y="1792"/>
                </a:lnTo>
                <a:lnTo>
                  <a:pt x="846" y="1788"/>
                </a:lnTo>
                <a:lnTo>
                  <a:pt x="846" y="1787"/>
                </a:lnTo>
                <a:lnTo>
                  <a:pt x="846" y="1787"/>
                </a:lnTo>
                <a:lnTo>
                  <a:pt x="847" y="1785"/>
                </a:lnTo>
                <a:lnTo>
                  <a:pt x="847" y="1783"/>
                </a:lnTo>
                <a:lnTo>
                  <a:pt x="848" y="1782"/>
                </a:lnTo>
                <a:lnTo>
                  <a:pt x="848" y="1781"/>
                </a:lnTo>
                <a:lnTo>
                  <a:pt x="849" y="1780"/>
                </a:lnTo>
                <a:lnTo>
                  <a:pt x="848" y="1777"/>
                </a:lnTo>
                <a:lnTo>
                  <a:pt x="848" y="1775"/>
                </a:lnTo>
                <a:lnTo>
                  <a:pt x="848" y="1774"/>
                </a:lnTo>
                <a:lnTo>
                  <a:pt x="847" y="1771"/>
                </a:lnTo>
                <a:lnTo>
                  <a:pt x="846" y="1770"/>
                </a:lnTo>
                <a:lnTo>
                  <a:pt x="846" y="1768"/>
                </a:lnTo>
                <a:lnTo>
                  <a:pt x="845" y="1766"/>
                </a:lnTo>
                <a:lnTo>
                  <a:pt x="845" y="1766"/>
                </a:lnTo>
                <a:lnTo>
                  <a:pt x="845" y="1765"/>
                </a:lnTo>
                <a:lnTo>
                  <a:pt x="843" y="1763"/>
                </a:lnTo>
                <a:lnTo>
                  <a:pt x="842" y="1760"/>
                </a:lnTo>
                <a:lnTo>
                  <a:pt x="842" y="1758"/>
                </a:lnTo>
                <a:lnTo>
                  <a:pt x="842" y="1756"/>
                </a:lnTo>
                <a:lnTo>
                  <a:pt x="845" y="1752"/>
                </a:lnTo>
                <a:lnTo>
                  <a:pt x="847" y="1749"/>
                </a:lnTo>
                <a:lnTo>
                  <a:pt x="849" y="1748"/>
                </a:lnTo>
                <a:lnTo>
                  <a:pt x="852" y="1747"/>
                </a:lnTo>
                <a:lnTo>
                  <a:pt x="854" y="1746"/>
                </a:lnTo>
                <a:lnTo>
                  <a:pt x="857" y="1745"/>
                </a:lnTo>
                <a:lnTo>
                  <a:pt x="858" y="1742"/>
                </a:lnTo>
                <a:lnTo>
                  <a:pt x="858" y="1731"/>
                </a:lnTo>
                <a:lnTo>
                  <a:pt x="857" y="1720"/>
                </a:lnTo>
                <a:lnTo>
                  <a:pt x="857" y="1719"/>
                </a:lnTo>
                <a:lnTo>
                  <a:pt x="858" y="1717"/>
                </a:lnTo>
                <a:lnTo>
                  <a:pt x="859" y="1716"/>
                </a:lnTo>
                <a:lnTo>
                  <a:pt x="859" y="1713"/>
                </a:lnTo>
                <a:lnTo>
                  <a:pt x="860" y="1712"/>
                </a:lnTo>
                <a:lnTo>
                  <a:pt x="860" y="1711"/>
                </a:lnTo>
                <a:lnTo>
                  <a:pt x="859" y="1711"/>
                </a:lnTo>
                <a:lnTo>
                  <a:pt x="859" y="1712"/>
                </a:lnTo>
                <a:lnTo>
                  <a:pt x="858" y="1713"/>
                </a:lnTo>
                <a:lnTo>
                  <a:pt x="858" y="1713"/>
                </a:lnTo>
                <a:lnTo>
                  <a:pt x="857" y="1714"/>
                </a:lnTo>
                <a:lnTo>
                  <a:pt x="855" y="1716"/>
                </a:lnTo>
                <a:lnTo>
                  <a:pt x="854" y="1717"/>
                </a:lnTo>
                <a:lnTo>
                  <a:pt x="852" y="1717"/>
                </a:lnTo>
                <a:lnTo>
                  <a:pt x="843" y="1717"/>
                </a:lnTo>
                <a:lnTo>
                  <a:pt x="834" y="1717"/>
                </a:lnTo>
                <a:lnTo>
                  <a:pt x="824" y="1716"/>
                </a:lnTo>
                <a:lnTo>
                  <a:pt x="823" y="1714"/>
                </a:lnTo>
                <a:lnTo>
                  <a:pt x="822" y="1713"/>
                </a:lnTo>
                <a:lnTo>
                  <a:pt x="820" y="1713"/>
                </a:lnTo>
                <a:lnTo>
                  <a:pt x="818" y="1713"/>
                </a:lnTo>
                <a:lnTo>
                  <a:pt x="814" y="1712"/>
                </a:lnTo>
                <a:lnTo>
                  <a:pt x="811" y="1712"/>
                </a:lnTo>
                <a:lnTo>
                  <a:pt x="807" y="1711"/>
                </a:lnTo>
                <a:lnTo>
                  <a:pt x="805" y="1709"/>
                </a:lnTo>
                <a:lnTo>
                  <a:pt x="803" y="1709"/>
                </a:lnTo>
                <a:lnTo>
                  <a:pt x="802" y="1709"/>
                </a:lnTo>
                <a:lnTo>
                  <a:pt x="800" y="1708"/>
                </a:lnTo>
                <a:lnTo>
                  <a:pt x="796" y="1708"/>
                </a:lnTo>
                <a:lnTo>
                  <a:pt x="791" y="1708"/>
                </a:lnTo>
                <a:lnTo>
                  <a:pt x="788" y="1707"/>
                </a:lnTo>
                <a:lnTo>
                  <a:pt x="786" y="1707"/>
                </a:lnTo>
                <a:lnTo>
                  <a:pt x="784" y="1707"/>
                </a:lnTo>
                <a:lnTo>
                  <a:pt x="780" y="1706"/>
                </a:lnTo>
                <a:lnTo>
                  <a:pt x="777" y="1705"/>
                </a:lnTo>
                <a:lnTo>
                  <a:pt x="773" y="1702"/>
                </a:lnTo>
                <a:lnTo>
                  <a:pt x="771" y="1699"/>
                </a:lnTo>
                <a:lnTo>
                  <a:pt x="769" y="1699"/>
                </a:lnTo>
                <a:lnTo>
                  <a:pt x="768" y="1697"/>
                </a:lnTo>
                <a:lnTo>
                  <a:pt x="766" y="1696"/>
                </a:lnTo>
                <a:lnTo>
                  <a:pt x="765" y="1695"/>
                </a:lnTo>
                <a:lnTo>
                  <a:pt x="765" y="1694"/>
                </a:lnTo>
                <a:lnTo>
                  <a:pt x="766" y="1692"/>
                </a:lnTo>
                <a:lnTo>
                  <a:pt x="767" y="1690"/>
                </a:lnTo>
                <a:lnTo>
                  <a:pt x="767" y="1688"/>
                </a:lnTo>
                <a:lnTo>
                  <a:pt x="767" y="1685"/>
                </a:lnTo>
                <a:lnTo>
                  <a:pt x="767" y="1684"/>
                </a:lnTo>
                <a:lnTo>
                  <a:pt x="766" y="1684"/>
                </a:lnTo>
                <a:lnTo>
                  <a:pt x="766" y="1685"/>
                </a:lnTo>
                <a:lnTo>
                  <a:pt x="766" y="1686"/>
                </a:lnTo>
                <a:lnTo>
                  <a:pt x="765" y="1688"/>
                </a:lnTo>
                <a:lnTo>
                  <a:pt x="765" y="1689"/>
                </a:lnTo>
                <a:lnTo>
                  <a:pt x="762" y="1691"/>
                </a:lnTo>
                <a:lnTo>
                  <a:pt x="762" y="1694"/>
                </a:lnTo>
                <a:lnTo>
                  <a:pt x="762" y="1695"/>
                </a:lnTo>
                <a:lnTo>
                  <a:pt x="762" y="1696"/>
                </a:lnTo>
                <a:lnTo>
                  <a:pt x="763" y="1697"/>
                </a:lnTo>
                <a:lnTo>
                  <a:pt x="765" y="1700"/>
                </a:lnTo>
                <a:lnTo>
                  <a:pt x="765" y="1701"/>
                </a:lnTo>
                <a:lnTo>
                  <a:pt x="763" y="1702"/>
                </a:lnTo>
                <a:lnTo>
                  <a:pt x="763" y="1703"/>
                </a:lnTo>
                <a:lnTo>
                  <a:pt x="761" y="1709"/>
                </a:lnTo>
                <a:lnTo>
                  <a:pt x="756" y="1713"/>
                </a:lnTo>
                <a:lnTo>
                  <a:pt x="748" y="1714"/>
                </a:lnTo>
                <a:lnTo>
                  <a:pt x="737" y="1714"/>
                </a:lnTo>
                <a:lnTo>
                  <a:pt x="726" y="1713"/>
                </a:lnTo>
                <a:lnTo>
                  <a:pt x="716" y="1713"/>
                </a:lnTo>
                <a:lnTo>
                  <a:pt x="706" y="1713"/>
                </a:lnTo>
                <a:lnTo>
                  <a:pt x="705" y="1713"/>
                </a:lnTo>
                <a:lnTo>
                  <a:pt x="702" y="1712"/>
                </a:lnTo>
                <a:lnTo>
                  <a:pt x="699" y="1712"/>
                </a:lnTo>
                <a:lnTo>
                  <a:pt x="696" y="1709"/>
                </a:lnTo>
                <a:lnTo>
                  <a:pt x="694" y="1708"/>
                </a:lnTo>
                <a:lnTo>
                  <a:pt x="693" y="1707"/>
                </a:lnTo>
                <a:lnTo>
                  <a:pt x="692" y="1707"/>
                </a:lnTo>
                <a:lnTo>
                  <a:pt x="691" y="1706"/>
                </a:lnTo>
                <a:lnTo>
                  <a:pt x="691" y="1707"/>
                </a:lnTo>
                <a:lnTo>
                  <a:pt x="689" y="1708"/>
                </a:lnTo>
                <a:lnTo>
                  <a:pt x="688" y="1711"/>
                </a:lnTo>
                <a:lnTo>
                  <a:pt x="687" y="1713"/>
                </a:lnTo>
                <a:lnTo>
                  <a:pt x="685" y="1714"/>
                </a:lnTo>
                <a:lnTo>
                  <a:pt x="682" y="1714"/>
                </a:lnTo>
                <a:lnTo>
                  <a:pt x="680" y="1716"/>
                </a:lnTo>
                <a:lnTo>
                  <a:pt x="673" y="1718"/>
                </a:lnTo>
                <a:lnTo>
                  <a:pt x="664" y="1722"/>
                </a:lnTo>
                <a:lnTo>
                  <a:pt x="656" y="1724"/>
                </a:lnTo>
                <a:lnTo>
                  <a:pt x="650" y="1726"/>
                </a:lnTo>
                <a:lnTo>
                  <a:pt x="647" y="1728"/>
                </a:lnTo>
                <a:lnTo>
                  <a:pt x="645" y="1728"/>
                </a:lnTo>
                <a:lnTo>
                  <a:pt x="642" y="1728"/>
                </a:lnTo>
                <a:lnTo>
                  <a:pt x="640" y="1729"/>
                </a:lnTo>
                <a:lnTo>
                  <a:pt x="637" y="1730"/>
                </a:lnTo>
                <a:lnTo>
                  <a:pt x="636" y="1732"/>
                </a:lnTo>
                <a:lnTo>
                  <a:pt x="635" y="1735"/>
                </a:lnTo>
                <a:lnTo>
                  <a:pt x="634" y="1737"/>
                </a:lnTo>
                <a:lnTo>
                  <a:pt x="633" y="1740"/>
                </a:lnTo>
                <a:lnTo>
                  <a:pt x="633" y="1741"/>
                </a:lnTo>
                <a:lnTo>
                  <a:pt x="631" y="1743"/>
                </a:lnTo>
                <a:lnTo>
                  <a:pt x="630" y="1746"/>
                </a:lnTo>
                <a:lnTo>
                  <a:pt x="629" y="1748"/>
                </a:lnTo>
                <a:lnTo>
                  <a:pt x="626" y="1751"/>
                </a:lnTo>
                <a:lnTo>
                  <a:pt x="624" y="1752"/>
                </a:lnTo>
                <a:lnTo>
                  <a:pt x="622" y="1753"/>
                </a:lnTo>
                <a:lnTo>
                  <a:pt x="619" y="1754"/>
                </a:lnTo>
                <a:lnTo>
                  <a:pt x="617" y="1757"/>
                </a:lnTo>
                <a:lnTo>
                  <a:pt x="616" y="1759"/>
                </a:lnTo>
                <a:lnTo>
                  <a:pt x="616" y="1763"/>
                </a:lnTo>
                <a:lnTo>
                  <a:pt x="618" y="1765"/>
                </a:lnTo>
                <a:lnTo>
                  <a:pt x="619" y="1768"/>
                </a:lnTo>
                <a:lnTo>
                  <a:pt x="622" y="1771"/>
                </a:lnTo>
                <a:lnTo>
                  <a:pt x="623" y="1775"/>
                </a:lnTo>
                <a:lnTo>
                  <a:pt x="625" y="1777"/>
                </a:lnTo>
                <a:lnTo>
                  <a:pt x="628" y="1780"/>
                </a:lnTo>
                <a:lnTo>
                  <a:pt x="630" y="1783"/>
                </a:lnTo>
                <a:lnTo>
                  <a:pt x="634" y="1786"/>
                </a:lnTo>
                <a:lnTo>
                  <a:pt x="639" y="1788"/>
                </a:lnTo>
                <a:lnTo>
                  <a:pt x="643" y="1793"/>
                </a:lnTo>
                <a:lnTo>
                  <a:pt x="645" y="1799"/>
                </a:lnTo>
                <a:lnTo>
                  <a:pt x="645" y="1805"/>
                </a:lnTo>
                <a:lnTo>
                  <a:pt x="647" y="1811"/>
                </a:lnTo>
                <a:lnTo>
                  <a:pt x="648" y="1815"/>
                </a:lnTo>
                <a:lnTo>
                  <a:pt x="650" y="1817"/>
                </a:lnTo>
                <a:lnTo>
                  <a:pt x="650" y="1820"/>
                </a:lnTo>
                <a:lnTo>
                  <a:pt x="648" y="1821"/>
                </a:lnTo>
                <a:lnTo>
                  <a:pt x="647" y="1823"/>
                </a:lnTo>
                <a:lnTo>
                  <a:pt x="646" y="1826"/>
                </a:lnTo>
                <a:lnTo>
                  <a:pt x="645" y="1826"/>
                </a:lnTo>
                <a:lnTo>
                  <a:pt x="645" y="1827"/>
                </a:lnTo>
                <a:lnTo>
                  <a:pt x="642" y="1830"/>
                </a:lnTo>
                <a:lnTo>
                  <a:pt x="641" y="1831"/>
                </a:lnTo>
                <a:lnTo>
                  <a:pt x="640" y="1836"/>
                </a:lnTo>
                <a:lnTo>
                  <a:pt x="637" y="1839"/>
                </a:lnTo>
                <a:lnTo>
                  <a:pt x="636" y="1844"/>
                </a:lnTo>
                <a:lnTo>
                  <a:pt x="633" y="1857"/>
                </a:lnTo>
                <a:lnTo>
                  <a:pt x="628" y="1871"/>
                </a:lnTo>
                <a:lnTo>
                  <a:pt x="623" y="1882"/>
                </a:lnTo>
                <a:lnTo>
                  <a:pt x="619" y="1893"/>
                </a:lnTo>
                <a:lnTo>
                  <a:pt x="617" y="1906"/>
                </a:lnTo>
                <a:lnTo>
                  <a:pt x="617" y="1919"/>
                </a:lnTo>
                <a:lnTo>
                  <a:pt x="619" y="1937"/>
                </a:lnTo>
                <a:lnTo>
                  <a:pt x="620" y="1939"/>
                </a:lnTo>
                <a:lnTo>
                  <a:pt x="622" y="1940"/>
                </a:lnTo>
                <a:lnTo>
                  <a:pt x="622" y="1941"/>
                </a:lnTo>
                <a:lnTo>
                  <a:pt x="622" y="1946"/>
                </a:lnTo>
                <a:lnTo>
                  <a:pt x="620" y="1951"/>
                </a:lnTo>
                <a:lnTo>
                  <a:pt x="619" y="1954"/>
                </a:lnTo>
                <a:lnTo>
                  <a:pt x="619" y="1959"/>
                </a:lnTo>
                <a:lnTo>
                  <a:pt x="620" y="1960"/>
                </a:lnTo>
                <a:lnTo>
                  <a:pt x="620" y="1962"/>
                </a:lnTo>
                <a:lnTo>
                  <a:pt x="622" y="1964"/>
                </a:lnTo>
                <a:lnTo>
                  <a:pt x="623" y="1968"/>
                </a:lnTo>
                <a:lnTo>
                  <a:pt x="624" y="1970"/>
                </a:lnTo>
                <a:lnTo>
                  <a:pt x="625" y="1973"/>
                </a:lnTo>
                <a:lnTo>
                  <a:pt x="626" y="1974"/>
                </a:lnTo>
                <a:lnTo>
                  <a:pt x="628" y="1976"/>
                </a:lnTo>
                <a:lnTo>
                  <a:pt x="628" y="1980"/>
                </a:lnTo>
                <a:lnTo>
                  <a:pt x="629" y="1984"/>
                </a:lnTo>
                <a:lnTo>
                  <a:pt x="628" y="1990"/>
                </a:lnTo>
                <a:lnTo>
                  <a:pt x="625" y="1997"/>
                </a:lnTo>
                <a:lnTo>
                  <a:pt x="625" y="1999"/>
                </a:lnTo>
                <a:lnTo>
                  <a:pt x="624" y="2003"/>
                </a:lnTo>
                <a:lnTo>
                  <a:pt x="624" y="2007"/>
                </a:lnTo>
                <a:lnTo>
                  <a:pt x="625" y="2009"/>
                </a:lnTo>
                <a:lnTo>
                  <a:pt x="626" y="2013"/>
                </a:lnTo>
                <a:lnTo>
                  <a:pt x="629" y="2015"/>
                </a:lnTo>
                <a:lnTo>
                  <a:pt x="630" y="2017"/>
                </a:lnTo>
                <a:lnTo>
                  <a:pt x="630" y="2021"/>
                </a:lnTo>
                <a:lnTo>
                  <a:pt x="630" y="2026"/>
                </a:lnTo>
                <a:lnTo>
                  <a:pt x="628" y="2030"/>
                </a:lnTo>
                <a:lnTo>
                  <a:pt x="625" y="2032"/>
                </a:lnTo>
                <a:lnTo>
                  <a:pt x="622" y="2037"/>
                </a:lnTo>
                <a:lnTo>
                  <a:pt x="620" y="2044"/>
                </a:lnTo>
                <a:lnTo>
                  <a:pt x="620" y="2047"/>
                </a:lnTo>
                <a:lnTo>
                  <a:pt x="619" y="2049"/>
                </a:lnTo>
                <a:lnTo>
                  <a:pt x="618" y="2050"/>
                </a:lnTo>
                <a:lnTo>
                  <a:pt x="613" y="2055"/>
                </a:lnTo>
                <a:lnTo>
                  <a:pt x="607" y="2061"/>
                </a:lnTo>
                <a:lnTo>
                  <a:pt x="602" y="2066"/>
                </a:lnTo>
                <a:lnTo>
                  <a:pt x="600" y="2067"/>
                </a:lnTo>
                <a:lnTo>
                  <a:pt x="599" y="2068"/>
                </a:lnTo>
                <a:lnTo>
                  <a:pt x="593" y="2074"/>
                </a:lnTo>
                <a:lnTo>
                  <a:pt x="589" y="2083"/>
                </a:lnTo>
                <a:lnTo>
                  <a:pt x="587" y="2093"/>
                </a:lnTo>
                <a:lnTo>
                  <a:pt x="585" y="2101"/>
                </a:lnTo>
                <a:lnTo>
                  <a:pt x="585" y="2102"/>
                </a:lnTo>
                <a:lnTo>
                  <a:pt x="585" y="2105"/>
                </a:lnTo>
                <a:lnTo>
                  <a:pt x="587" y="2106"/>
                </a:lnTo>
                <a:lnTo>
                  <a:pt x="587" y="2107"/>
                </a:lnTo>
                <a:lnTo>
                  <a:pt x="587" y="2108"/>
                </a:lnTo>
                <a:lnTo>
                  <a:pt x="585" y="2110"/>
                </a:lnTo>
                <a:lnTo>
                  <a:pt x="583" y="2111"/>
                </a:lnTo>
                <a:lnTo>
                  <a:pt x="580" y="2113"/>
                </a:lnTo>
                <a:lnTo>
                  <a:pt x="582" y="2116"/>
                </a:lnTo>
                <a:lnTo>
                  <a:pt x="583" y="2119"/>
                </a:lnTo>
                <a:lnTo>
                  <a:pt x="584" y="2121"/>
                </a:lnTo>
                <a:lnTo>
                  <a:pt x="584" y="2122"/>
                </a:lnTo>
                <a:lnTo>
                  <a:pt x="583" y="2123"/>
                </a:lnTo>
                <a:lnTo>
                  <a:pt x="582" y="2125"/>
                </a:lnTo>
                <a:lnTo>
                  <a:pt x="582" y="2127"/>
                </a:lnTo>
                <a:lnTo>
                  <a:pt x="580" y="2128"/>
                </a:lnTo>
                <a:lnTo>
                  <a:pt x="580" y="2130"/>
                </a:lnTo>
                <a:lnTo>
                  <a:pt x="580" y="2131"/>
                </a:lnTo>
                <a:lnTo>
                  <a:pt x="579" y="2133"/>
                </a:lnTo>
                <a:lnTo>
                  <a:pt x="577" y="2133"/>
                </a:lnTo>
                <a:lnTo>
                  <a:pt x="574" y="2133"/>
                </a:lnTo>
                <a:lnTo>
                  <a:pt x="572" y="2135"/>
                </a:lnTo>
                <a:lnTo>
                  <a:pt x="570" y="2139"/>
                </a:lnTo>
                <a:lnTo>
                  <a:pt x="567" y="2141"/>
                </a:lnTo>
                <a:lnTo>
                  <a:pt x="565" y="2144"/>
                </a:lnTo>
                <a:lnTo>
                  <a:pt x="564" y="2146"/>
                </a:lnTo>
                <a:lnTo>
                  <a:pt x="560" y="2153"/>
                </a:lnTo>
                <a:lnTo>
                  <a:pt x="556" y="2161"/>
                </a:lnTo>
                <a:lnTo>
                  <a:pt x="555" y="2163"/>
                </a:lnTo>
                <a:lnTo>
                  <a:pt x="554" y="2164"/>
                </a:lnTo>
                <a:lnTo>
                  <a:pt x="549" y="2175"/>
                </a:lnTo>
                <a:lnTo>
                  <a:pt x="544" y="2185"/>
                </a:lnTo>
                <a:lnTo>
                  <a:pt x="542" y="2192"/>
                </a:lnTo>
                <a:lnTo>
                  <a:pt x="539" y="2199"/>
                </a:lnTo>
                <a:lnTo>
                  <a:pt x="536" y="2209"/>
                </a:lnTo>
                <a:lnTo>
                  <a:pt x="531" y="2221"/>
                </a:lnTo>
                <a:lnTo>
                  <a:pt x="530" y="2224"/>
                </a:lnTo>
                <a:lnTo>
                  <a:pt x="528" y="2225"/>
                </a:lnTo>
                <a:lnTo>
                  <a:pt x="527" y="2227"/>
                </a:lnTo>
                <a:lnTo>
                  <a:pt x="526" y="2228"/>
                </a:lnTo>
                <a:lnTo>
                  <a:pt x="525" y="2231"/>
                </a:lnTo>
                <a:lnTo>
                  <a:pt x="524" y="2233"/>
                </a:lnTo>
                <a:lnTo>
                  <a:pt x="522" y="2237"/>
                </a:lnTo>
                <a:lnTo>
                  <a:pt x="522" y="2242"/>
                </a:lnTo>
                <a:lnTo>
                  <a:pt x="522" y="2244"/>
                </a:lnTo>
                <a:lnTo>
                  <a:pt x="522" y="2245"/>
                </a:lnTo>
                <a:lnTo>
                  <a:pt x="524" y="2248"/>
                </a:lnTo>
                <a:lnTo>
                  <a:pt x="524" y="2250"/>
                </a:lnTo>
                <a:lnTo>
                  <a:pt x="526" y="2254"/>
                </a:lnTo>
                <a:lnTo>
                  <a:pt x="527" y="2258"/>
                </a:lnTo>
                <a:lnTo>
                  <a:pt x="528" y="2260"/>
                </a:lnTo>
                <a:lnTo>
                  <a:pt x="528" y="2262"/>
                </a:lnTo>
                <a:lnTo>
                  <a:pt x="527" y="2264"/>
                </a:lnTo>
                <a:lnTo>
                  <a:pt x="526" y="2265"/>
                </a:lnTo>
                <a:lnTo>
                  <a:pt x="525" y="2265"/>
                </a:lnTo>
                <a:lnTo>
                  <a:pt x="522" y="2264"/>
                </a:lnTo>
                <a:lnTo>
                  <a:pt x="521" y="2262"/>
                </a:lnTo>
                <a:lnTo>
                  <a:pt x="519" y="2262"/>
                </a:lnTo>
                <a:lnTo>
                  <a:pt x="517" y="2264"/>
                </a:lnTo>
                <a:lnTo>
                  <a:pt x="515" y="2264"/>
                </a:lnTo>
                <a:lnTo>
                  <a:pt x="510" y="2270"/>
                </a:lnTo>
                <a:lnTo>
                  <a:pt x="508" y="2277"/>
                </a:lnTo>
                <a:lnTo>
                  <a:pt x="508" y="2285"/>
                </a:lnTo>
                <a:lnTo>
                  <a:pt x="509" y="2293"/>
                </a:lnTo>
                <a:lnTo>
                  <a:pt x="509" y="2295"/>
                </a:lnTo>
                <a:lnTo>
                  <a:pt x="511" y="2298"/>
                </a:lnTo>
                <a:lnTo>
                  <a:pt x="511" y="2306"/>
                </a:lnTo>
                <a:lnTo>
                  <a:pt x="509" y="2315"/>
                </a:lnTo>
                <a:lnTo>
                  <a:pt x="508" y="2323"/>
                </a:lnTo>
                <a:lnTo>
                  <a:pt x="508" y="2326"/>
                </a:lnTo>
                <a:lnTo>
                  <a:pt x="509" y="2327"/>
                </a:lnTo>
                <a:lnTo>
                  <a:pt x="510" y="2330"/>
                </a:lnTo>
                <a:lnTo>
                  <a:pt x="513" y="2334"/>
                </a:lnTo>
                <a:lnTo>
                  <a:pt x="513" y="2335"/>
                </a:lnTo>
                <a:lnTo>
                  <a:pt x="511" y="2338"/>
                </a:lnTo>
                <a:lnTo>
                  <a:pt x="511" y="2339"/>
                </a:lnTo>
                <a:lnTo>
                  <a:pt x="510" y="2341"/>
                </a:lnTo>
                <a:lnTo>
                  <a:pt x="509" y="2342"/>
                </a:lnTo>
                <a:lnTo>
                  <a:pt x="508" y="2342"/>
                </a:lnTo>
                <a:lnTo>
                  <a:pt x="507" y="2341"/>
                </a:lnTo>
                <a:lnTo>
                  <a:pt x="505" y="2340"/>
                </a:lnTo>
                <a:lnTo>
                  <a:pt x="505" y="2339"/>
                </a:lnTo>
                <a:lnTo>
                  <a:pt x="504" y="2338"/>
                </a:lnTo>
                <a:lnTo>
                  <a:pt x="504" y="2338"/>
                </a:lnTo>
                <a:lnTo>
                  <a:pt x="502" y="2339"/>
                </a:lnTo>
                <a:lnTo>
                  <a:pt x="502" y="2339"/>
                </a:lnTo>
                <a:lnTo>
                  <a:pt x="501" y="2340"/>
                </a:lnTo>
                <a:lnTo>
                  <a:pt x="499" y="2341"/>
                </a:lnTo>
                <a:lnTo>
                  <a:pt x="498" y="2341"/>
                </a:lnTo>
                <a:lnTo>
                  <a:pt x="497" y="2340"/>
                </a:lnTo>
                <a:lnTo>
                  <a:pt x="496" y="2341"/>
                </a:lnTo>
                <a:lnTo>
                  <a:pt x="494" y="2342"/>
                </a:lnTo>
                <a:lnTo>
                  <a:pt x="493" y="2346"/>
                </a:lnTo>
                <a:lnTo>
                  <a:pt x="493" y="2350"/>
                </a:lnTo>
                <a:lnTo>
                  <a:pt x="493" y="2353"/>
                </a:lnTo>
                <a:lnTo>
                  <a:pt x="492" y="2362"/>
                </a:lnTo>
                <a:lnTo>
                  <a:pt x="490" y="2367"/>
                </a:lnTo>
                <a:lnTo>
                  <a:pt x="486" y="2370"/>
                </a:lnTo>
                <a:lnTo>
                  <a:pt x="481" y="2376"/>
                </a:lnTo>
                <a:lnTo>
                  <a:pt x="481" y="2378"/>
                </a:lnTo>
                <a:lnTo>
                  <a:pt x="480" y="2379"/>
                </a:lnTo>
                <a:lnTo>
                  <a:pt x="479" y="2380"/>
                </a:lnTo>
                <a:lnTo>
                  <a:pt x="479" y="2381"/>
                </a:lnTo>
                <a:lnTo>
                  <a:pt x="479" y="2384"/>
                </a:lnTo>
                <a:lnTo>
                  <a:pt x="479" y="2385"/>
                </a:lnTo>
                <a:lnTo>
                  <a:pt x="477" y="2386"/>
                </a:lnTo>
                <a:lnTo>
                  <a:pt x="475" y="2387"/>
                </a:lnTo>
                <a:lnTo>
                  <a:pt x="473" y="2389"/>
                </a:lnTo>
                <a:lnTo>
                  <a:pt x="469" y="2390"/>
                </a:lnTo>
                <a:lnTo>
                  <a:pt x="467" y="2392"/>
                </a:lnTo>
                <a:lnTo>
                  <a:pt x="461" y="2401"/>
                </a:lnTo>
                <a:lnTo>
                  <a:pt x="458" y="2409"/>
                </a:lnTo>
                <a:lnTo>
                  <a:pt x="453" y="2418"/>
                </a:lnTo>
                <a:lnTo>
                  <a:pt x="452" y="2419"/>
                </a:lnTo>
                <a:lnTo>
                  <a:pt x="451" y="2420"/>
                </a:lnTo>
                <a:lnTo>
                  <a:pt x="450" y="2421"/>
                </a:lnTo>
                <a:lnTo>
                  <a:pt x="448" y="2424"/>
                </a:lnTo>
                <a:lnTo>
                  <a:pt x="447" y="2425"/>
                </a:lnTo>
                <a:lnTo>
                  <a:pt x="448" y="2426"/>
                </a:lnTo>
                <a:lnTo>
                  <a:pt x="450" y="2427"/>
                </a:lnTo>
                <a:lnTo>
                  <a:pt x="452" y="2429"/>
                </a:lnTo>
                <a:lnTo>
                  <a:pt x="452" y="2431"/>
                </a:lnTo>
                <a:lnTo>
                  <a:pt x="451" y="2432"/>
                </a:lnTo>
                <a:lnTo>
                  <a:pt x="450" y="2433"/>
                </a:lnTo>
                <a:lnTo>
                  <a:pt x="447" y="2435"/>
                </a:lnTo>
                <a:lnTo>
                  <a:pt x="446" y="2437"/>
                </a:lnTo>
                <a:lnTo>
                  <a:pt x="446" y="2438"/>
                </a:lnTo>
                <a:lnTo>
                  <a:pt x="446" y="2441"/>
                </a:lnTo>
                <a:lnTo>
                  <a:pt x="447" y="2442"/>
                </a:lnTo>
                <a:lnTo>
                  <a:pt x="450" y="2444"/>
                </a:lnTo>
                <a:lnTo>
                  <a:pt x="452" y="2446"/>
                </a:lnTo>
                <a:lnTo>
                  <a:pt x="454" y="2448"/>
                </a:lnTo>
                <a:lnTo>
                  <a:pt x="456" y="2449"/>
                </a:lnTo>
                <a:lnTo>
                  <a:pt x="457" y="2450"/>
                </a:lnTo>
                <a:lnTo>
                  <a:pt x="458" y="2453"/>
                </a:lnTo>
                <a:lnTo>
                  <a:pt x="458" y="2456"/>
                </a:lnTo>
                <a:lnTo>
                  <a:pt x="457" y="2459"/>
                </a:lnTo>
                <a:lnTo>
                  <a:pt x="457" y="2461"/>
                </a:lnTo>
                <a:lnTo>
                  <a:pt x="456" y="2463"/>
                </a:lnTo>
                <a:lnTo>
                  <a:pt x="454" y="2464"/>
                </a:lnTo>
                <a:lnTo>
                  <a:pt x="452" y="2463"/>
                </a:lnTo>
                <a:lnTo>
                  <a:pt x="451" y="2463"/>
                </a:lnTo>
                <a:lnTo>
                  <a:pt x="450" y="2464"/>
                </a:lnTo>
                <a:lnTo>
                  <a:pt x="448" y="2465"/>
                </a:lnTo>
                <a:lnTo>
                  <a:pt x="447" y="2466"/>
                </a:lnTo>
                <a:lnTo>
                  <a:pt x="446" y="2466"/>
                </a:lnTo>
                <a:lnTo>
                  <a:pt x="445" y="2465"/>
                </a:lnTo>
                <a:lnTo>
                  <a:pt x="444" y="2463"/>
                </a:lnTo>
                <a:lnTo>
                  <a:pt x="441" y="2461"/>
                </a:lnTo>
                <a:lnTo>
                  <a:pt x="439" y="2461"/>
                </a:lnTo>
                <a:lnTo>
                  <a:pt x="436" y="2461"/>
                </a:lnTo>
                <a:lnTo>
                  <a:pt x="434" y="2461"/>
                </a:lnTo>
                <a:lnTo>
                  <a:pt x="431" y="2461"/>
                </a:lnTo>
                <a:lnTo>
                  <a:pt x="429" y="2461"/>
                </a:lnTo>
                <a:lnTo>
                  <a:pt x="428" y="2463"/>
                </a:lnTo>
                <a:lnTo>
                  <a:pt x="427" y="2464"/>
                </a:lnTo>
                <a:lnTo>
                  <a:pt x="427" y="2466"/>
                </a:lnTo>
                <a:lnTo>
                  <a:pt x="427" y="2469"/>
                </a:lnTo>
                <a:lnTo>
                  <a:pt x="427" y="2471"/>
                </a:lnTo>
                <a:lnTo>
                  <a:pt x="428" y="2473"/>
                </a:lnTo>
                <a:lnTo>
                  <a:pt x="428" y="2477"/>
                </a:lnTo>
                <a:lnTo>
                  <a:pt x="429" y="2478"/>
                </a:lnTo>
                <a:lnTo>
                  <a:pt x="430" y="2480"/>
                </a:lnTo>
                <a:lnTo>
                  <a:pt x="433" y="2482"/>
                </a:lnTo>
                <a:lnTo>
                  <a:pt x="434" y="2484"/>
                </a:lnTo>
                <a:lnTo>
                  <a:pt x="438" y="2487"/>
                </a:lnTo>
                <a:lnTo>
                  <a:pt x="439" y="2488"/>
                </a:lnTo>
                <a:lnTo>
                  <a:pt x="440" y="2489"/>
                </a:lnTo>
                <a:lnTo>
                  <a:pt x="440" y="2492"/>
                </a:lnTo>
                <a:lnTo>
                  <a:pt x="441" y="2493"/>
                </a:lnTo>
                <a:lnTo>
                  <a:pt x="442" y="2494"/>
                </a:lnTo>
                <a:lnTo>
                  <a:pt x="444" y="2494"/>
                </a:lnTo>
                <a:lnTo>
                  <a:pt x="446" y="2493"/>
                </a:lnTo>
                <a:lnTo>
                  <a:pt x="447" y="2493"/>
                </a:lnTo>
                <a:lnTo>
                  <a:pt x="448" y="2493"/>
                </a:lnTo>
                <a:lnTo>
                  <a:pt x="448" y="2494"/>
                </a:lnTo>
                <a:lnTo>
                  <a:pt x="448" y="2495"/>
                </a:lnTo>
                <a:lnTo>
                  <a:pt x="447" y="2497"/>
                </a:lnTo>
                <a:lnTo>
                  <a:pt x="446" y="2498"/>
                </a:lnTo>
                <a:lnTo>
                  <a:pt x="445" y="2499"/>
                </a:lnTo>
                <a:lnTo>
                  <a:pt x="442" y="2499"/>
                </a:lnTo>
                <a:lnTo>
                  <a:pt x="440" y="2500"/>
                </a:lnTo>
                <a:lnTo>
                  <a:pt x="439" y="2499"/>
                </a:lnTo>
                <a:lnTo>
                  <a:pt x="438" y="2499"/>
                </a:lnTo>
                <a:lnTo>
                  <a:pt x="438" y="2500"/>
                </a:lnTo>
                <a:lnTo>
                  <a:pt x="436" y="2501"/>
                </a:lnTo>
                <a:lnTo>
                  <a:pt x="435" y="2503"/>
                </a:lnTo>
                <a:lnTo>
                  <a:pt x="434" y="2507"/>
                </a:lnTo>
                <a:lnTo>
                  <a:pt x="433" y="2510"/>
                </a:lnTo>
                <a:lnTo>
                  <a:pt x="429" y="2515"/>
                </a:lnTo>
                <a:lnTo>
                  <a:pt x="427" y="2518"/>
                </a:lnTo>
                <a:lnTo>
                  <a:pt x="427" y="2523"/>
                </a:lnTo>
                <a:lnTo>
                  <a:pt x="427" y="2532"/>
                </a:lnTo>
                <a:lnTo>
                  <a:pt x="428" y="2534"/>
                </a:lnTo>
                <a:lnTo>
                  <a:pt x="429" y="2537"/>
                </a:lnTo>
                <a:lnTo>
                  <a:pt x="430" y="2538"/>
                </a:lnTo>
                <a:lnTo>
                  <a:pt x="431" y="2539"/>
                </a:lnTo>
                <a:lnTo>
                  <a:pt x="433" y="2540"/>
                </a:lnTo>
                <a:lnTo>
                  <a:pt x="434" y="2543"/>
                </a:lnTo>
                <a:lnTo>
                  <a:pt x="433" y="2545"/>
                </a:lnTo>
                <a:lnTo>
                  <a:pt x="431" y="2546"/>
                </a:lnTo>
                <a:lnTo>
                  <a:pt x="430" y="2547"/>
                </a:lnTo>
                <a:lnTo>
                  <a:pt x="429" y="2547"/>
                </a:lnTo>
                <a:lnTo>
                  <a:pt x="428" y="2549"/>
                </a:lnTo>
                <a:lnTo>
                  <a:pt x="427" y="2551"/>
                </a:lnTo>
                <a:lnTo>
                  <a:pt x="427" y="2556"/>
                </a:lnTo>
                <a:lnTo>
                  <a:pt x="428" y="2561"/>
                </a:lnTo>
                <a:lnTo>
                  <a:pt x="429" y="2566"/>
                </a:lnTo>
                <a:lnTo>
                  <a:pt x="429" y="2569"/>
                </a:lnTo>
                <a:lnTo>
                  <a:pt x="429" y="2570"/>
                </a:lnTo>
                <a:lnTo>
                  <a:pt x="428" y="2573"/>
                </a:lnTo>
                <a:lnTo>
                  <a:pt x="429" y="2577"/>
                </a:lnTo>
                <a:lnTo>
                  <a:pt x="429" y="2580"/>
                </a:lnTo>
                <a:lnTo>
                  <a:pt x="429" y="2584"/>
                </a:lnTo>
                <a:lnTo>
                  <a:pt x="428" y="2586"/>
                </a:lnTo>
                <a:lnTo>
                  <a:pt x="427" y="2590"/>
                </a:lnTo>
                <a:lnTo>
                  <a:pt x="425" y="2591"/>
                </a:lnTo>
                <a:lnTo>
                  <a:pt x="424" y="2595"/>
                </a:lnTo>
                <a:lnTo>
                  <a:pt x="424" y="2597"/>
                </a:lnTo>
                <a:lnTo>
                  <a:pt x="424" y="2600"/>
                </a:lnTo>
                <a:lnTo>
                  <a:pt x="424" y="2602"/>
                </a:lnTo>
                <a:lnTo>
                  <a:pt x="427" y="2606"/>
                </a:lnTo>
                <a:lnTo>
                  <a:pt x="427" y="2611"/>
                </a:lnTo>
                <a:lnTo>
                  <a:pt x="428" y="2614"/>
                </a:lnTo>
                <a:lnTo>
                  <a:pt x="429" y="2619"/>
                </a:lnTo>
                <a:lnTo>
                  <a:pt x="429" y="2621"/>
                </a:lnTo>
                <a:lnTo>
                  <a:pt x="429" y="2625"/>
                </a:lnTo>
                <a:lnTo>
                  <a:pt x="430" y="2629"/>
                </a:lnTo>
                <a:lnTo>
                  <a:pt x="430" y="2632"/>
                </a:lnTo>
                <a:lnTo>
                  <a:pt x="433" y="2636"/>
                </a:lnTo>
                <a:lnTo>
                  <a:pt x="435" y="2638"/>
                </a:lnTo>
                <a:lnTo>
                  <a:pt x="438" y="2641"/>
                </a:lnTo>
                <a:lnTo>
                  <a:pt x="440" y="2644"/>
                </a:lnTo>
                <a:lnTo>
                  <a:pt x="440" y="2647"/>
                </a:lnTo>
                <a:lnTo>
                  <a:pt x="441" y="2651"/>
                </a:lnTo>
                <a:lnTo>
                  <a:pt x="442" y="2653"/>
                </a:lnTo>
                <a:lnTo>
                  <a:pt x="447" y="2664"/>
                </a:lnTo>
                <a:lnTo>
                  <a:pt x="452" y="2675"/>
                </a:lnTo>
                <a:lnTo>
                  <a:pt x="458" y="2684"/>
                </a:lnTo>
                <a:lnTo>
                  <a:pt x="458" y="2686"/>
                </a:lnTo>
                <a:lnTo>
                  <a:pt x="459" y="2687"/>
                </a:lnTo>
                <a:lnTo>
                  <a:pt x="462" y="2688"/>
                </a:lnTo>
                <a:lnTo>
                  <a:pt x="463" y="2691"/>
                </a:lnTo>
                <a:lnTo>
                  <a:pt x="464" y="2692"/>
                </a:lnTo>
                <a:lnTo>
                  <a:pt x="465" y="2693"/>
                </a:lnTo>
                <a:lnTo>
                  <a:pt x="464" y="2694"/>
                </a:lnTo>
                <a:lnTo>
                  <a:pt x="463" y="2695"/>
                </a:lnTo>
                <a:lnTo>
                  <a:pt x="462" y="2695"/>
                </a:lnTo>
                <a:lnTo>
                  <a:pt x="461" y="2694"/>
                </a:lnTo>
                <a:lnTo>
                  <a:pt x="459" y="2695"/>
                </a:lnTo>
                <a:lnTo>
                  <a:pt x="458" y="2697"/>
                </a:lnTo>
                <a:lnTo>
                  <a:pt x="453" y="2700"/>
                </a:lnTo>
                <a:lnTo>
                  <a:pt x="448" y="2704"/>
                </a:lnTo>
                <a:lnTo>
                  <a:pt x="447" y="2704"/>
                </a:lnTo>
                <a:lnTo>
                  <a:pt x="445" y="2705"/>
                </a:lnTo>
                <a:lnTo>
                  <a:pt x="444" y="2706"/>
                </a:lnTo>
                <a:lnTo>
                  <a:pt x="444" y="2709"/>
                </a:lnTo>
                <a:lnTo>
                  <a:pt x="444" y="2711"/>
                </a:lnTo>
                <a:lnTo>
                  <a:pt x="444" y="2715"/>
                </a:lnTo>
                <a:lnTo>
                  <a:pt x="445" y="2716"/>
                </a:lnTo>
                <a:lnTo>
                  <a:pt x="446" y="2720"/>
                </a:lnTo>
                <a:lnTo>
                  <a:pt x="446" y="2722"/>
                </a:lnTo>
                <a:lnTo>
                  <a:pt x="446" y="2726"/>
                </a:lnTo>
                <a:lnTo>
                  <a:pt x="447" y="2728"/>
                </a:lnTo>
                <a:lnTo>
                  <a:pt x="450" y="2732"/>
                </a:lnTo>
                <a:lnTo>
                  <a:pt x="452" y="2734"/>
                </a:lnTo>
                <a:lnTo>
                  <a:pt x="454" y="2734"/>
                </a:lnTo>
                <a:lnTo>
                  <a:pt x="458" y="2734"/>
                </a:lnTo>
                <a:lnTo>
                  <a:pt x="461" y="2734"/>
                </a:lnTo>
                <a:lnTo>
                  <a:pt x="464" y="2734"/>
                </a:lnTo>
                <a:lnTo>
                  <a:pt x="467" y="2735"/>
                </a:lnTo>
                <a:lnTo>
                  <a:pt x="468" y="2735"/>
                </a:lnTo>
                <a:lnTo>
                  <a:pt x="469" y="2735"/>
                </a:lnTo>
                <a:lnTo>
                  <a:pt x="470" y="2737"/>
                </a:lnTo>
                <a:lnTo>
                  <a:pt x="471" y="2737"/>
                </a:lnTo>
                <a:lnTo>
                  <a:pt x="475" y="2738"/>
                </a:lnTo>
                <a:lnTo>
                  <a:pt x="476" y="2739"/>
                </a:lnTo>
                <a:lnTo>
                  <a:pt x="477" y="2740"/>
                </a:lnTo>
                <a:lnTo>
                  <a:pt x="480" y="2741"/>
                </a:lnTo>
                <a:lnTo>
                  <a:pt x="485" y="2741"/>
                </a:lnTo>
                <a:lnTo>
                  <a:pt x="490" y="2741"/>
                </a:lnTo>
                <a:lnTo>
                  <a:pt x="494" y="2740"/>
                </a:lnTo>
                <a:lnTo>
                  <a:pt x="499" y="2740"/>
                </a:lnTo>
                <a:lnTo>
                  <a:pt x="503" y="2738"/>
                </a:lnTo>
                <a:lnTo>
                  <a:pt x="507" y="2735"/>
                </a:lnTo>
                <a:lnTo>
                  <a:pt x="509" y="2733"/>
                </a:lnTo>
                <a:lnTo>
                  <a:pt x="510" y="2732"/>
                </a:lnTo>
                <a:lnTo>
                  <a:pt x="510" y="2729"/>
                </a:lnTo>
                <a:lnTo>
                  <a:pt x="511" y="2727"/>
                </a:lnTo>
                <a:lnTo>
                  <a:pt x="511" y="2723"/>
                </a:lnTo>
                <a:lnTo>
                  <a:pt x="513" y="2722"/>
                </a:lnTo>
                <a:lnTo>
                  <a:pt x="514" y="2721"/>
                </a:lnTo>
                <a:lnTo>
                  <a:pt x="516" y="2721"/>
                </a:lnTo>
                <a:lnTo>
                  <a:pt x="519" y="2721"/>
                </a:lnTo>
                <a:lnTo>
                  <a:pt x="522" y="2722"/>
                </a:lnTo>
                <a:lnTo>
                  <a:pt x="526" y="2722"/>
                </a:lnTo>
                <a:lnTo>
                  <a:pt x="530" y="2723"/>
                </a:lnTo>
                <a:lnTo>
                  <a:pt x="533" y="2723"/>
                </a:lnTo>
                <a:lnTo>
                  <a:pt x="536" y="2722"/>
                </a:lnTo>
                <a:lnTo>
                  <a:pt x="539" y="2720"/>
                </a:lnTo>
                <a:lnTo>
                  <a:pt x="542" y="2717"/>
                </a:lnTo>
                <a:lnTo>
                  <a:pt x="544" y="2716"/>
                </a:lnTo>
                <a:lnTo>
                  <a:pt x="548" y="2715"/>
                </a:lnTo>
                <a:lnTo>
                  <a:pt x="549" y="2715"/>
                </a:lnTo>
                <a:lnTo>
                  <a:pt x="551" y="2714"/>
                </a:lnTo>
                <a:lnTo>
                  <a:pt x="553" y="2712"/>
                </a:lnTo>
                <a:lnTo>
                  <a:pt x="554" y="2711"/>
                </a:lnTo>
                <a:lnTo>
                  <a:pt x="556" y="2711"/>
                </a:lnTo>
                <a:lnTo>
                  <a:pt x="557" y="2712"/>
                </a:lnTo>
                <a:lnTo>
                  <a:pt x="560" y="2712"/>
                </a:lnTo>
                <a:lnTo>
                  <a:pt x="561" y="2714"/>
                </a:lnTo>
                <a:lnTo>
                  <a:pt x="564" y="2712"/>
                </a:lnTo>
                <a:lnTo>
                  <a:pt x="566" y="2712"/>
                </a:lnTo>
                <a:lnTo>
                  <a:pt x="568" y="2712"/>
                </a:lnTo>
                <a:lnTo>
                  <a:pt x="572" y="2712"/>
                </a:lnTo>
                <a:lnTo>
                  <a:pt x="576" y="2712"/>
                </a:lnTo>
                <a:lnTo>
                  <a:pt x="579" y="2712"/>
                </a:lnTo>
                <a:lnTo>
                  <a:pt x="580" y="2712"/>
                </a:lnTo>
                <a:lnTo>
                  <a:pt x="582" y="2714"/>
                </a:lnTo>
                <a:lnTo>
                  <a:pt x="583" y="2715"/>
                </a:lnTo>
                <a:lnTo>
                  <a:pt x="584" y="2715"/>
                </a:lnTo>
                <a:lnTo>
                  <a:pt x="585" y="2715"/>
                </a:lnTo>
                <a:lnTo>
                  <a:pt x="588" y="2715"/>
                </a:lnTo>
                <a:lnTo>
                  <a:pt x="589" y="2715"/>
                </a:lnTo>
                <a:lnTo>
                  <a:pt x="590" y="2716"/>
                </a:lnTo>
                <a:lnTo>
                  <a:pt x="590" y="2718"/>
                </a:lnTo>
                <a:lnTo>
                  <a:pt x="591" y="2720"/>
                </a:lnTo>
                <a:lnTo>
                  <a:pt x="591" y="2722"/>
                </a:lnTo>
                <a:lnTo>
                  <a:pt x="591" y="2723"/>
                </a:lnTo>
                <a:lnTo>
                  <a:pt x="594" y="2727"/>
                </a:lnTo>
                <a:lnTo>
                  <a:pt x="596" y="2731"/>
                </a:lnTo>
                <a:lnTo>
                  <a:pt x="599" y="2734"/>
                </a:lnTo>
                <a:lnTo>
                  <a:pt x="599" y="2739"/>
                </a:lnTo>
                <a:lnTo>
                  <a:pt x="599" y="2744"/>
                </a:lnTo>
                <a:lnTo>
                  <a:pt x="597" y="2749"/>
                </a:lnTo>
                <a:lnTo>
                  <a:pt x="599" y="2755"/>
                </a:lnTo>
                <a:lnTo>
                  <a:pt x="601" y="2758"/>
                </a:lnTo>
                <a:lnTo>
                  <a:pt x="605" y="2762"/>
                </a:lnTo>
                <a:lnTo>
                  <a:pt x="606" y="2766"/>
                </a:lnTo>
                <a:lnTo>
                  <a:pt x="607" y="2774"/>
                </a:lnTo>
                <a:lnTo>
                  <a:pt x="607" y="2777"/>
                </a:lnTo>
                <a:lnTo>
                  <a:pt x="607" y="2780"/>
                </a:lnTo>
                <a:lnTo>
                  <a:pt x="608" y="2783"/>
                </a:lnTo>
                <a:lnTo>
                  <a:pt x="610" y="2786"/>
                </a:lnTo>
                <a:lnTo>
                  <a:pt x="610" y="2788"/>
                </a:lnTo>
                <a:lnTo>
                  <a:pt x="608" y="2788"/>
                </a:lnTo>
                <a:lnTo>
                  <a:pt x="608" y="2788"/>
                </a:lnTo>
                <a:lnTo>
                  <a:pt x="607" y="2789"/>
                </a:lnTo>
                <a:lnTo>
                  <a:pt x="607" y="2791"/>
                </a:lnTo>
                <a:lnTo>
                  <a:pt x="607" y="2795"/>
                </a:lnTo>
                <a:lnTo>
                  <a:pt x="608" y="2805"/>
                </a:lnTo>
                <a:lnTo>
                  <a:pt x="610" y="2815"/>
                </a:lnTo>
                <a:lnTo>
                  <a:pt x="610" y="2818"/>
                </a:lnTo>
                <a:lnTo>
                  <a:pt x="610" y="2820"/>
                </a:lnTo>
                <a:lnTo>
                  <a:pt x="610" y="2823"/>
                </a:lnTo>
                <a:lnTo>
                  <a:pt x="611" y="2825"/>
                </a:lnTo>
                <a:lnTo>
                  <a:pt x="614" y="2841"/>
                </a:lnTo>
                <a:lnTo>
                  <a:pt x="614" y="2857"/>
                </a:lnTo>
                <a:lnTo>
                  <a:pt x="616" y="2874"/>
                </a:lnTo>
                <a:lnTo>
                  <a:pt x="617" y="2877"/>
                </a:lnTo>
                <a:lnTo>
                  <a:pt x="619" y="2882"/>
                </a:lnTo>
                <a:lnTo>
                  <a:pt x="622" y="2886"/>
                </a:lnTo>
                <a:lnTo>
                  <a:pt x="625" y="2889"/>
                </a:lnTo>
                <a:lnTo>
                  <a:pt x="629" y="2892"/>
                </a:lnTo>
                <a:lnTo>
                  <a:pt x="636" y="2898"/>
                </a:lnTo>
                <a:lnTo>
                  <a:pt x="642" y="2908"/>
                </a:lnTo>
                <a:lnTo>
                  <a:pt x="647" y="2917"/>
                </a:lnTo>
                <a:lnTo>
                  <a:pt x="653" y="2926"/>
                </a:lnTo>
                <a:lnTo>
                  <a:pt x="657" y="2928"/>
                </a:lnTo>
                <a:lnTo>
                  <a:pt x="660" y="2932"/>
                </a:lnTo>
                <a:lnTo>
                  <a:pt x="664" y="2933"/>
                </a:lnTo>
                <a:lnTo>
                  <a:pt x="665" y="2934"/>
                </a:lnTo>
                <a:lnTo>
                  <a:pt x="665" y="2933"/>
                </a:lnTo>
                <a:lnTo>
                  <a:pt x="666" y="2933"/>
                </a:lnTo>
                <a:lnTo>
                  <a:pt x="668" y="2932"/>
                </a:lnTo>
                <a:lnTo>
                  <a:pt x="669" y="2931"/>
                </a:lnTo>
                <a:lnTo>
                  <a:pt x="669" y="2929"/>
                </a:lnTo>
                <a:lnTo>
                  <a:pt x="668" y="2927"/>
                </a:lnTo>
                <a:lnTo>
                  <a:pt x="668" y="2926"/>
                </a:lnTo>
                <a:lnTo>
                  <a:pt x="666" y="2923"/>
                </a:lnTo>
                <a:lnTo>
                  <a:pt x="666" y="2921"/>
                </a:lnTo>
                <a:lnTo>
                  <a:pt x="666" y="2919"/>
                </a:lnTo>
                <a:lnTo>
                  <a:pt x="668" y="2917"/>
                </a:lnTo>
                <a:lnTo>
                  <a:pt x="668" y="2916"/>
                </a:lnTo>
                <a:lnTo>
                  <a:pt x="668" y="2915"/>
                </a:lnTo>
                <a:lnTo>
                  <a:pt x="668" y="2914"/>
                </a:lnTo>
                <a:lnTo>
                  <a:pt x="668" y="2912"/>
                </a:lnTo>
                <a:lnTo>
                  <a:pt x="666" y="2910"/>
                </a:lnTo>
                <a:lnTo>
                  <a:pt x="664" y="2906"/>
                </a:lnTo>
                <a:lnTo>
                  <a:pt x="663" y="2905"/>
                </a:lnTo>
                <a:lnTo>
                  <a:pt x="660" y="2904"/>
                </a:lnTo>
                <a:lnTo>
                  <a:pt x="659" y="2903"/>
                </a:lnTo>
                <a:lnTo>
                  <a:pt x="658" y="2902"/>
                </a:lnTo>
                <a:lnTo>
                  <a:pt x="658" y="2900"/>
                </a:lnTo>
                <a:lnTo>
                  <a:pt x="659" y="2900"/>
                </a:lnTo>
                <a:lnTo>
                  <a:pt x="662" y="2900"/>
                </a:lnTo>
                <a:lnTo>
                  <a:pt x="664" y="2902"/>
                </a:lnTo>
                <a:lnTo>
                  <a:pt x="666" y="2904"/>
                </a:lnTo>
                <a:lnTo>
                  <a:pt x="669" y="2906"/>
                </a:lnTo>
                <a:lnTo>
                  <a:pt x="681" y="2922"/>
                </a:lnTo>
                <a:lnTo>
                  <a:pt x="688" y="2942"/>
                </a:lnTo>
                <a:lnTo>
                  <a:pt x="693" y="2962"/>
                </a:lnTo>
                <a:lnTo>
                  <a:pt x="696" y="2985"/>
                </a:lnTo>
                <a:lnTo>
                  <a:pt x="699" y="3009"/>
                </a:lnTo>
                <a:lnTo>
                  <a:pt x="704" y="3035"/>
                </a:lnTo>
                <a:lnTo>
                  <a:pt x="711" y="3060"/>
                </a:lnTo>
                <a:lnTo>
                  <a:pt x="713" y="3063"/>
                </a:lnTo>
                <a:lnTo>
                  <a:pt x="713" y="3065"/>
                </a:lnTo>
                <a:lnTo>
                  <a:pt x="715" y="3093"/>
                </a:lnTo>
                <a:lnTo>
                  <a:pt x="722" y="3122"/>
                </a:lnTo>
                <a:lnTo>
                  <a:pt x="729" y="3150"/>
                </a:lnTo>
                <a:lnTo>
                  <a:pt x="729" y="3151"/>
                </a:lnTo>
                <a:lnTo>
                  <a:pt x="731" y="3154"/>
                </a:lnTo>
                <a:lnTo>
                  <a:pt x="738" y="3170"/>
                </a:lnTo>
                <a:lnTo>
                  <a:pt x="745" y="3187"/>
                </a:lnTo>
                <a:lnTo>
                  <a:pt x="746" y="3189"/>
                </a:lnTo>
                <a:lnTo>
                  <a:pt x="750" y="3194"/>
                </a:lnTo>
                <a:lnTo>
                  <a:pt x="752" y="3197"/>
                </a:lnTo>
                <a:lnTo>
                  <a:pt x="756" y="3201"/>
                </a:lnTo>
                <a:lnTo>
                  <a:pt x="757" y="3201"/>
                </a:lnTo>
                <a:lnTo>
                  <a:pt x="759" y="3202"/>
                </a:lnTo>
                <a:lnTo>
                  <a:pt x="760" y="3205"/>
                </a:lnTo>
                <a:lnTo>
                  <a:pt x="762" y="3207"/>
                </a:lnTo>
                <a:lnTo>
                  <a:pt x="763" y="3210"/>
                </a:lnTo>
                <a:lnTo>
                  <a:pt x="763" y="3211"/>
                </a:lnTo>
                <a:lnTo>
                  <a:pt x="765" y="3212"/>
                </a:lnTo>
                <a:lnTo>
                  <a:pt x="766" y="3212"/>
                </a:lnTo>
                <a:lnTo>
                  <a:pt x="767" y="3212"/>
                </a:lnTo>
                <a:lnTo>
                  <a:pt x="768" y="3213"/>
                </a:lnTo>
                <a:lnTo>
                  <a:pt x="769" y="3216"/>
                </a:lnTo>
                <a:lnTo>
                  <a:pt x="771" y="3217"/>
                </a:lnTo>
                <a:lnTo>
                  <a:pt x="772" y="3221"/>
                </a:lnTo>
                <a:lnTo>
                  <a:pt x="774" y="3224"/>
                </a:lnTo>
                <a:lnTo>
                  <a:pt x="777" y="3225"/>
                </a:lnTo>
                <a:lnTo>
                  <a:pt x="779" y="3228"/>
                </a:lnTo>
                <a:lnTo>
                  <a:pt x="782" y="3231"/>
                </a:lnTo>
                <a:lnTo>
                  <a:pt x="785" y="3236"/>
                </a:lnTo>
                <a:lnTo>
                  <a:pt x="786" y="3237"/>
                </a:lnTo>
                <a:lnTo>
                  <a:pt x="786" y="3237"/>
                </a:lnTo>
                <a:lnTo>
                  <a:pt x="791" y="3244"/>
                </a:lnTo>
                <a:lnTo>
                  <a:pt x="795" y="3250"/>
                </a:lnTo>
                <a:lnTo>
                  <a:pt x="799" y="3256"/>
                </a:lnTo>
                <a:lnTo>
                  <a:pt x="800" y="3257"/>
                </a:lnTo>
                <a:lnTo>
                  <a:pt x="802" y="3259"/>
                </a:lnTo>
                <a:lnTo>
                  <a:pt x="807" y="3263"/>
                </a:lnTo>
                <a:lnTo>
                  <a:pt x="812" y="3267"/>
                </a:lnTo>
                <a:lnTo>
                  <a:pt x="817" y="3270"/>
                </a:lnTo>
                <a:lnTo>
                  <a:pt x="824" y="3270"/>
                </a:lnTo>
                <a:lnTo>
                  <a:pt x="825" y="3270"/>
                </a:lnTo>
                <a:lnTo>
                  <a:pt x="828" y="3271"/>
                </a:lnTo>
                <a:lnTo>
                  <a:pt x="836" y="3275"/>
                </a:lnTo>
                <a:lnTo>
                  <a:pt x="845" y="3281"/>
                </a:lnTo>
                <a:lnTo>
                  <a:pt x="853" y="3287"/>
                </a:lnTo>
                <a:lnTo>
                  <a:pt x="857" y="3290"/>
                </a:lnTo>
                <a:lnTo>
                  <a:pt x="860" y="3292"/>
                </a:lnTo>
                <a:lnTo>
                  <a:pt x="863" y="3293"/>
                </a:lnTo>
                <a:lnTo>
                  <a:pt x="865" y="3294"/>
                </a:lnTo>
                <a:lnTo>
                  <a:pt x="866" y="3296"/>
                </a:lnTo>
                <a:lnTo>
                  <a:pt x="868" y="3297"/>
                </a:lnTo>
                <a:lnTo>
                  <a:pt x="869" y="3298"/>
                </a:lnTo>
                <a:lnTo>
                  <a:pt x="870" y="3299"/>
                </a:lnTo>
                <a:lnTo>
                  <a:pt x="872" y="3298"/>
                </a:lnTo>
                <a:lnTo>
                  <a:pt x="874" y="3297"/>
                </a:lnTo>
                <a:lnTo>
                  <a:pt x="876" y="3296"/>
                </a:lnTo>
                <a:lnTo>
                  <a:pt x="878" y="3294"/>
                </a:lnTo>
                <a:lnTo>
                  <a:pt x="881" y="3293"/>
                </a:lnTo>
                <a:lnTo>
                  <a:pt x="883" y="3293"/>
                </a:lnTo>
                <a:lnTo>
                  <a:pt x="886" y="3294"/>
                </a:lnTo>
                <a:lnTo>
                  <a:pt x="889" y="3294"/>
                </a:lnTo>
                <a:lnTo>
                  <a:pt x="898" y="3294"/>
                </a:lnTo>
                <a:lnTo>
                  <a:pt x="908" y="3294"/>
                </a:lnTo>
                <a:lnTo>
                  <a:pt x="916" y="3292"/>
                </a:lnTo>
                <a:lnTo>
                  <a:pt x="921" y="3291"/>
                </a:lnTo>
                <a:lnTo>
                  <a:pt x="924" y="3287"/>
                </a:lnTo>
                <a:lnTo>
                  <a:pt x="927" y="3287"/>
                </a:lnTo>
                <a:lnTo>
                  <a:pt x="929" y="3287"/>
                </a:lnTo>
                <a:lnTo>
                  <a:pt x="931" y="3288"/>
                </a:lnTo>
                <a:lnTo>
                  <a:pt x="932" y="3290"/>
                </a:lnTo>
                <a:lnTo>
                  <a:pt x="934" y="3291"/>
                </a:lnTo>
                <a:lnTo>
                  <a:pt x="937" y="3291"/>
                </a:lnTo>
                <a:lnTo>
                  <a:pt x="938" y="3291"/>
                </a:lnTo>
                <a:lnTo>
                  <a:pt x="939" y="3291"/>
                </a:lnTo>
                <a:lnTo>
                  <a:pt x="941" y="3291"/>
                </a:lnTo>
                <a:lnTo>
                  <a:pt x="944" y="3291"/>
                </a:lnTo>
                <a:lnTo>
                  <a:pt x="946" y="3291"/>
                </a:lnTo>
                <a:lnTo>
                  <a:pt x="948" y="3290"/>
                </a:lnTo>
                <a:lnTo>
                  <a:pt x="948" y="3288"/>
                </a:lnTo>
                <a:lnTo>
                  <a:pt x="946" y="3287"/>
                </a:lnTo>
                <a:lnTo>
                  <a:pt x="945" y="3285"/>
                </a:lnTo>
                <a:lnTo>
                  <a:pt x="943" y="3284"/>
                </a:lnTo>
                <a:lnTo>
                  <a:pt x="941" y="3282"/>
                </a:lnTo>
                <a:lnTo>
                  <a:pt x="939" y="3280"/>
                </a:lnTo>
                <a:lnTo>
                  <a:pt x="938" y="3279"/>
                </a:lnTo>
                <a:lnTo>
                  <a:pt x="935" y="3278"/>
                </a:lnTo>
                <a:lnTo>
                  <a:pt x="934" y="3278"/>
                </a:lnTo>
                <a:lnTo>
                  <a:pt x="932" y="3276"/>
                </a:lnTo>
                <a:lnTo>
                  <a:pt x="931" y="3276"/>
                </a:lnTo>
                <a:lnTo>
                  <a:pt x="928" y="3276"/>
                </a:lnTo>
                <a:lnTo>
                  <a:pt x="926" y="3275"/>
                </a:lnTo>
                <a:lnTo>
                  <a:pt x="924" y="3275"/>
                </a:lnTo>
                <a:lnTo>
                  <a:pt x="924" y="3274"/>
                </a:lnTo>
                <a:lnTo>
                  <a:pt x="926" y="3274"/>
                </a:lnTo>
                <a:lnTo>
                  <a:pt x="928" y="3273"/>
                </a:lnTo>
                <a:lnTo>
                  <a:pt x="929" y="3273"/>
                </a:lnTo>
                <a:lnTo>
                  <a:pt x="932" y="3271"/>
                </a:lnTo>
                <a:lnTo>
                  <a:pt x="935" y="3273"/>
                </a:lnTo>
                <a:lnTo>
                  <a:pt x="938" y="3274"/>
                </a:lnTo>
                <a:lnTo>
                  <a:pt x="941" y="3275"/>
                </a:lnTo>
                <a:lnTo>
                  <a:pt x="945" y="3278"/>
                </a:lnTo>
                <a:lnTo>
                  <a:pt x="948" y="3280"/>
                </a:lnTo>
                <a:lnTo>
                  <a:pt x="949" y="3280"/>
                </a:lnTo>
                <a:lnTo>
                  <a:pt x="949" y="3280"/>
                </a:lnTo>
                <a:lnTo>
                  <a:pt x="952" y="3282"/>
                </a:lnTo>
                <a:lnTo>
                  <a:pt x="956" y="3285"/>
                </a:lnTo>
                <a:lnTo>
                  <a:pt x="958" y="3286"/>
                </a:lnTo>
                <a:lnTo>
                  <a:pt x="961" y="3286"/>
                </a:lnTo>
                <a:lnTo>
                  <a:pt x="962" y="3286"/>
                </a:lnTo>
                <a:lnTo>
                  <a:pt x="969" y="3288"/>
                </a:lnTo>
                <a:lnTo>
                  <a:pt x="978" y="3291"/>
                </a:lnTo>
                <a:lnTo>
                  <a:pt x="987" y="3296"/>
                </a:lnTo>
                <a:lnTo>
                  <a:pt x="994" y="3299"/>
                </a:lnTo>
                <a:lnTo>
                  <a:pt x="996" y="3302"/>
                </a:lnTo>
                <a:lnTo>
                  <a:pt x="1000" y="3307"/>
                </a:lnTo>
                <a:lnTo>
                  <a:pt x="1002" y="3311"/>
                </a:lnTo>
                <a:lnTo>
                  <a:pt x="1003" y="3315"/>
                </a:lnTo>
                <a:lnTo>
                  <a:pt x="1013" y="3331"/>
                </a:lnTo>
                <a:lnTo>
                  <a:pt x="1024" y="3350"/>
                </a:lnTo>
                <a:lnTo>
                  <a:pt x="1036" y="3368"/>
                </a:lnTo>
                <a:lnTo>
                  <a:pt x="1048" y="3385"/>
                </a:lnTo>
                <a:lnTo>
                  <a:pt x="1049" y="3387"/>
                </a:lnTo>
                <a:lnTo>
                  <a:pt x="1050" y="3387"/>
                </a:lnTo>
                <a:lnTo>
                  <a:pt x="1063" y="3395"/>
                </a:lnTo>
                <a:lnTo>
                  <a:pt x="1070" y="3400"/>
                </a:lnTo>
                <a:lnTo>
                  <a:pt x="1075" y="3405"/>
                </a:lnTo>
                <a:lnTo>
                  <a:pt x="1080" y="3408"/>
                </a:lnTo>
                <a:lnTo>
                  <a:pt x="1086" y="3415"/>
                </a:lnTo>
                <a:lnTo>
                  <a:pt x="1094" y="3423"/>
                </a:lnTo>
                <a:lnTo>
                  <a:pt x="1097" y="3424"/>
                </a:lnTo>
                <a:lnTo>
                  <a:pt x="1099" y="3427"/>
                </a:lnTo>
                <a:lnTo>
                  <a:pt x="1104" y="3429"/>
                </a:lnTo>
                <a:lnTo>
                  <a:pt x="1109" y="3432"/>
                </a:lnTo>
                <a:lnTo>
                  <a:pt x="1113" y="3434"/>
                </a:lnTo>
                <a:lnTo>
                  <a:pt x="1118" y="3438"/>
                </a:lnTo>
                <a:lnTo>
                  <a:pt x="1120" y="3440"/>
                </a:lnTo>
                <a:lnTo>
                  <a:pt x="1121" y="3444"/>
                </a:lnTo>
                <a:lnTo>
                  <a:pt x="1121" y="3446"/>
                </a:lnTo>
                <a:lnTo>
                  <a:pt x="1120" y="3450"/>
                </a:lnTo>
                <a:lnTo>
                  <a:pt x="1120" y="3452"/>
                </a:lnTo>
                <a:lnTo>
                  <a:pt x="1120" y="3456"/>
                </a:lnTo>
                <a:lnTo>
                  <a:pt x="1120" y="3459"/>
                </a:lnTo>
                <a:lnTo>
                  <a:pt x="1121" y="3463"/>
                </a:lnTo>
                <a:lnTo>
                  <a:pt x="1121" y="3469"/>
                </a:lnTo>
                <a:lnTo>
                  <a:pt x="1116" y="3476"/>
                </a:lnTo>
                <a:lnTo>
                  <a:pt x="1110" y="3482"/>
                </a:lnTo>
                <a:lnTo>
                  <a:pt x="1105" y="3486"/>
                </a:lnTo>
                <a:lnTo>
                  <a:pt x="1103" y="3487"/>
                </a:lnTo>
                <a:lnTo>
                  <a:pt x="1099" y="3490"/>
                </a:lnTo>
                <a:lnTo>
                  <a:pt x="1097" y="3492"/>
                </a:lnTo>
                <a:lnTo>
                  <a:pt x="1094" y="3495"/>
                </a:lnTo>
                <a:lnTo>
                  <a:pt x="1092" y="3497"/>
                </a:lnTo>
                <a:lnTo>
                  <a:pt x="1090" y="3499"/>
                </a:lnTo>
                <a:lnTo>
                  <a:pt x="1089" y="3502"/>
                </a:lnTo>
                <a:lnTo>
                  <a:pt x="1086" y="3509"/>
                </a:lnTo>
                <a:lnTo>
                  <a:pt x="1086" y="3518"/>
                </a:lnTo>
                <a:lnTo>
                  <a:pt x="1086" y="3526"/>
                </a:lnTo>
                <a:lnTo>
                  <a:pt x="1086" y="3529"/>
                </a:lnTo>
                <a:lnTo>
                  <a:pt x="1086" y="3530"/>
                </a:lnTo>
                <a:lnTo>
                  <a:pt x="1083" y="3532"/>
                </a:lnTo>
                <a:lnTo>
                  <a:pt x="1081" y="3535"/>
                </a:lnTo>
                <a:lnTo>
                  <a:pt x="1078" y="3536"/>
                </a:lnTo>
                <a:lnTo>
                  <a:pt x="1076" y="3537"/>
                </a:lnTo>
                <a:lnTo>
                  <a:pt x="1073" y="3538"/>
                </a:lnTo>
                <a:lnTo>
                  <a:pt x="1071" y="3541"/>
                </a:lnTo>
                <a:lnTo>
                  <a:pt x="1070" y="3544"/>
                </a:lnTo>
                <a:lnTo>
                  <a:pt x="1070" y="3546"/>
                </a:lnTo>
                <a:lnTo>
                  <a:pt x="1067" y="3547"/>
                </a:lnTo>
                <a:lnTo>
                  <a:pt x="1066" y="3547"/>
                </a:lnTo>
                <a:lnTo>
                  <a:pt x="1064" y="3549"/>
                </a:lnTo>
                <a:lnTo>
                  <a:pt x="1063" y="3550"/>
                </a:lnTo>
                <a:lnTo>
                  <a:pt x="1061" y="3553"/>
                </a:lnTo>
                <a:lnTo>
                  <a:pt x="1061" y="3554"/>
                </a:lnTo>
                <a:lnTo>
                  <a:pt x="1061" y="3556"/>
                </a:lnTo>
                <a:lnTo>
                  <a:pt x="1059" y="3558"/>
                </a:lnTo>
                <a:lnTo>
                  <a:pt x="1058" y="3559"/>
                </a:lnTo>
                <a:lnTo>
                  <a:pt x="1057" y="3558"/>
                </a:lnTo>
                <a:lnTo>
                  <a:pt x="1055" y="3558"/>
                </a:lnTo>
                <a:lnTo>
                  <a:pt x="1052" y="3558"/>
                </a:lnTo>
                <a:lnTo>
                  <a:pt x="1049" y="3558"/>
                </a:lnTo>
                <a:lnTo>
                  <a:pt x="1048" y="3556"/>
                </a:lnTo>
                <a:lnTo>
                  <a:pt x="1047" y="3555"/>
                </a:lnTo>
                <a:lnTo>
                  <a:pt x="1047" y="3553"/>
                </a:lnTo>
                <a:lnTo>
                  <a:pt x="1046" y="3552"/>
                </a:lnTo>
                <a:lnTo>
                  <a:pt x="1044" y="3549"/>
                </a:lnTo>
                <a:lnTo>
                  <a:pt x="1043" y="3548"/>
                </a:lnTo>
                <a:lnTo>
                  <a:pt x="1041" y="3547"/>
                </a:lnTo>
                <a:lnTo>
                  <a:pt x="1038" y="3548"/>
                </a:lnTo>
                <a:lnTo>
                  <a:pt x="1036" y="3549"/>
                </a:lnTo>
                <a:lnTo>
                  <a:pt x="1034" y="3550"/>
                </a:lnTo>
                <a:lnTo>
                  <a:pt x="1031" y="3553"/>
                </a:lnTo>
                <a:lnTo>
                  <a:pt x="1029" y="3554"/>
                </a:lnTo>
                <a:lnTo>
                  <a:pt x="1027" y="3554"/>
                </a:lnTo>
                <a:lnTo>
                  <a:pt x="1026" y="3553"/>
                </a:lnTo>
                <a:lnTo>
                  <a:pt x="1024" y="3550"/>
                </a:lnTo>
                <a:lnTo>
                  <a:pt x="1023" y="3548"/>
                </a:lnTo>
                <a:lnTo>
                  <a:pt x="1023" y="3547"/>
                </a:lnTo>
                <a:lnTo>
                  <a:pt x="1021" y="3544"/>
                </a:lnTo>
                <a:lnTo>
                  <a:pt x="1019" y="3542"/>
                </a:lnTo>
                <a:lnTo>
                  <a:pt x="1018" y="3539"/>
                </a:lnTo>
                <a:lnTo>
                  <a:pt x="1018" y="3538"/>
                </a:lnTo>
                <a:lnTo>
                  <a:pt x="1018" y="3537"/>
                </a:lnTo>
                <a:lnTo>
                  <a:pt x="1018" y="3535"/>
                </a:lnTo>
                <a:lnTo>
                  <a:pt x="1018" y="3533"/>
                </a:lnTo>
                <a:lnTo>
                  <a:pt x="1018" y="3532"/>
                </a:lnTo>
                <a:lnTo>
                  <a:pt x="1017" y="3531"/>
                </a:lnTo>
                <a:lnTo>
                  <a:pt x="1015" y="3530"/>
                </a:lnTo>
                <a:lnTo>
                  <a:pt x="1013" y="3529"/>
                </a:lnTo>
                <a:lnTo>
                  <a:pt x="1010" y="3527"/>
                </a:lnTo>
                <a:lnTo>
                  <a:pt x="1009" y="3525"/>
                </a:lnTo>
                <a:lnTo>
                  <a:pt x="1008" y="3524"/>
                </a:lnTo>
                <a:lnTo>
                  <a:pt x="1007" y="3521"/>
                </a:lnTo>
                <a:lnTo>
                  <a:pt x="1006" y="3520"/>
                </a:lnTo>
                <a:lnTo>
                  <a:pt x="1002" y="3519"/>
                </a:lnTo>
                <a:lnTo>
                  <a:pt x="1000" y="3518"/>
                </a:lnTo>
                <a:lnTo>
                  <a:pt x="994" y="3516"/>
                </a:lnTo>
                <a:lnTo>
                  <a:pt x="987" y="3520"/>
                </a:lnTo>
                <a:lnTo>
                  <a:pt x="980" y="3525"/>
                </a:lnTo>
                <a:lnTo>
                  <a:pt x="973" y="3529"/>
                </a:lnTo>
                <a:lnTo>
                  <a:pt x="968" y="3530"/>
                </a:lnTo>
                <a:lnTo>
                  <a:pt x="964" y="3530"/>
                </a:lnTo>
                <a:lnTo>
                  <a:pt x="960" y="3531"/>
                </a:lnTo>
                <a:lnTo>
                  <a:pt x="956" y="3533"/>
                </a:lnTo>
                <a:lnTo>
                  <a:pt x="955" y="3535"/>
                </a:lnTo>
                <a:lnTo>
                  <a:pt x="952" y="3537"/>
                </a:lnTo>
                <a:lnTo>
                  <a:pt x="951" y="3538"/>
                </a:lnTo>
                <a:lnTo>
                  <a:pt x="950" y="3539"/>
                </a:lnTo>
                <a:lnTo>
                  <a:pt x="949" y="3541"/>
                </a:lnTo>
                <a:lnTo>
                  <a:pt x="948" y="3542"/>
                </a:lnTo>
                <a:lnTo>
                  <a:pt x="946" y="3542"/>
                </a:lnTo>
                <a:lnTo>
                  <a:pt x="944" y="3543"/>
                </a:lnTo>
                <a:lnTo>
                  <a:pt x="938" y="3542"/>
                </a:lnTo>
                <a:lnTo>
                  <a:pt x="933" y="3543"/>
                </a:lnTo>
                <a:lnTo>
                  <a:pt x="928" y="3544"/>
                </a:lnTo>
                <a:lnTo>
                  <a:pt x="926" y="3548"/>
                </a:lnTo>
                <a:lnTo>
                  <a:pt x="924" y="3554"/>
                </a:lnTo>
                <a:lnTo>
                  <a:pt x="924" y="3560"/>
                </a:lnTo>
                <a:lnTo>
                  <a:pt x="924" y="3565"/>
                </a:lnTo>
                <a:lnTo>
                  <a:pt x="923" y="3566"/>
                </a:lnTo>
                <a:lnTo>
                  <a:pt x="922" y="3567"/>
                </a:lnTo>
                <a:lnTo>
                  <a:pt x="920" y="3569"/>
                </a:lnTo>
                <a:lnTo>
                  <a:pt x="918" y="3570"/>
                </a:lnTo>
                <a:lnTo>
                  <a:pt x="917" y="3572"/>
                </a:lnTo>
                <a:lnTo>
                  <a:pt x="916" y="3573"/>
                </a:lnTo>
                <a:lnTo>
                  <a:pt x="915" y="3576"/>
                </a:lnTo>
                <a:lnTo>
                  <a:pt x="912" y="3577"/>
                </a:lnTo>
                <a:lnTo>
                  <a:pt x="911" y="3578"/>
                </a:lnTo>
                <a:lnTo>
                  <a:pt x="909" y="3579"/>
                </a:lnTo>
                <a:lnTo>
                  <a:pt x="906" y="3581"/>
                </a:lnTo>
                <a:lnTo>
                  <a:pt x="904" y="3581"/>
                </a:lnTo>
                <a:lnTo>
                  <a:pt x="903" y="3582"/>
                </a:lnTo>
                <a:lnTo>
                  <a:pt x="900" y="3583"/>
                </a:lnTo>
                <a:lnTo>
                  <a:pt x="898" y="3583"/>
                </a:lnTo>
                <a:lnTo>
                  <a:pt x="895" y="3582"/>
                </a:lnTo>
                <a:lnTo>
                  <a:pt x="894" y="3581"/>
                </a:lnTo>
                <a:lnTo>
                  <a:pt x="892" y="3578"/>
                </a:lnTo>
                <a:lnTo>
                  <a:pt x="891" y="3576"/>
                </a:lnTo>
                <a:lnTo>
                  <a:pt x="889" y="3575"/>
                </a:lnTo>
                <a:lnTo>
                  <a:pt x="887" y="3571"/>
                </a:lnTo>
                <a:lnTo>
                  <a:pt x="886" y="3569"/>
                </a:lnTo>
                <a:lnTo>
                  <a:pt x="883" y="3566"/>
                </a:lnTo>
                <a:lnTo>
                  <a:pt x="881" y="3564"/>
                </a:lnTo>
                <a:lnTo>
                  <a:pt x="877" y="3564"/>
                </a:lnTo>
                <a:lnTo>
                  <a:pt x="875" y="3562"/>
                </a:lnTo>
                <a:lnTo>
                  <a:pt x="872" y="3561"/>
                </a:lnTo>
                <a:lnTo>
                  <a:pt x="870" y="3560"/>
                </a:lnTo>
                <a:lnTo>
                  <a:pt x="866" y="3558"/>
                </a:lnTo>
                <a:lnTo>
                  <a:pt x="864" y="3555"/>
                </a:lnTo>
                <a:lnTo>
                  <a:pt x="861" y="3552"/>
                </a:lnTo>
                <a:lnTo>
                  <a:pt x="860" y="3548"/>
                </a:lnTo>
                <a:lnTo>
                  <a:pt x="861" y="3544"/>
                </a:lnTo>
                <a:lnTo>
                  <a:pt x="864" y="3538"/>
                </a:lnTo>
                <a:lnTo>
                  <a:pt x="868" y="3532"/>
                </a:lnTo>
                <a:lnTo>
                  <a:pt x="870" y="3526"/>
                </a:lnTo>
                <a:lnTo>
                  <a:pt x="872" y="3522"/>
                </a:lnTo>
                <a:lnTo>
                  <a:pt x="875" y="3520"/>
                </a:lnTo>
                <a:lnTo>
                  <a:pt x="878" y="3518"/>
                </a:lnTo>
                <a:lnTo>
                  <a:pt x="882" y="3516"/>
                </a:lnTo>
                <a:lnTo>
                  <a:pt x="885" y="3515"/>
                </a:lnTo>
                <a:lnTo>
                  <a:pt x="886" y="3514"/>
                </a:lnTo>
                <a:lnTo>
                  <a:pt x="887" y="3510"/>
                </a:lnTo>
                <a:lnTo>
                  <a:pt x="888" y="3508"/>
                </a:lnTo>
                <a:lnTo>
                  <a:pt x="889" y="3504"/>
                </a:lnTo>
                <a:lnTo>
                  <a:pt x="889" y="3502"/>
                </a:lnTo>
                <a:lnTo>
                  <a:pt x="889" y="3498"/>
                </a:lnTo>
                <a:lnTo>
                  <a:pt x="889" y="3495"/>
                </a:lnTo>
                <a:lnTo>
                  <a:pt x="888" y="3491"/>
                </a:lnTo>
                <a:lnTo>
                  <a:pt x="888" y="3487"/>
                </a:lnTo>
                <a:lnTo>
                  <a:pt x="888" y="3482"/>
                </a:lnTo>
                <a:lnTo>
                  <a:pt x="889" y="3480"/>
                </a:lnTo>
                <a:lnTo>
                  <a:pt x="889" y="3479"/>
                </a:lnTo>
                <a:lnTo>
                  <a:pt x="891" y="3476"/>
                </a:lnTo>
                <a:lnTo>
                  <a:pt x="891" y="3475"/>
                </a:lnTo>
                <a:lnTo>
                  <a:pt x="889" y="3473"/>
                </a:lnTo>
                <a:lnTo>
                  <a:pt x="887" y="3470"/>
                </a:lnTo>
                <a:lnTo>
                  <a:pt x="886" y="3469"/>
                </a:lnTo>
                <a:lnTo>
                  <a:pt x="883" y="3467"/>
                </a:lnTo>
                <a:lnTo>
                  <a:pt x="882" y="3464"/>
                </a:lnTo>
                <a:lnTo>
                  <a:pt x="881" y="3462"/>
                </a:lnTo>
                <a:lnTo>
                  <a:pt x="881" y="3459"/>
                </a:lnTo>
                <a:lnTo>
                  <a:pt x="883" y="3457"/>
                </a:lnTo>
                <a:lnTo>
                  <a:pt x="885" y="3457"/>
                </a:lnTo>
                <a:lnTo>
                  <a:pt x="886" y="3456"/>
                </a:lnTo>
                <a:lnTo>
                  <a:pt x="888" y="3455"/>
                </a:lnTo>
                <a:lnTo>
                  <a:pt x="889" y="3455"/>
                </a:lnTo>
                <a:lnTo>
                  <a:pt x="891" y="3453"/>
                </a:lnTo>
                <a:lnTo>
                  <a:pt x="891" y="3451"/>
                </a:lnTo>
                <a:lnTo>
                  <a:pt x="891" y="3449"/>
                </a:lnTo>
                <a:lnTo>
                  <a:pt x="891" y="3446"/>
                </a:lnTo>
                <a:lnTo>
                  <a:pt x="891" y="3442"/>
                </a:lnTo>
                <a:lnTo>
                  <a:pt x="889" y="3440"/>
                </a:lnTo>
                <a:lnTo>
                  <a:pt x="887" y="3439"/>
                </a:lnTo>
                <a:lnTo>
                  <a:pt x="885" y="3439"/>
                </a:lnTo>
                <a:lnTo>
                  <a:pt x="880" y="3439"/>
                </a:lnTo>
                <a:lnTo>
                  <a:pt x="876" y="3439"/>
                </a:lnTo>
                <a:lnTo>
                  <a:pt x="872" y="3440"/>
                </a:lnTo>
                <a:lnTo>
                  <a:pt x="870" y="3439"/>
                </a:lnTo>
                <a:lnTo>
                  <a:pt x="868" y="3436"/>
                </a:lnTo>
                <a:lnTo>
                  <a:pt x="865" y="3435"/>
                </a:lnTo>
                <a:lnTo>
                  <a:pt x="863" y="3433"/>
                </a:lnTo>
                <a:lnTo>
                  <a:pt x="861" y="3432"/>
                </a:lnTo>
                <a:lnTo>
                  <a:pt x="859" y="3433"/>
                </a:lnTo>
                <a:lnTo>
                  <a:pt x="858" y="3434"/>
                </a:lnTo>
                <a:lnTo>
                  <a:pt x="855" y="3435"/>
                </a:lnTo>
                <a:lnTo>
                  <a:pt x="854" y="3436"/>
                </a:lnTo>
                <a:lnTo>
                  <a:pt x="853" y="3438"/>
                </a:lnTo>
                <a:lnTo>
                  <a:pt x="852" y="3440"/>
                </a:lnTo>
                <a:lnTo>
                  <a:pt x="849" y="3440"/>
                </a:lnTo>
                <a:lnTo>
                  <a:pt x="847" y="3440"/>
                </a:lnTo>
                <a:lnTo>
                  <a:pt x="843" y="3440"/>
                </a:lnTo>
                <a:lnTo>
                  <a:pt x="841" y="3440"/>
                </a:lnTo>
                <a:lnTo>
                  <a:pt x="838" y="3440"/>
                </a:lnTo>
                <a:lnTo>
                  <a:pt x="836" y="3439"/>
                </a:lnTo>
                <a:lnTo>
                  <a:pt x="835" y="3439"/>
                </a:lnTo>
                <a:lnTo>
                  <a:pt x="834" y="3440"/>
                </a:lnTo>
                <a:lnTo>
                  <a:pt x="831" y="3441"/>
                </a:lnTo>
                <a:lnTo>
                  <a:pt x="829" y="3441"/>
                </a:lnTo>
                <a:lnTo>
                  <a:pt x="829" y="3441"/>
                </a:lnTo>
                <a:lnTo>
                  <a:pt x="829" y="3440"/>
                </a:lnTo>
                <a:lnTo>
                  <a:pt x="828" y="3435"/>
                </a:lnTo>
                <a:lnTo>
                  <a:pt x="826" y="3432"/>
                </a:lnTo>
                <a:lnTo>
                  <a:pt x="826" y="3427"/>
                </a:lnTo>
                <a:lnTo>
                  <a:pt x="826" y="3425"/>
                </a:lnTo>
                <a:lnTo>
                  <a:pt x="828" y="3423"/>
                </a:lnTo>
                <a:lnTo>
                  <a:pt x="828" y="3422"/>
                </a:lnTo>
                <a:lnTo>
                  <a:pt x="828" y="3419"/>
                </a:lnTo>
                <a:lnTo>
                  <a:pt x="826" y="3417"/>
                </a:lnTo>
                <a:lnTo>
                  <a:pt x="824" y="3415"/>
                </a:lnTo>
                <a:lnTo>
                  <a:pt x="824" y="3412"/>
                </a:lnTo>
                <a:lnTo>
                  <a:pt x="824" y="3408"/>
                </a:lnTo>
                <a:lnTo>
                  <a:pt x="824" y="3405"/>
                </a:lnTo>
                <a:lnTo>
                  <a:pt x="822" y="3398"/>
                </a:lnTo>
                <a:lnTo>
                  <a:pt x="818" y="3394"/>
                </a:lnTo>
                <a:lnTo>
                  <a:pt x="813" y="3390"/>
                </a:lnTo>
                <a:lnTo>
                  <a:pt x="808" y="3389"/>
                </a:lnTo>
                <a:lnTo>
                  <a:pt x="805" y="3387"/>
                </a:lnTo>
                <a:lnTo>
                  <a:pt x="805" y="3382"/>
                </a:lnTo>
                <a:lnTo>
                  <a:pt x="805" y="3381"/>
                </a:lnTo>
                <a:lnTo>
                  <a:pt x="803" y="3379"/>
                </a:lnTo>
                <a:lnTo>
                  <a:pt x="802" y="3379"/>
                </a:lnTo>
                <a:lnTo>
                  <a:pt x="801" y="3381"/>
                </a:lnTo>
                <a:lnTo>
                  <a:pt x="800" y="3382"/>
                </a:lnTo>
                <a:lnTo>
                  <a:pt x="795" y="3384"/>
                </a:lnTo>
                <a:lnTo>
                  <a:pt x="791" y="3387"/>
                </a:lnTo>
                <a:lnTo>
                  <a:pt x="786" y="3390"/>
                </a:lnTo>
                <a:lnTo>
                  <a:pt x="785" y="3392"/>
                </a:lnTo>
                <a:lnTo>
                  <a:pt x="783" y="3392"/>
                </a:lnTo>
                <a:lnTo>
                  <a:pt x="780" y="3390"/>
                </a:lnTo>
                <a:lnTo>
                  <a:pt x="773" y="3388"/>
                </a:lnTo>
                <a:lnTo>
                  <a:pt x="763" y="3384"/>
                </a:lnTo>
                <a:lnTo>
                  <a:pt x="754" y="3379"/>
                </a:lnTo>
                <a:lnTo>
                  <a:pt x="746" y="3376"/>
                </a:lnTo>
                <a:lnTo>
                  <a:pt x="745" y="3375"/>
                </a:lnTo>
                <a:lnTo>
                  <a:pt x="743" y="3375"/>
                </a:lnTo>
                <a:lnTo>
                  <a:pt x="739" y="3375"/>
                </a:lnTo>
                <a:lnTo>
                  <a:pt x="737" y="3375"/>
                </a:lnTo>
                <a:lnTo>
                  <a:pt x="734" y="3375"/>
                </a:lnTo>
                <a:lnTo>
                  <a:pt x="732" y="3375"/>
                </a:lnTo>
                <a:lnTo>
                  <a:pt x="728" y="3375"/>
                </a:lnTo>
                <a:lnTo>
                  <a:pt x="726" y="3373"/>
                </a:lnTo>
                <a:lnTo>
                  <a:pt x="723" y="3372"/>
                </a:lnTo>
                <a:lnTo>
                  <a:pt x="720" y="3371"/>
                </a:lnTo>
                <a:lnTo>
                  <a:pt x="717" y="3370"/>
                </a:lnTo>
                <a:lnTo>
                  <a:pt x="715" y="3368"/>
                </a:lnTo>
                <a:lnTo>
                  <a:pt x="713" y="3366"/>
                </a:lnTo>
                <a:lnTo>
                  <a:pt x="709" y="3362"/>
                </a:lnTo>
                <a:lnTo>
                  <a:pt x="706" y="3358"/>
                </a:lnTo>
                <a:lnTo>
                  <a:pt x="705" y="3356"/>
                </a:lnTo>
                <a:lnTo>
                  <a:pt x="705" y="3354"/>
                </a:lnTo>
                <a:lnTo>
                  <a:pt x="704" y="3353"/>
                </a:lnTo>
                <a:lnTo>
                  <a:pt x="704" y="3353"/>
                </a:lnTo>
                <a:lnTo>
                  <a:pt x="704" y="3350"/>
                </a:lnTo>
                <a:lnTo>
                  <a:pt x="704" y="3349"/>
                </a:lnTo>
                <a:lnTo>
                  <a:pt x="704" y="3348"/>
                </a:lnTo>
                <a:lnTo>
                  <a:pt x="703" y="3345"/>
                </a:lnTo>
                <a:lnTo>
                  <a:pt x="703" y="3344"/>
                </a:lnTo>
                <a:lnTo>
                  <a:pt x="702" y="3343"/>
                </a:lnTo>
                <a:lnTo>
                  <a:pt x="702" y="3342"/>
                </a:lnTo>
                <a:lnTo>
                  <a:pt x="702" y="3342"/>
                </a:lnTo>
                <a:lnTo>
                  <a:pt x="702" y="3342"/>
                </a:lnTo>
                <a:lnTo>
                  <a:pt x="700" y="3339"/>
                </a:lnTo>
                <a:lnTo>
                  <a:pt x="699" y="3338"/>
                </a:lnTo>
                <a:lnTo>
                  <a:pt x="699" y="3336"/>
                </a:lnTo>
                <a:lnTo>
                  <a:pt x="698" y="3333"/>
                </a:lnTo>
                <a:lnTo>
                  <a:pt x="697" y="3333"/>
                </a:lnTo>
                <a:lnTo>
                  <a:pt x="694" y="3332"/>
                </a:lnTo>
                <a:lnTo>
                  <a:pt x="691" y="3333"/>
                </a:lnTo>
                <a:lnTo>
                  <a:pt x="689" y="3333"/>
                </a:lnTo>
                <a:lnTo>
                  <a:pt x="687" y="3335"/>
                </a:lnTo>
                <a:lnTo>
                  <a:pt x="685" y="3335"/>
                </a:lnTo>
                <a:lnTo>
                  <a:pt x="682" y="3333"/>
                </a:lnTo>
                <a:lnTo>
                  <a:pt x="681" y="3332"/>
                </a:lnTo>
                <a:lnTo>
                  <a:pt x="679" y="3331"/>
                </a:lnTo>
                <a:lnTo>
                  <a:pt x="676" y="3330"/>
                </a:lnTo>
                <a:lnTo>
                  <a:pt x="675" y="3330"/>
                </a:lnTo>
                <a:lnTo>
                  <a:pt x="673" y="3331"/>
                </a:lnTo>
                <a:lnTo>
                  <a:pt x="670" y="3338"/>
                </a:lnTo>
                <a:lnTo>
                  <a:pt x="669" y="3347"/>
                </a:lnTo>
                <a:lnTo>
                  <a:pt x="669" y="3353"/>
                </a:lnTo>
                <a:lnTo>
                  <a:pt x="670" y="3355"/>
                </a:lnTo>
                <a:lnTo>
                  <a:pt x="670" y="3358"/>
                </a:lnTo>
                <a:lnTo>
                  <a:pt x="671" y="3360"/>
                </a:lnTo>
                <a:lnTo>
                  <a:pt x="671" y="3362"/>
                </a:lnTo>
                <a:lnTo>
                  <a:pt x="670" y="3365"/>
                </a:lnTo>
                <a:lnTo>
                  <a:pt x="669" y="3371"/>
                </a:lnTo>
                <a:lnTo>
                  <a:pt x="668" y="3376"/>
                </a:lnTo>
                <a:lnTo>
                  <a:pt x="668" y="3379"/>
                </a:lnTo>
                <a:lnTo>
                  <a:pt x="666" y="3384"/>
                </a:lnTo>
                <a:lnTo>
                  <a:pt x="665" y="3385"/>
                </a:lnTo>
                <a:lnTo>
                  <a:pt x="664" y="3388"/>
                </a:lnTo>
                <a:lnTo>
                  <a:pt x="663" y="3392"/>
                </a:lnTo>
                <a:lnTo>
                  <a:pt x="660" y="3394"/>
                </a:lnTo>
                <a:lnTo>
                  <a:pt x="659" y="3396"/>
                </a:lnTo>
                <a:lnTo>
                  <a:pt x="657" y="3398"/>
                </a:lnTo>
                <a:lnTo>
                  <a:pt x="656" y="3396"/>
                </a:lnTo>
                <a:lnTo>
                  <a:pt x="654" y="3394"/>
                </a:lnTo>
                <a:lnTo>
                  <a:pt x="654" y="3392"/>
                </a:lnTo>
                <a:lnTo>
                  <a:pt x="654" y="3389"/>
                </a:lnTo>
                <a:lnTo>
                  <a:pt x="653" y="3387"/>
                </a:lnTo>
                <a:lnTo>
                  <a:pt x="653" y="3387"/>
                </a:lnTo>
                <a:lnTo>
                  <a:pt x="651" y="3384"/>
                </a:lnTo>
                <a:lnTo>
                  <a:pt x="650" y="3383"/>
                </a:lnTo>
                <a:lnTo>
                  <a:pt x="648" y="3383"/>
                </a:lnTo>
                <a:lnTo>
                  <a:pt x="648" y="3382"/>
                </a:lnTo>
                <a:lnTo>
                  <a:pt x="648" y="3379"/>
                </a:lnTo>
                <a:lnTo>
                  <a:pt x="648" y="3376"/>
                </a:lnTo>
                <a:lnTo>
                  <a:pt x="648" y="3373"/>
                </a:lnTo>
                <a:lnTo>
                  <a:pt x="647" y="3371"/>
                </a:lnTo>
                <a:lnTo>
                  <a:pt x="646" y="3371"/>
                </a:lnTo>
                <a:lnTo>
                  <a:pt x="645" y="3371"/>
                </a:lnTo>
                <a:lnTo>
                  <a:pt x="643" y="3372"/>
                </a:lnTo>
                <a:lnTo>
                  <a:pt x="643" y="3373"/>
                </a:lnTo>
                <a:lnTo>
                  <a:pt x="642" y="3375"/>
                </a:lnTo>
                <a:lnTo>
                  <a:pt x="642" y="3376"/>
                </a:lnTo>
                <a:lnTo>
                  <a:pt x="641" y="3375"/>
                </a:lnTo>
                <a:lnTo>
                  <a:pt x="640" y="3373"/>
                </a:lnTo>
                <a:lnTo>
                  <a:pt x="637" y="3372"/>
                </a:lnTo>
                <a:lnTo>
                  <a:pt x="635" y="3371"/>
                </a:lnTo>
                <a:lnTo>
                  <a:pt x="634" y="3370"/>
                </a:lnTo>
                <a:lnTo>
                  <a:pt x="633" y="3368"/>
                </a:lnTo>
                <a:lnTo>
                  <a:pt x="631" y="3368"/>
                </a:lnTo>
                <a:lnTo>
                  <a:pt x="629" y="3366"/>
                </a:lnTo>
                <a:lnTo>
                  <a:pt x="626" y="3364"/>
                </a:lnTo>
                <a:lnTo>
                  <a:pt x="625" y="3362"/>
                </a:lnTo>
                <a:lnTo>
                  <a:pt x="624" y="3360"/>
                </a:lnTo>
                <a:lnTo>
                  <a:pt x="623" y="3358"/>
                </a:lnTo>
                <a:lnTo>
                  <a:pt x="623" y="3356"/>
                </a:lnTo>
                <a:lnTo>
                  <a:pt x="622" y="3356"/>
                </a:lnTo>
                <a:lnTo>
                  <a:pt x="620" y="3356"/>
                </a:lnTo>
                <a:lnTo>
                  <a:pt x="619" y="3356"/>
                </a:lnTo>
                <a:lnTo>
                  <a:pt x="618" y="3356"/>
                </a:lnTo>
                <a:lnTo>
                  <a:pt x="617" y="3356"/>
                </a:lnTo>
                <a:lnTo>
                  <a:pt x="617" y="3355"/>
                </a:lnTo>
                <a:lnTo>
                  <a:pt x="617" y="3354"/>
                </a:lnTo>
                <a:lnTo>
                  <a:pt x="618" y="3353"/>
                </a:lnTo>
                <a:lnTo>
                  <a:pt x="619" y="3351"/>
                </a:lnTo>
                <a:lnTo>
                  <a:pt x="619" y="3349"/>
                </a:lnTo>
                <a:lnTo>
                  <a:pt x="619" y="3348"/>
                </a:lnTo>
                <a:lnTo>
                  <a:pt x="618" y="3345"/>
                </a:lnTo>
                <a:lnTo>
                  <a:pt x="616" y="3343"/>
                </a:lnTo>
                <a:lnTo>
                  <a:pt x="614" y="3342"/>
                </a:lnTo>
                <a:lnTo>
                  <a:pt x="612" y="3341"/>
                </a:lnTo>
                <a:lnTo>
                  <a:pt x="610" y="3338"/>
                </a:lnTo>
                <a:lnTo>
                  <a:pt x="607" y="3336"/>
                </a:lnTo>
                <a:lnTo>
                  <a:pt x="606" y="3333"/>
                </a:lnTo>
                <a:lnTo>
                  <a:pt x="605" y="3332"/>
                </a:lnTo>
                <a:lnTo>
                  <a:pt x="603" y="3331"/>
                </a:lnTo>
                <a:lnTo>
                  <a:pt x="603" y="3331"/>
                </a:lnTo>
                <a:lnTo>
                  <a:pt x="603" y="3330"/>
                </a:lnTo>
                <a:lnTo>
                  <a:pt x="603" y="3328"/>
                </a:lnTo>
                <a:lnTo>
                  <a:pt x="602" y="3327"/>
                </a:lnTo>
                <a:lnTo>
                  <a:pt x="601" y="3326"/>
                </a:lnTo>
                <a:lnTo>
                  <a:pt x="597" y="3324"/>
                </a:lnTo>
                <a:lnTo>
                  <a:pt x="595" y="3320"/>
                </a:lnTo>
                <a:lnTo>
                  <a:pt x="591" y="3316"/>
                </a:lnTo>
                <a:lnTo>
                  <a:pt x="590" y="3315"/>
                </a:lnTo>
                <a:lnTo>
                  <a:pt x="589" y="3314"/>
                </a:lnTo>
                <a:lnTo>
                  <a:pt x="588" y="3315"/>
                </a:lnTo>
                <a:lnTo>
                  <a:pt x="587" y="3315"/>
                </a:lnTo>
                <a:lnTo>
                  <a:pt x="585" y="3315"/>
                </a:lnTo>
                <a:lnTo>
                  <a:pt x="583" y="3314"/>
                </a:lnTo>
                <a:lnTo>
                  <a:pt x="582" y="3311"/>
                </a:lnTo>
                <a:lnTo>
                  <a:pt x="579" y="3308"/>
                </a:lnTo>
                <a:lnTo>
                  <a:pt x="578" y="3305"/>
                </a:lnTo>
                <a:lnTo>
                  <a:pt x="577" y="3303"/>
                </a:lnTo>
                <a:lnTo>
                  <a:pt x="574" y="3302"/>
                </a:lnTo>
                <a:lnTo>
                  <a:pt x="572" y="3301"/>
                </a:lnTo>
                <a:lnTo>
                  <a:pt x="570" y="3301"/>
                </a:lnTo>
                <a:lnTo>
                  <a:pt x="567" y="3299"/>
                </a:lnTo>
                <a:lnTo>
                  <a:pt x="564" y="3298"/>
                </a:lnTo>
                <a:lnTo>
                  <a:pt x="561" y="3297"/>
                </a:lnTo>
                <a:lnTo>
                  <a:pt x="557" y="3296"/>
                </a:lnTo>
                <a:lnTo>
                  <a:pt x="555" y="3294"/>
                </a:lnTo>
                <a:lnTo>
                  <a:pt x="553" y="3291"/>
                </a:lnTo>
                <a:lnTo>
                  <a:pt x="553" y="3290"/>
                </a:lnTo>
                <a:lnTo>
                  <a:pt x="553" y="3286"/>
                </a:lnTo>
                <a:lnTo>
                  <a:pt x="551" y="3284"/>
                </a:lnTo>
                <a:lnTo>
                  <a:pt x="551" y="3280"/>
                </a:lnTo>
                <a:lnTo>
                  <a:pt x="551" y="3278"/>
                </a:lnTo>
                <a:lnTo>
                  <a:pt x="553" y="3276"/>
                </a:lnTo>
                <a:lnTo>
                  <a:pt x="554" y="3276"/>
                </a:lnTo>
                <a:lnTo>
                  <a:pt x="555" y="3276"/>
                </a:lnTo>
                <a:lnTo>
                  <a:pt x="556" y="3276"/>
                </a:lnTo>
                <a:lnTo>
                  <a:pt x="557" y="3275"/>
                </a:lnTo>
                <a:lnTo>
                  <a:pt x="557" y="3274"/>
                </a:lnTo>
                <a:lnTo>
                  <a:pt x="557" y="3271"/>
                </a:lnTo>
                <a:lnTo>
                  <a:pt x="556" y="3271"/>
                </a:lnTo>
                <a:lnTo>
                  <a:pt x="555" y="3270"/>
                </a:lnTo>
                <a:lnTo>
                  <a:pt x="554" y="3270"/>
                </a:lnTo>
                <a:lnTo>
                  <a:pt x="553" y="3270"/>
                </a:lnTo>
                <a:lnTo>
                  <a:pt x="551" y="3268"/>
                </a:lnTo>
                <a:lnTo>
                  <a:pt x="551" y="3267"/>
                </a:lnTo>
                <a:lnTo>
                  <a:pt x="551" y="3264"/>
                </a:lnTo>
                <a:lnTo>
                  <a:pt x="551" y="3262"/>
                </a:lnTo>
                <a:lnTo>
                  <a:pt x="551" y="3261"/>
                </a:lnTo>
                <a:lnTo>
                  <a:pt x="551" y="3258"/>
                </a:lnTo>
                <a:lnTo>
                  <a:pt x="551" y="3256"/>
                </a:lnTo>
                <a:lnTo>
                  <a:pt x="551" y="3253"/>
                </a:lnTo>
                <a:lnTo>
                  <a:pt x="551" y="3251"/>
                </a:lnTo>
                <a:lnTo>
                  <a:pt x="553" y="3248"/>
                </a:lnTo>
                <a:lnTo>
                  <a:pt x="555" y="3246"/>
                </a:lnTo>
                <a:lnTo>
                  <a:pt x="557" y="3244"/>
                </a:lnTo>
                <a:lnTo>
                  <a:pt x="560" y="3241"/>
                </a:lnTo>
                <a:lnTo>
                  <a:pt x="561" y="3239"/>
                </a:lnTo>
                <a:lnTo>
                  <a:pt x="562" y="3236"/>
                </a:lnTo>
                <a:lnTo>
                  <a:pt x="565" y="3234"/>
                </a:lnTo>
                <a:lnTo>
                  <a:pt x="566" y="3231"/>
                </a:lnTo>
                <a:lnTo>
                  <a:pt x="567" y="3230"/>
                </a:lnTo>
                <a:lnTo>
                  <a:pt x="566" y="3230"/>
                </a:lnTo>
                <a:lnTo>
                  <a:pt x="565" y="3230"/>
                </a:lnTo>
                <a:lnTo>
                  <a:pt x="564" y="3230"/>
                </a:lnTo>
                <a:lnTo>
                  <a:pt x="560" y="3231"/>
                </a:lnTo>
                <a:lnTo>
                  <a:pt x="555" y="3233"/>
                </a:lnTo>
                <a:lnTo>
                  <a:pt x="551" y="3234"/>
                </a:lnTo>
                <a:lnTo>
                  <a:pt x="550" y="3233"/>
                </a:lnTo>
                <a:lnTo>
                  <a:pt x="549" y="3231"/>
                </a:lnTo>
                <a:lnTo>
                  <a:pt x="548" y="3228"/>
                </a:lnTo>
                <a:lnTo>
                  <a:pt x="548" y="3227"/>
                </a:lnTo>
                <a:lnTo>
                  <a:pt x="548" y="3225"/>
                </a:lnTo>
                <a:lnTo>
                  <a:pt x="548" y="3224"/>
                </a:lnTo>
                <a:lnTo>
                  <a:pt x="548" y="3223"/>
                </a:lnTo>
                <a:lnTo>
                  <a:pt x="547" y="3223"/>
                </a:lnTo>
                <a:lnTo>
                  <a:pt x="545" y="3223"/>
                </a:lnTo>
                <a:lnTo>
                  <a:pt x="544" y="3224"/>
                </a:lnTo>
                <a:lnTo>
                  <a:pt x="542" y="3224"/>
                </a:lnTo>
                <a:lnTo>
                  <a:pt x="540" y="3225"/>
                </a:lnTo>
                <a:lnTo>
                  <a:pt x="539" y="3228"/>
                </a:lnTo>
                <a:lnTo>
                  <a:pt x="538" y="3229"/>
                </a:lnTo>
                <a:lnTo>
                  <a:pt x="537" y="3229"/>
                </a:lnTo>
                <a:lnTo>
                  <a:pt x="536" y="3229"/>
                </a:lnTo>
                <a:lnTo>
                  <a:pt x="533" y="3228"/>
                </a:lnTo>
                <a:lnTo>
                  <a:pt x="532" y="3228"/>
                </a:lnTo>
                <a:lnTo>
                  <a:pt x="531" y="3228"/>
                </a:lnTo>
                <a:lnTo>
                  <a:pt x="528" y="3228"/>
                </a:lnTo>
                <a:lnTo>
                  <a:pt x="527" y="3227"/>
                </a:lnTo>
                <a:lnTo>
                  <a:pt x="526" y="3224"/>
                </a:lnTo>
                <a:lnTo>
                  <a:pt x="526" y="3223"/>
                </a:lnTo>
                <a:lnTo>
                  <a:pt x="526" y="3222"/>
                </a:lnTo>
                <a:lnTo>
                  <a:pt x="525" y="3219"/>
                </a:lnTo>
                <a:lnTo>
                  <a:pt x="524" y="3217"/>
                </a:lnTo>
                <a:lnTo>
                  <a:pt x="522" y="3216"/>
                </a:lnTo>
                <a:lnTo>
                  <a:pt x="520" y="3210"/>
                </a:lnTo>
                <a:lnTo>
                  <a:pt x="519" y="3206"/>
                </a:lnTo>
                <a:lnTo>
                  <a:pt x="517" y="3202"/>
                </a:lnTo>
                <a:lnTo>
                  <a:pt x="517" y="3200"/>
                </a:lnTo>
                <a:lnTo>
                  <a:pt x="520" y="3197"/>
                </a:lnTo>
                <a:lnTo>
                  <a:pt x="522" y="3195"/>
                </a:lnTo>
                <a:lnTo>
                  <a:pt x="525" y="3194"/>
                </a:lnTo>
                <a:lnTo>
                  <a:pt x="526" y="3193"/>
                </a:lnTo>
                <a:lnTo>
                  <a:pt x="528" y="3189"/>
                </a:lnTo>
                <a:lnTo>
                  <a:pt x="530" y="3185"/>
                </a:lnTo>
                <a:lnTo>
                  <a:pt x="531" y="3182"/>
                </a:lnTo>
                <a:lnTo>
                  <a:pt x="531" y="3179"/>
                </a:lnTo>
                <a:lnTo>
                  <a:pt x="532" y="3177"/>
                </a:lnTo>
                <a:lnTo>
                  <a:pt x="532" y="3176"/>
                </a:lnTo>
                <a:lnTo>
                  <a:pt x="531" y="3174"/>
                </a:lnTo>
                <a:lnTo>
                  <a:pt x="530" y="3174"/>
                </a:lnTo>
                <a:lnTo>
                  <a:pt x="528" y="3176"/>
                </a:lnTo>
                <a:lnTo>
                  <a:pt x="527" y="3179"/>
                </a:lnTo>
                <a:lnTo>
                  <a:pt x="526" y="3183"/>
                </a:lnTo>
                <a:lnTo>
                  <a:pt x="525" y="3185"/>
                </a:lnTo>
                <a:lnTo>
                  <a:pt x="524" y="3188"/>
                </a:lnTo>
                <a:lnTo>
                  <a:pt x="520" y="3190"/>
                </a:lnTo>
                <a:lnTo>
                  <a:pt x="517" y="3191"/>
                </a:lnTo>
                <a:lnTo>
                  <a:pt x="516" y="3191"/>
                </a:lnTo>
                <a:lnTo>
                  <a:pt x="515" y="3190"/>
                </a:lnTo>
                <a:lnTo>
                  <a:pt x="514" y="3189"/>
                </a:lnTo>
                <a:lnTo>
                  <a:pt x="514" y="3187"/>
                </a:lnTo>
                <a:lnTo>
                  <a:pt x="513" y="3183"/>
                </a:lnTo>
                <a:lnTo>
                  <a:pt x="513" y="3180"/>
                </a:lnTo>
                <a:lnTo>
                  <a:pt x="513" y="3177"/>
                </a:lnTo>
                <a:lnTo>
                  <a:pt x="513" y="3176"/>
                </a:lnTo>
                <a:lnTo>
                  <a:pt x="513" y="3173"/>
                </a:lnTo>
                <a:lnTo>
                  <a:pt x="513" y="3172"/>
                </a:lnTo>
                <a:lnTo>
                  <a:pt x="513" y="3171"/>
                </a:lnTo>
                <a:lnTo>
                  <a:pt x="511" y="3171"/>
                </a:lnTo>
                <a:lnTo>
                  <a:pt x="510" y="3172"/>
                </a:lnTo>
                <a:lnTo>
                  <a:pt x="508" y="3174"/>
                </a:lnTo>
                <a:lnTo>
                  <a:pt x="507" y="3176"/>
                </a:lnTo>
                <a:lnTo>
                  <a:pt x="505" y="3178"/>
                </a:lnTo>
                <a:lnTo>
                  <a:pt x="505" y="3180"/>
                </a:lnTo>
                <a:lnTo>
                  <a:pt x="505" y="3183"/>
                </a:lnTo>
                <a:lnTo>
                  <a:pt x="507" y="3187"/>
                </a:lnTo>
                <a:lnTo>
                  <a:pt x="507" y="3190"/>
                </a:lnTo>
                <a:lnTo>
                  <a:pt x="505" y="3193"/>
                </a:lnTo>
                <a:lnTo>
                  <a:pt x="504" y="3194"/>
                </a:lnTo>
                <a:lnTo>
                  <a:pt x="503" y="3194"/>
                </a:lnTo>
                <a:lnTo>
                  <a:pt x="501" y="3194"/>
                </a:lnTo>
                <a:lnTo>
                  <a:pt x="498" y="3194"/>
                </a:lnTo>
                <a:lnTo>
                  <a:pt x="497" y="3193"/>
                </a:lnTo>
                <a:lnTo>
                  <a:pt x="494" y="3191"/>
                </a:lnTo>
                <a:lnTo>
                  <a:pt x="492" y="3190"/>
                </a:lnTo>
                <a:lnTo>
                  <a:pt x="490" y="3189"/>
                </a:lnTo>
                <a:lnTo>
                  <a:pt x="487" y="3188"/>
                </a:lnTo>
                <a:lnTo>
                  <a:pt x="485" y="3188"/>
                </a:lnTo>
                <a:lnTo>
                  <a:pt x="482" y="3188"/>
                </a:lnTo>
                <a:lnTo>
                  <a:pt x="481" y="3188"/>
                </a:lnTo>
                <a:lnTo>
                  <a:pt x="479" y="3187"/>
                </a:lnTo>
                <a:lnTo>
                  <a:pt x="477" y="3183"/>
                </a:lnTo>
                <a:lnTo>
                  <a:pt x="475" y="3179"/>
                </a:lnTo>
                <a:lnTo>
                  <a:pt x="473" y="3176"/>
                </a:lnTo>
                <a:lnTo>
                  <a:pt x="471" y="3173"/>
                </a:lnTo>
                <a:lnTo>
                  <a:pt x="470" y="3171"/>
                </a:lnTo>
                <a:lnTo>
                  <a:pt x="470" y="3168"/>
                </a:lnTo>
                <a:lnTo>
                  <a:pt x="470" y="3167"/>
                </a:lnTo>
                <a:lnTo>
                  <a:pt x="471" y="3164"/>
                </a:lnTo>
                <a:lnTo>
                  <a:pt x="471" y="3160"/>
                </a:lnTo>
                <a:lnTo>
                  <a:pt x="471" y="3159"/>
                </a:lnTo>
                <a:lnTo>
                  <a:pt x="473" y="3156"/>
                </a:lnTo>
                <a:lnTo>
                  <a:pt x="473" y="3155"/>
                </a:lnTo>
                <a:lnTo>
                  <a:pt x="473" y="3154"/>
                </a:lnTo>
                <a:lnTo>
                  <a:pt x="471" y="3151"/>
                </a:lnTo>
                <a:lnTo>
                  <a:pt x="470" y="3150"/>
                </a:lnTo>
                <a:lnTo>
                  <a:pt x="469" y="3149"/>
                </a:lnTo>
                <a:lnTo>
                  <a:pt x="469" y="3147"/>
                </a:lnTo>
                <a:lnTo>
                  <a:pt x="468" y="3144"/>
                </a:lnTo>
                <a:lnTo>
                  <a:pt x="467" y="3143"/>
                </a:lnTo>
                <a:lnTo>
                  <a:pt x="465" y="3142"/>
                </a:lnTo>
                <a:lnTo>
                  <a:pt x="464" y="3142"/>
                </a:lnTo>
                <a:lnTo>
                  <a:pt x="463" y="3142"/>
                </a:lnTo>
                <a:lnTo>
                  <a:pt x="462" y="3142"/>
                </a:lnTo>
                <a:lnTo>
                  <a:pt x="461" y="3142"/>
                </a:lnTo>
                <a:lnTo>
                  <a:pt x="461" y="3140"/>
                </a:lnTo>
                <a:lnTo>
                  <a:pt x="462" y="3139"/>
                </a:lnTo>
                <a:lnTo>
                  <a:pt x="462" y="3138"/>
                </a:lnTo>
                <a:lnTo>
                  <a:pt x="463" y="3137"/>
                </a:lnTo>
                <a:lnTo>
                  <a:pt x="464" y="3136"/>
                </a:lnTo>
                <a:lnTo>
                  <a:pt x="464" y="3134"/>
                </a:lnTo>
                <a:lnTo>
                  <a:pt x="463" y="3132"/>
                </a:lnTo>
                <a:lnTo>
                  <a:pt x="462" y="3130"/>
                </a:lnTo>
                <a:lnTo>
                  <a:pt x="461" y="3128"/>
                </a:lnTo>
                <a:lnTo>
                  <a:pt x="461" y="3126"/>
                </a:lnTo>
                <a:lnTo>
                  <a:pt x="459" y="3123"/>
                </a:lnTo>
                <a:lnTo>
                  <a:pt x="459" y="3121"/>
                </a:lnTo>
                <a:lnTo>
                  <a:pt x="459" y="3119"/>
                </a:lnTo>
                <a:lnTo>
                  <a:pt x="459" y="3116"/>
                </a:lnTo>
                <a:lnTo>
                  <a:pt x="458" y="3115"/>
                </a:lnTo>
                <a:lnTo>
                  <a:pt x="457" y="3115"/>
                </a:lnTo>
                <a:lnTo>
                  <a:pt x="454" y="3115"/>
                </a:lnTo>
                <a:lnTo>
                  <a:pt x="452" y="3115"/>
                </a:lnTo>
                <a:lnTo>
                  <a:pt x="451" y="3115"/>
                </a:lnTo>
                <a:lnTo>
                  <a:pt x="450" y="3115"/>
                </a:lnTo>
                <a:lnTo>
                  <a:pt x="448" y="3114"/>
                </a:lnTo>
                <a:lnTo>
                  <a:pt x="448" y="3113"/>
                </a:lnTo>
                <a:lnTo>
                  <a:pt x="450" y="3110"/>
                </a:lnTo>
                <a:lnTo>
                  <a:pt x="451" y="3109"/>
                </a:lnTo>
                <a:lnTo>
                  <a:pt x="452" y="3108"/>
                </a:lnTo>
                <a:lnTo>
                  <a:pt x="452" y="3105"/>
                </a:lnTo>
                <a:lnTo>
                  <a:pt x="451" y="3104"/>
                </a:lnTo>
                <a:lnTo>
                  <a:pt x="448" y="3103"/>
                </a:lnTo>
                <a:lnTo>
                  <a:pt x="447" y="3103"/>
                </a:lnTo>
                <a:lnTo>
                  <a:pt x="442" y="3100"/>
                </a:lnTo>
                <a:lnTo>
                  <a:pt x="438" y="3098"/>
                </a:lnTo>
                <a:lnTo>
                  <a:pt x="433" y="3094"/>
                </a:lnTo>
                <a:lnTo>
                  <a:pt x="429" y="3092"/>
                </a:lnTo>
                <a:lnTo>
                  <a:pt x="425" y="3088"/>
                </a:lnTo>
                <a:lnTo>
                  <a:pt x="423" y="3085"/>
                </a:lnTo>
                <a:lnTo>
                  <a:pt x="422" y="3085"/>
                </a:lnTo>
                <a:lnTo>
                  <a:pt x="421" y="3083"/>
                </a:lnTo>
                <a:lnTo>
                  <a:pt x="421" y="3082"/>
                </a:lnTo>
                <a:lnTo>
                  <a:pt x="419" y="3082"/>
                </a:lnTo>
                <a:lnTo>
                  <a:pt x="419" y="3082"/>
                </a:lnTo>
                <a:lnTo>
                  <a:pt x="419" y="3083"/>
                </a:lnTo>
                <a:lnTo>
                  <a:pt x="419" y="3090"/>
                </a:lnTo>
                <a:lnTo>
                  <a:pt x="418" y="3093"/>
                </a:lnTo>
                <a:lnTo>
                  <a:pt x="417" y="3096"/>
                </a:lnTo>
                <a:lnTo>
                  <a:pt x="416" y="3097"/>
                </a:lnTo>
                <a:lnTo>
                  <a:pt x="412" y="3097"/>
                </a:lnTo>
                <a:lnTo>
                  <a:pt x="408" y="3096"/>
                </a:lnTo>
                <a:lnTo>
                  <a:pt x="404" y="3096"/>
                </a:lnTo>
                <a:lnTo>
                  <a:pt x="400" y="3094"/>
                </a:lnTo>
                <a:lnTo>
                  <a:pt x="399" y="3093"/>
                </a:lnTo>
                <a:lnTo>
                  <a:pt x="398" y="3091"/>
                </a:lnTo>
                <a:lnTo>
                  <a:pt x="396" y="3088"/>
                </a:lnTo>
                <a:lnTo>
                  <a:pt x="396" y="3086"/>
                </a:lnTo>
                <a:lnTo>
                  <a:pt x="396" y="3082"/>
                </a:lnTo>
                <a:lnTo>
                  <a:pt x="396" y="3080"/>
                </a:lnTo>
                <a:lnTo>
                  <a:pt x="396" y="3077"/>
                </a:lnTo>
                <a:lnTo>
                  <a:pt x="396" y="3075"/>
                </a:lnTo>
                <a:lnTo>
                  <a:pt x="395" y="3071"/>
                </a:lnTo>
                <a:lnTo>
                  <a:pt x="395" y="3069"/>
                </a:lnTo>
                <a:lnTo>
                  <a:pt x="395" y="3066"/>
                </a:lnTo>
                <a:lnTo>
                  <a:pt x="398" y="3065"/>
                </a:lnTo>
                <a:lnTo>
                  <a:pt x="400" y="3063"/>
                </a:lnTo>
                <a:lnTo>
                  <a:pt x="401" y="3062"/>
                </a:lnTo>
                <a:lnTo>
                  <a:pt x="402" y="3059"/>
                </a:lnTo>
                <a:lnTo>
                  <a:pt x="404" y="3057"/>
                </a:lnTo>
                <a:lnTo>
                  <a:pt x="404" y="3056"/>
                </a:lnTo>
                <a:lnTo>
                  <a:pt x="405" y="3053"/>
                </a:lnTo>
                <a:lnTo>
                  <a:pt x="405" y="3050"/>
                </a:lnTo>
                <a:lnTo>
                  <a:pt x="406" y="3047"/>
                </a:lnTo>
                <a:lnTo>
                  <a:pt x="406" y="3045"/>
                </a:lnTo>
                <a:lnTo>
                  <a:pt x="405" y="3043"/>
                </a:lnTo>
                <a:lnTo>
                  <a:pt x="405" y="3043"/>
                </a:lnTo>
                <a:lnTo>
                  <a:pt x="404" y="3045"/>
                </a:lnTo>
                <a:lnTo>
                  <a:pt x="402" y="3046"/>
                </a:lnTo>
                <a:lnTo>
                  <a:pt x="402" y="3046"/>
                </a:lnTo>
                <a:lnTo>
                  <a:pt x="400" y="3048"/>
                </a:lnTo>
                <a:lnTo>
                  <a:pt x="399" y="3048"/>
                </a:lnTo>
                <a:lnTo>
                  <a:pt x="398" y="3048"/>
                </a:lnTo>
                <a:lnTo>
                  <a:pt x="396" y="3047"/>
                </a:lnTo>
                <a:lnTo>
                  <a:pt x="395" y="3046"/>
                </a:lnTo>
                <a:lnTo>
                  <a:pt x="394" y="3043"/>
                </a:lnTo>
                <a:lnTo>
                  <a:pt x="393" y="3042"/>
                </a:lnTo>
                <a:lnTo>
                  <a:pt x="390" y="3040"/>
                </a:lnTo>
                <a:lnTo>
                  <a:pt x="388" y="3039"/>
                </a:lnTo>
                <a:lnTo>
                  <a:pt x="384" y="3037"/>
                </a:lnTo>
                <a:lnTo>
                  <a:pt x="382" y="3035"/>
                </a:lnTo>
                <a:lnTo>
                  <a:pt x="381" y="3033"/>
                </a:lnTo>
                <a:lnTo>
                  <a:pt x="381" y="3030"/>
                </a:lnTo>
                <a:lnTo>
                  <a:pt x="379" y="3026"/>
                </a:lnTo>
                <a:lnTo>
                  <a:pt x="379" y="3023"/>
                </a:lnTo>
                <a:lnTo>
                  <a:pt x="379" y="3022"/>
                </a:lnTo>
                <a:lnTo>
                  <a:pt x="378" y="3020"/>
                </a:lnTo>
                <a:lnTo>
                  <a:pt x="377" y="3019"/>
                </a:lnTo>
                <a:lnTo>
                  <a:pt x="375" y="3018"/>
                </a:lnTo>
                <a:lnTo>
                  <a:pt x="373" y="3016"/>
                </a:lnTo>
                <a:lnTo>
                  <a:pt x="372" y="3014"/>
                </a:lnTo>
                <a:lnTo>
                  <a:pt x="370" y="3013"/>
                </a:lnTo>
                <a:lnTo>
                  <a:pt x="368" y="3013"/>
                </a:lnTo>
                <a:lnTo>
                  <a:pt x="366" y="3014"/>
                </a:lnTo>
                <a:lnTo>
                  <a:pt x="365" y="3016"/>
                </a:lnTo>
                <a:lnTo>
                  <a:pt x="364" y="3019"/>
                </a:lnTo>
                <a:lnTo>
                  <a:pt x="362" y="3020"/>
                </a:lnTo>
                <a:lnTo>
                  <a:pt x="361" y="3020"/>
                </a:lnTo>
                <a:lnTo>
                  <a:pt x="359" y="3020"/>
                </a:lnTo>
                <a:lnTo>
                  <a:pt x="358" y="3022"/>
                </a:lnTo>
                <a:lnTo>
                  <a:pt x="355" y="3022"/>
                </a:lnTo>
                <a:lnTo>
                  <a:pt x="355" y="3023"/>
                </a:lnTo>
                <a:lnTo>
                  <a:pt x="354" y="3024"/>
                </a:lnTo>
                <a:lnTo>
                  <a:pt x="354" y="3024"/>
                </a:lnTo>
                <a:lnTo>
                  <a:pt x="353" y="3023"/>
                </a:lnTo>
                <a:lnTo>
                  <a:pt x="352" y="3022"/>
                </a:lnTo>
                <a:lnTo>
                  <a:pt x="350" y="3020"/>
                </a:lnTo>
                <a:lnTo>
                  <a:pt x="348" y="3018"/>
                </a:lnTo>
                <a:lnTo>
                  <a:pt x="348" y="3018"/>
                </a:lnTo>
                <a:lnTo>
                  <a:pt x="345" y="3016"/>
                </a:lnTo>
                <a:lnTo>
                  <a:pt x="344" y="3013"/>
                </a:lnTo>
                <a:lnTo>
                  <a:pt x="342" y="3013"/>
                </a:lnTo>
                <a:lnTo>
                  <a:pt x="341" y="3013"/>
                </a:lnTo>
                <a:lnTo>
                  <a:pt x="339" y="3014"/>
                </a:lnTo>
                <a:lnTo>
                  <a:pt x="339" y="3016"/>
                </a:lnTo>
                <a:lnTo>
                  <a:pt x="339" y="3017"/>
                </a:lnTo>
                <a:lnTo>
                  <a:pt x="338" y="3018"/>
                </a:lnTo>
                <a:lnTo>
                  <a:pt x="337" y="3018"/>
                </a:lnTo>
                <a:lnTo>
                  <a:pt x="336" y="3018"/>
                </a:lnTo>
                <a:lnTo>
                  <a:pt x="335" y="3016"/>
                </a:lnTo>
                <a:lnTo>
                  <a:pt x="330" y="3011"/>
                </a:lnTo>
                <a:lnTo>
                  <a:pt x="328" y="3006"/>
                </a:lnTo>
                <a:lnTo>
                  <a:pt x="330" y="3001"/>
                </a:lnTo>
                <a:lnTo>
                  <a:pt x="331" y="2994"/>
                </a:lnTo>
                <a:lnTo>
                  <a:pt x="331" y="2993"/>
                </a:lnTo>
                <a:lnTo>
                  <a:pt x="330" y="2993"/>
                </a:lnTo>
                <a:lnTo>
                  <a:pt x="330" y="2991"/>
                </a:lnTo>
                <a:lnTo>
                  <a:pt x="328" y="2990"/>
                </a:lnTo>
                <a:lnTo>
                  <a:pt x="328" y="2988"/>
                </a:lnTo>
                <a:lnTo>
                  <a:pt x="330" y="2986"/>
                </a:lnTo>
                <a:lnTo>
                  <a:pt x="330" y="2984"/>
                </a:lnTo>
                <a:lnTo>
                  <a:pt x="330" y="2980"/>
                </a:lnTo>
                <a:lnTo>
                  <a:pt x="330" y="2978"/>
                </a:lnTo>
                <a:lnTo>
                  <a:pt x="328" y="2976"/>
                </a:lnTo>
                <a:lnTo>
                  <a:pt x="327" y="2972"/>
                </a:lnTo>
                <a:lnTo>
                  <a:pt x="327" y="2971"/>
                </a:lnTo>
                <a:lnTo>
                  <a:pt x="327" y="2968"/>
                </a:lnTo>
                <a:lnTo>
                  <a:pt x="326" y="2967"/>
                </a:lnTo>
                <a:lnTo>
                  <a:pt x="325" y="2967"/>
                </a:lnTo>
                <a:lnTo>
                  <a:pt x="324" y="2968"/>
                </a:lnTo>
                <a:lnTo>
                  <a:pt x="322" y="2969"/>
                </a:lnTo>
                <a:lnTo>
                  <a:pt x="321" y="2969"/>
                </a:lnTo>
                <a:lnTo>
                  <a:pt x="320" y="2968"/>
                </a:lnTo>
                <a:lnTo>
                  <a:pt x="320" y="2967"/>
                </a:lnTo>
                <a:lnTo>
                  <a:pt x="320" y="2963"/>
                </a:lnTo>
                <a:lnTo>
                  <a:pt x="320" y="2960"/>
                </a:lnTo>
                <a:lnTo>
                  <a:pt x="319" y="2957"/>
                </a:lnTo>
                <a:lnTo>
                  <a:pt x="319" y="2954"/>
                </a:lnTo>
                <a:lnTo>
                  <a:pt x="318" y="2952"/>
                </a:lnTo>
                <a:lnTo>
                  <a:pt x="316" y="2951"/>
                </a:lnTo>
                <a:lnTo>
                  <a:pt x="315" y="2951"/>
                </a:lnTo>
                <a:lnTo>
                  <a:pt x="313" y="2951"/>
                </a:lnTo>
                <a:lnTo>
                  <a:pt x="312" y="2952"/>
                </a:lnTo>
                <a:lnTo>
                  <a:pt x="310" y="2954"/>
                </a:lnTo>
                <a:lnTo>
                  <a:pt x="309" y="2956"/>
                </a:lnTo>
                <a:lnTo>
                  <a:pt x="308" y="2957"/>
                </a:lnTo>
                <a:lnTo>
                  <a:pt x="307" y="2957"/>
                </a:lnTo>
                <a:lnTo>
                  <a:pt x="305" y="2957"/>
                </a:lnTo>
                <a:lnTo>
                  <a:pt x="303" y="2956"/>
                </a:lnTo>
                <a:lnTo>
                  <a:pt x="302" y="2956"/>
                </a:lnTo>
                <a:lnTo>
                  <a:pt x="301" y="2955"/>
                </a:lnTo>
                <a:lnTo>
                  <a:pt x="301" y="2955"/>
                </a:lnTo>
                <a:lnTo>
                  <a:pt x="301" y="2952"/>
                </a:lnTo>
                <a:lnTo>
                  <a:pt x="301" y="2950"/>
                </a:lnTo>
                <a:lnTo>
                  <a:pt x="302" y="2946"/>
                </a:lnTo>
                <a:lnTo>
                  <a:pt x="303" y="2942"/>
                </a:lnTo>
                <a:lnTo>
                  <a:pt x="303" y="2940"/>
                </a:lnTo>
                <a:lnTo>
                  <a:pt x="304" y="2939"/>
                </a:lnTo>
                <a:lnTo>
                  <a:pt x="305" y="2938"/>
                </a:lnTo>
                <a:lnTo>
                  <a:pt x="308" y="2938"/>
                </a:lnTo>
                <a:lnTo>
                  <a:pt x="309" y="2937"/>
                </a:lnTo>
                <a:lnTo>
                  <a:pt x="309" y="2934"/>
                </a:lnTo>
                <a:lnTo>
                  <a:pt x="309" y="2934"/>
                </a:lnTo>
                <a:lnTo>
                  <a:pt x="308" y="2933"/>
                </a:lnTo>
                <a:lnTo>
                  <a:pt x="305" y="2933"/>
                </a:lnTo>
                <a:lnTo>
                  <a:pt x="304" y="2933"/>
                </a:lnTo>
                <a:lnTo>
                  <a:pt x="302" y="2933"/>
                </a:lnTo>
                <a:lnTo>
                  <a:pt x="301" y="2933"/>
                </a:lnTo>
                <a:lnTo>
                  <a:pt x="299" y="2932"/>
                </a:lnTo>
                <a:lnTo>
                  <a:pt x="298" y="2932"/>
                </a:lnTo>
                <a:lnTo>
                  <a:pt x="297" y="2932"/>
                </a:lnTo>
                <a:lnTo>
                  <a:pt x="296" y="2932"/>
                </a:lnTo>
                <a:lnTo>
                  <a:pt x="296" y="2933"/>
                </a:lnTo>
                <a:lnTo>
                  <a:pt x="295" y="2936"/>
                </a:lnTo>
                <a:lnTo>
                  <a:pt x="292" y="2937"/>
                </a:lnTo>
                <a:lnTo>
                  <a:pt x="290" y="2938"/>
                </a:lnTo>
                <a:lnTo>
                  <a:pt x="287" y="2938"/>
                </a:lnTo>
                <a:lnTo>
                  <a:pt x="285" y="2939"/>
                </a:lnTo>
                <a:lnTo>
                  <a:pt x="282" y="2940"/>
                </a:lnTo>
                <a:lnTo>
                  <a:pt x="279" y="2942"/>
                </a:lnTo>
                <a:lnTo>
                  <a:pt x="276" y="2944"/>
                </a:lnTo>
                <a:lnTo>
                  <a:pt x="274" y="2944"/>
                </a:lnTo>
                <a:lnTo>
                  <a:pt x="270" y="2944"/>
                </a:lnTo>
                <a:lnTo>
                  <a:pt x="270" y="2945"/>
                </a:lnTo>
                <a:lnTo>
                  <a:pt x="269" y="2945"/>
                </a:lnTo>
                <a:lnTo>
                  <a:pt x="269" y="2948"/>
                </a:lnTo>
                <a:lnTo>
                  <a:pt x="268" y="2948"/>
                </a:lnTo>
                <a:lnTo>
                  <a:pt x="267" y="2948"/>
                </a:lnTo>
                <a:lnTo>
                  <a:pt x="266" y="2948"/>
                </a:lnTo>
                <a:lnTo>
                  <a:pt x="266" y="2946"/>
                </a:lnTo>
                <a:lnTo>
                  <a:pt x="264" y="2946"/>
                </a:lnTo>
                <a:lnTo>
                  <a:pt x="264" y="2946"/>
                </a:lnTo>
                <a:lnTo>
                  <a:pt x="261" y="2948"/>
                </a:lnTo>
                <a:lnTo>
                  <a:pt x="258" y="2949"/>
                </a:lnTo>
                <a:lnTo>
                  <a:pt x="257" y="2949"/>
                </a:lnTo>
                <a:lnTo>
                  <a:pt x="255" y="2950"/>
                </a:lnTo>
                <a:lnTo>
                  <a:pt x="255" y="2951"/>
                </a:lnTo>
                <a:lnTo>
                  <a:pt x="253" y="2951"/>
                </a:lnTo>
                <a:lnTo>
                  <a:pt x="255" y="2952"/>
                </a:lnTo>
                <a:lnTo>
                  <a:pt x="256" y="2952"/>
                </a:lnTo>
                <a:lnTo>
                  <a:pt x="258" y="2954"/>
                </a:lnTo>
                <a:lnTo>
                  <a:pt x="261" y="2955"/>
                </a:lnTo>
                <a:lnTo>
                  <a:pt x="262" y="2957"/>
                </a:lnTo>
                <a:lnTo>
                  <a:pt x="263" y="2960"/>
                </a:lnTo>
                <a:lnTo>
                  <a:pt x="263" y="2962"/>
                </a:lnTo>
                <a:lnTo>
                  <a:pt x="263" y="2965"/>
                </a:lnTo>
                <a:lnTo>
                  <a:pt x="264" y="2967"/>
                </a:lnTo>
                <a:lnTo>
                  <a:pt x="264" y="2969"/>
                </a:lnTo>
                <a:lnTo>
                  <a:pt x="264" y="2971"/>
                </a:lnTo>
                <a:lnTo>
                  <a:pt x="263" y="2973"/>
                </a:lnTo>
                <a:lnTo>
                  <a:pt x="262" y="2974"/>
                </a:lnTo>
                <a:lnTo>
                  <a:pt x="261" y="2977"/>
                </a:lnTo>
                <a:lnTo>
                  <a:pt x="259" y="2980"/>
                </a:lnTo>
                <a:lnTo>
                  <a:pt x="258" y="2984"/>
                </a:lnTo>
                <a:lnTo>
                  <a:pt x="257" y="2988"/>
                </a:lnTo>
                <a:lnTo>
                  <a:pt x="256" y="2989"/>
                </a:lnTo>
                <a:lnTo>
                  <a:pt x="255" y="2990"/>
                </a:lnTo>
                <a:lnTo>
                  <a:pt x="253" y="2990"/>
                </a:lnTo>
                <a:lnTo>
                  <a:pt x="253" y="2989"/>
                </a:lnTo>
                <a:lnTo>
                  <a:pt x="252" y="2988"/>
                </a:lnTo>
                <a:lnTo>
                  <a:pt x="251" y="2986"/>
                </a:lnTo>
                <a:lnTo>
                  <a:pt x="251" y="2986"/>
                </a:lnTo>
                <a:lnTo>
                  <a:pt x="250" y="2986"/>
                </a:lnTo>
                <a:lnTo>
                  <a:pt x="249" y="2989"/>
                </a:lnTo>
                <a:lnTo>
                  <a:pt x="247" y="2990"/>
                </a:lnTo>
                <a:lnTo>
                  <a:pt x="246" y="2991"/>
                </a:lnTo>
                <a:lnTo>
                  <a:pt x="244" y="2993"/>
                </a:lnTo>
                <a:lnTo>
                  <a:pt x="242" y="2991"/>
                </a:lnTo>
                <a:lnTo>
                  <a:pt x="241" y="2989"/>
                </a:lnTo>
                <a:lnTo>
                  <a:pt x="240" y="2986"/>
                </a:lnTo>
                <a:lnTo>
                  <a:pt x="240" y="2984"/>
                </a:lnTo>
                <a:lnTo>
                  <a:pt x="239" y="2982"/>
                </a:lnTo>
                <a:lnTo>
                  <a:pt x="238" y="2980"/>
                </a:lnTo>
                <a:lnTo>
                  <a:pt x="236" y="2980"/>
                </a:lnTo>
                <a:lnTo>
                  <a:pt x="235" y="2980"/>
                </a:lnTo>
                <a:lnTo>
                  <a:pt x="234" y="2980"/>
                </a:lnTo>
                <a:lnTo>
                  <a:pt x="233" y="2979"/>
                </a:lnTo>
                <a:lnTo>
                  <a:pt x="232" y="2977"/>
                </a:lnTo>
                <a:lnTo>
                  <a:pt x="230" y="2976"/>
                </a:lnTo>
                <a:lnTo>
                  <a:pt x="229" y="2976"/>
                </a:lnTo>
                <a:lnTo>
                  <a:pt x="227" y="2974"/>
                </a:lnTo>
                <a:lnTo>
                  <a:pt x="224" y="2974"/>
                </a:lnTo>
                <a:lnTo>
                  <a:pt x="222" y="2973"/>
                </a:lnTo>
                <a:lnTo>
                  <a:pt x="219" y="2972"/>
                </a:lnTo>
                <a:lnTo>
                  <a:pt x="218" y="2968"/>
                </a:lnTo>
                <a:lnTo>
                  <a:pt x="218" y="2967"/>
                </a:lnTo>
                <a:lnTo>
                  <a:pt x="218" y="2966"/>
                </a:lnTo>
                <a:lnTo>
                  <a:pt x="218" y="2961"/>
                </a:lnTo>
                <a:lnTo>
                  <a:pt x="218" y="2957"/>
                </a:lnTo>
                <a:lnTo>
                  <a:pt x="217" y="2952"/>
                </a:lnTo>
                <a:lnTo>
                  <a:pt x="216" y="2950"/>
                </a:lnTo>
                <a:lnTo>
                  <a:pt x="215" y="2946"/>
                </a:lnTo>
                <a:lnTo>
                  <a:pt x="213" y="2938"/>
                </a:lnTo>
                <a:lnTo>
                  <a:pt x="211" y="2929"/>
                </a:lnTo>
                <a:lnTo>
                  <a:pt x="207" y="2920"/>
                </a:lnTo>
                <a:lnTo>
                  <a:pt x="206" y="2919"/>
                </a:lnTo>
                <a:lnTo>
                  <a:pt x="206" y="2916"/>
                </a:lnTo>
                <a:lnTo>
                  <a:pt x="205" y="2912"/>
                </a:lnTo>
                <a:lnTo>
                  <a:pt x="204" y="2909"/>
                </a:lnTo>
                <a:lnTo>
                  <a:pt x="204" y="2905"/>
                </a:lnTo>
                <a:lnTo>
                  <a:pt x="203" y="2904"/>
                </a:lnTo>
                <a:lnTo>
                  <a:pt x="203" y="2903"/>
                </a:lnTo>
                <a:lnTo>
                  <a:pt x="201" y="2900"/>
                </a:lnTo>
                <a:lnTo>
                  <a:pt x="200" y="2898"/>
                </a:lnTo>
                <a:lnTo>
                  <a:pt x="200" y="2894"/>
                </a:lnTo>
                <a:lnTo>
                  <a:pt x="200" y="2892"/>
                </a:lnTo>
                <a:lnTo>
                  <a:pt x="200" y="2889"/>
                </a:lnTo>
                <a:lnTo>
                  <a:pt x="201" y="2887"/>
                </a:lnTo>
                <a:lnTo>
                  <a:pt x="203" y="2886"/>
                </a:lnTo>
                <a:lnTo>
                  <a:pt x="204" y="2886"/>
                </a:lnTo>
                <a:lnTo>
                  <a:pt x="205" y="2888"/>
                </a:lnTo>
                <a:lnTo>
                  <a:pt x="206" y="2889"/>
                </a:lnTo>
                <a:lnTo>
                  <a:pt x="206" y="2887"/>
                </a:lnTo>
                <a:lnTo>
                  <a:pt x="207" y="2885"/>
                </a:lnTo>
                <a:lnTo>
                  <a:pt x="207" y="2882"/>
                </a:lnTo>
                <a:lnTo>
                  <a:pt x="210" y="2880"/>
                </a:lnTo>
                <a:lnTo>
                  <a:pt x="210" y="2877"/>
                </a:lnTo>
                <a:lnTo>
                  <a:pt x="210" y="2876"/>
                </a:lnTo>
                <a:lnTo>
                  <a:pt x="210" y="2874"/>
                </a:lnTo>
                <a:lnTo>
                  <a:pt x="210" y="2872"/>
                </a:lnTo>
                <a:lnTo>
                  <a:pt x="210" y="2869"/>
                </a:lnTo>
                <a:lnTo>
                  <a:pt x="210" y="2866"/>
                </a:lnTo>
                <a:lnTo>
                  <a:pt x="210" y="2864"/>
                </a:lnTo>
                <a:lnTo>
                  <a:pt x="210" y="2860"/>
                </a:lnTo>
                <a:lnTo>
                  <a:pt x="209" y="2858"/>
                </a:lnTo>
                <a:lnTo>
                  <a:pt x="207" y="2857"/>
                </a:lnTo>
                <a:lnTo>
                  <a:pt x="206" y="2854"/>
                </a:lnTo>
                <a:lnTo>
                  <a:pt x="206" y="2852"/>
                </a:lnTo>
                <a:lnTo>
                  <a:pt x="207" y="2851"/>
                </a:lnTo>
                <a:lnTo>
                  <a:pt x="209" y="2849"/>
                </a:lnTo>
                <a:lnTo>
                  <a:pt x="210" y="2849"/>
                </a:lnTo>
                <a:lnTo>
                  <a:pt x="210" y="2848"/>
                </a:lnTo>
                <a:lnTo>
                  <a:pt x="212" y="2846"/>
                </a:lnTo>
                <a:lnTo>
                  <a:pt x="213" y="2842"/>
                </a:lnTo>
                <a:lnTo>
                  <a:pt x="213" y="2838"/>
                </a:lnTo>
                <a:lnTo>
                  <a:pt x="213" y="2835"/>
                </a:lnTo>
                <a:lnTo>
                  <a:pt x="215" y="2832"/>
                </a:lnTo>
                <a:lnTo>
                  <a:pt x="215" y="2830"/>
                </a:lnTo>
                <a:lnTo>
                  <a:pt x="215" y="2826"/>
                </a:lnTo>
                <a:lnTo>
                  <a:pt x="215" y="2825"/>
                </a:lnTo>
                <a:lnTo>
                  <a:pt x="215" y="2823"/>
                </a:lnTo>
                <a:lnTo>
                  <a:pt x="215" y="2822"/>
                </a:lnTo>
                <a:lnTo>
                  <a:pt x="216" y="2822"/>
                </a:lnTo>
                <a:lnTo>
                  <a:pt x="216" y="2820"/>
                </a:lnTo>
                <a:lnTo>
                  <a:pt x="217" y="2819"/>
                </a:lnTo>
                <a:lnTo>
                  <a:pt x="219" y="2817"/>
                </a:lnTo>
                <a:lnTo>
                  <a:pt x="221" y="2815"/>
                </a:lnTo>
                <a:lnTo>
                  <a:pt x="222" y="2813"/>
                </a:lnTo>
                <a:lnTo>
                  <a:pt x="222" y="2811"/>
                </a:lnTo>
                <a:lnTo>
                  <a:pt x="222" y="2809"/>
                </a:lnTo>
                <a:lnTo>
                  <a:pt x="222" y="2808"/>
                </a:lnTo>
                <a:lnTo>
                  <a:pt x="222" y="2807"/>
                </a:lnTo>
                <a:lnTo>
                  <a:pt x="223" y="2805"/>
                </a:lnTo>
                <a:lnTo>
                  <a:pt x="226" y="2802"/>
                </a:lnTo>
                <a:lnTo>
                  <a:pt x="228" y="2798"/>
                </a:lnTo>
                <a:lnTo>
                  <a:pt x="230" y="2794"/>
                </a:lnTo>
                <a:lnTo>
                  <a:pt x="232" y="2794"/>
                </a:lnTo>
                <a:lnTo>
                  <a:pt x="233" y="2794"/>
                </a:lnTo>
                <a:lnTo>
                  <a:pt x="234" y="2794"/>
                </a:lnTo>
                <a:lnTo>
                  <a:pt x="235" y="2794"/>
                </a:lnTo>
                <a:lnTo>
                  <a:pt x="236" y="2794"/>
                </a:lnTo>
                <a:lnTo>
                  <a:pt x="238" y="2792"/>
                </a:lnTo>
                <a:lnTo>
                  <a:pt x="239" y="2790"/>
                </a:lnTo>
                <a:lnTo>
                  <a:pt x="240" y="2789"/>
                </a:lnTo>
                <a:lnTo>
                  <a:pt x="240" y="2788"/>
                </a:lnTo>
                <a:lnTo>
                  <a:pt x="240" y="2786"/>
                </a:lnTo>
                <a:lnTo>
                  <a:pt x="241" y="2785"/>
                </a:lnTo>
                <a:lnTo>
                  <a:pt x="242" y="2784"/>
                </a:lnTo>
                <a:lnTo>
                  <a:pt x="244" y="2783"/>
                </a:lnTo>
                <a:lnTo>
                  <a:pt x="245" y="2780"/>
                </a:lnTo>
                <a:lnTo>
                  <a:pt x="245" y="2780"/>
                </a:lnTo>
                <a:lnTo>
                  <a:pt x="245" y="2779"/>
                </a:lnTo>
                <a:lnTo>
                  <a:pt x="244" y="2780"/>
                </a:lnTo>
                <a:lnTo>
                  <a:pt x="242" y="2780"/>
                </a:lnTo>
                <a:lnTo>
                  <a:pt x="242" y="2780"/>
                </a:lnTo>
                <a:lnTo>
                  <a:pt x="240" y="2782"/>
                </a:lnTo>
                <a:lnTo>
                  <a:pt x="239" y="2783"/>
                </a:lnTo>
                <a:lnTo>
                  <a:pt x="236" y="2783"/>
                </a:lnTo>
                <a:lnTo>
                  <a:pt x="235" y="2784"/>
                </a:lnTo>
                <a:lnTo>
                  <a:pt x="234" y="2783"/>
                </a:lnTo>
                <a:lnTo>
                  <a:pt x="232" y="2782"/>
                </a:lnTo>
                <a:lnTo>
                  <a:pt x="230" y="2779"/>
                </a:lnTo>
                <a:lnTo>
                  <a:pt x="230" y="2778"/>
                </a:lnTo>
                <a:lnTo>
                  <a:pt x="232" y="2775"/>
                </a:lnTo>
                <a:lnTo>
                  <a:pt x="234" y="2773"/>
                </a:lnTo>
                <a:lnTo>
                  <a:pt x="236" y="2772"/>
                </a:lnTo>
                <a:lnTo>
                  <a:pt x="238" y="2772"/>
                </a:lnTo>
                <a:lnTo>
                  <a:pt x="240" y="2772"/>
                </a:lnTo>
                <a:lnTo>
                  <a:pt x="241" y="2772"/>
                </a:lnTo>
                <a:lnTo>
                  <a:pt x="242" y="2772"/>
                </a:lnTo>
                <a:lnTo>
                  <a:pt x="244" y="2771"/>
                </a:lnTo>
                <a:lnTo>
                  <a:pt x="244" y="2768"/>
                </a:lnTo>
                <a:lnTo>
                  <a:pt x="244" y="2766"/>
                </a:lnTo>
                <a:lnTo>
                  <a:pt x="244" y="2763"/>
                </a:lnTo>
                <a:lnTo>
                  <a:pt x="242" y="2762"/>
                </a:lnTo>
                <a:lnTo>
                  <a:pt x="241" y="2761"/>
                </a:lnTo>
                <a:lnTo>
                  <a:pt x="240" y="2760"/>
                </a:lnTo>
                <a:lnTo>
                  <a:pt x="238" y="2758"/>
                </a:lnTo>
                <a:lnTo>
                  <a:pt x="236" y="2756"/>
                </a:lnTo>
                <a:lnTo>
                  <a:pt x="233" y="2749"/>
                </a:lnTo>
                <a:lnTo>
                  <a:pt x="230" y="2743"/>
                </a:lnTo>
                <a:lnTo>
                  <a:pt x="230" y="2741"/>
                </a:lnTo>
                <a:lnTo>
                  <a:pt x="229" y="2740"/>
                </a:lnTo>
                <a:lnTo>
                  <a:pt x="229" y="2739"/>
                </a:lnTo>
                <a:lnTo>
                  <a:pt x="229" y="2738"/>
                </a:lnTo>
                <a:lnTo>
                  <a:pt x="230" y="2737"/>
                </a:lnTo>
                <a:lnTo>
                  <a:pt x="230" y="2737"/>
                </a:lnTo>
                <a:lnTo>
                  <a:pt x="232" y="2738"/>
                </a:lnTo>
                <a:lnTo>
                  <a:pt x="234" y="2739"/>
                </a:lnTo>
                <a:lnTo>
                  <a:pt x="235" y="2740"/>
                </a:lnTo>
                <a:lnTo>
                  <a:pt x="235" y="2739"/>
                </a:lnTo>
                <a:lnTo>
                  <a:pt x="235" y="2739"/>
                </a:lnTo>
                <a:lnTo>
                  <a:pt x="236" y="2738"/>
                </a:lnTo>
                <a:lnTo>
                  <a:pt x="236" y="2737"/>
                </a:lnTo>
                <a:lnTo>
                  <a:pt x="238" y="2737"/>
                </a:lnTo>
                <a:lnTo>
                  <a:pt x="240" y="2735"/>
                </a:lnTo>
                <a:lnTo>
                  <a:pt x="240" y="2734"/>
                </a:lnTo>
                <a:lnTo>
                  <a:pt x="239" y="2733"/>
                </a:lnTo>
                <a:lnTo>
                  <a:pt x="238" y="2732"/>
                </a:lnTo>
                <a:lnTo>
                  <a:pt x="236" y="2729"/>
                </a:lnTo>
                <a:lnTo>
                  <a:pt x="236" y="2728"/>
                </a:lnTo>
                <a:lnTo>
                  <a:pt x="238" y="2726"/>
                </a:lnTo>
                <a:lnTo>
                  <a:pt x="239" y="2723"/>
                </a:lnTo>
                <a:lnTo>
                  <a:pt x="240" y="2721"/>
                </a:lnTo>
                <a:lnTo>
                  <a:pt x="242" y="2717"/>
                </a:lnTo>
                <a:lnTo>
                  <a:pt x="244" y="2712"/>
                </a:lnTo>
                <a:lnTo>
                  <a:pt x="245" y="2709"/>
                </a:lnTo>
                <a:lnTo>
                  <a:pt x="246" y="2704"/>
                </a:lnTo>
                <a:lnTo>
                  <a:pt x="246" y="2700"/>
                </a:lnTo>
                <a:lnTo>
                  <a:pt x="247" y="2697"/>
                </a:lnTo>
                <a:lnTo>
                  <a:pt x="250" y="2692"/>
                </a:lnTo>
                <a:lnTo>
                  <a:pt x="252" y="2687"/>
                </a:lnTo>
                <a:lnTo>
                  <a:pt x="255" y="2682"/>
                </a:lnTo>
                <a:lnTo>
                  <a:pt x="257" y="2677"/>
                </a:lnTo>
                <a:lnTo>
                  <a:pt x="258" y="2672"/>
                </a:lnTo>
                <a:lnTo>
                  <a:pt x="258" y="2668"/>
                </a:lnTo>
                <a:lnTo>
                  <a:pt x="259" y="2663"/>
                </a:lnTo>
                <a:lnTo>
                  <a:pt x="261" y="2658"/>
                </a:lnTo>
                <a:lnTo>
                  <a:pt x="262" y="2657"/>
                </a:lnTo>
                <a:lnTo>
                  <a:pt x="263" y="2655"/>
                </a:lnTo>
                <a:lnTo>
                  <a:pt x="264" y="2655"/>
                </a:lnTo>
                <a:lnTo>
                  <a:pt x="266" y="2658"/>
                </a:lnTo>
                <a:lnTo>
                  <a:pt x="267" y="2660"/>
                </a:lnTo>
                <a:lnTo>
                  <a:pt x="269" y="2661"/>
                </a:lnTo>
                <a:lnTo>
                  <a:pt x="272" y="2660"/>
                </a:lnTo>
                <a:lnTo>
                  <a:pt x="273" y="2658"/>
                </a:lnTo>
                <a:lnTo>
                  <a:pt x="274" y="2658"/>
                </a:lnTo>
                <a:lnTo>
                  <a:pt x="274" y="2657"/>
                </a:lnTo>
                <a:lnTo>
                  <a:pt x="276" y="2655"/>
                </a:lnTo>
                <a:lnTo>
                  <a:pt x="279" y="2654"/>
                </a:lnTo>
                <a:lnTo>
                  <a:pt x="280" y="2653"/>
                </a:lnTo>
                <a:lnTo>
                  <a:pt x="280" y="2651"/>
                </a:lnTo>
                <a:lnTo>
                  <a:pt x="280" y="2651"/>
                </a:lnTo>
                <a:lnTo>
                  <a:pt x="279" y="2649"/>
                </a:lnTo>
                <a:lnTo>
                  <a:pt x="276" y="2649"/>
                </a:lnTo>
                <a:lnTo>
                  <a:pt x="274" y="2651"/>
                </a:lnTo>
                <a:lnTo>
                  <a:pt x="272" y="2651"/>
                </a:lnTo>
                <a:lnTo>
                  <a:pt x="270" y="2651"/>
                </a:lnTo>
                <a:lnTo>
                  <a:pt x="269" y="2649"/>
                </a:lnTo>
                <a:lnTo>
                  <a:pt x="269" y="2648"/>
                </a:lnTo>
                <a:lnTo>
                  <a:pt x="268" y="2647"/>
                </a:lnTo>
                <a:lnTo>
                  <a:pt x="268" y="2646"/>
                </a:lnTo>
                <a:lnTo>
                  <a:pt x="267" y="2644"/>
                </a:lnTo>
                <a:lnTo>
                  <a:pt x="266" y="2643"/>
                </a:lnTo>
                <a:lnTo>
                  <a:pt x="264" y="2642"/>
                </a:lnTo>
                <a:lnTo>
                  <a:pt x="264" y="2641"/>
                </a:lnTo>
                <a:lnTo>
                  <a:pt x="264" y="2638"/>
                </a:lnTo>
                <a:lnTo>
                  <a:pt x="266" y="2637"/>
                </a:lnTo>
                <a:lnTo>
                  <a:pt x="267" y="2636"/>
                </a:lnTo>
                <a:lnTo>
                  <a:pt x="269" y="2636"/>
                </a:lnTo>
                <a:lnTo>
                  <a:pt x="272" y="2635"/>
                </a:lnTo>
                <a:lnTo>
                  <a:pt x="273" y="2634"/>
                </a:lnTo>
                <a:lnTo>
                  <a:pt x="274" y="2631"/>
                </a:lnTo>
                <a:lnTo>
                  <a:pt x="274" y="2629"/>
                </a:lnTo>
                <a:lnTo>
                  <a:pt x="273" y="2627"/>
                </a:lnTo>
                <a:lnTo>
                  <a:pt x="272" y="2626"/>
                </a:lnTo>
                <a:lnTo>
                  <a:pt x="272" y="2625"/>
                </a:lnTo>
                <a:lnTo>
                  <a:pt x="274" y="2623"/>
                </a:lnTo>
                <a:lnTo>
                  <a:pt x="274" y="2621"/>
                </a:lnTo>
                <a:lnTo>
                  <a:pt x="274" y="2620"/>
                </a:lnTo>
                <a:lnTo>
                  <a:pt x="273" y="2619"/>
                </a:lnTo>
                <a:lnTo>
                  <a:pt x="272" y="2618"/>
                </a:lnTo>
                <a:lnTo>
                  <a:pt x="272" y="2617"/>
                </a:lnTo>
                <a:lnTo>
                  <a:pt x="273" y="2617"/>
                </a:lnTo>
                <a:lnTo>
                  <a:pt x="273" y="2618"/>
                </a:lnTo>
                <a:lnTo>
                  <a:pt x="274" y="2618"/>
                </a:lnTo>
                <a:lnTo>
                  <a:pt x="276" y="2619"/>
                </a:lnTo>
                <a:lnTo>
                  <a:pt x="278" y="2619"/>
                </a:lnTo>
                <a:lnTo>
                  <a:pt x="279" y="2619"/>
                </a:lnTo>
                <a:lnTo>
                  <a:pt x="280" y="2619"/>
                </a:lnTo>
                <a:lnTo>
                  <a:pt x="281" y="2618"/>
                </a:lnTo>
                <a:lnTo>
                  <a:pt x="284" y="2615"/>
                </a:lnTo>
                <a:lnTo>
                  <a:pt x="285" y="2613"/>
                </a:lnTo>
                <a:lnTo>
                  <a:pt x="286" y="2612"/>
                </a:lnTo>
                <a:lnTo>
                  <a:pt x="286" y="2611"/>
                </a:lnTo>
                <a:lnTo>
                  <a:pt x="284" y="2609"/>
                </a:lnTo>
                <a:lnTo>
                  <a:pt x="281" y="2609"/>
                </a:lnTo>
                <a:lnTo>
                  <a:pt x="280" y="2609"/>
                </a:lnTo>
                <a:lnTo>
                  <a:pt x="279" y="2609"/>
                </a:lnTo>
                <a:lnTo>
                  <a:pt x="276" y="2609"/>
                </a:lnTo>
                <a:lnTo>
                  <a:pt x="275" y="2609"/>
                </a:lnTo>
                <a:lnTo>
                  <a:pt x="274" y="2609"/>
                </a:lnTo>
                <a:lnTo>
                  <a:pt x="274" y="2608"/>
                </a:lnTo>
                <a:lnTo>
                  <a:pt x="275" y="2606"/>
                </a:lnTo>
                <a:lnTo>
                  <a:pt x="275" y="2604"/>
                </a:lnTo>
                <a:lnTo>
                  <a:pt x="275" y="2603"/>
                </a:lnTo>
                <a:lnTo>
                  <a:pt x="276" y="2601"/>
                </a:lnTo>
                <a:lnTo>
                  <a:pt x="276" y="2600"/>
                </a:lnTo>
                <a:lnTo>
                  <a:pt x="278" y="2600"/>
                </a:lnTo>
                <a:lnTo>
                  <a:pt x="280" y="2600"/>
                </a:lnTo>
                <a:lnTo>
                  <a:pt x="281" y="2600"/>
                </a:lnTo>
                <a:lnTo>
                  <a:pt x="282" y="2600"/>
                </a:lnTo>
                <a:lnTo>
                  <a:pt x="285" y="2597"/>
                </a:lnTo>
                <a:lnTo>
                  <a:pt x="287" y="2595"/>
                </a:lnTo>
                <a:lnTo>
                  <a:pt x="290" y="2591"/>
                </a:lnTo>
                <a:lnTo>
                  <a:pt x="290" y="2590"/>
                </a:lnTo>
                <a:lnTo>
                  <a:pt x="290" y="2589"/>
                </a:lnTo>
                <a:lnTo>
                  <a:pt x="290" y="2587"/>
                </a:lnTo>
                <a:lnTo>
                  <a:pt x="290" y="2587"/>
                </a:lnTo>
                <a:lnTo>
                  <a:pt x="289" y="2589"/>
                </a:lnTo>
                <a:lnTo>
                  <a:pt x="287" y="2591"/>
                </a:lnTo>
                <a:lnTo>
                  <a:pt x="286" y="2592"/>
                </a:lnTo>
                <a:lnTo>
                  <a:pt x="284" y="2594"/>
                </a:lnTo>
                <a:lnTo>
                  <a:pt x="282" y="2595"/>
                </a:lnTo>
                <a:lnTo>
                  <a:pt x="280" y="2594"/>
                </a:lnTo>
                <a:lnTo>
                  <a:pt x="279" y="2591"/>
                </a:lnTo>
                <a:lnTo>
                  <a:pt x="278" y="2589"/>
                </a:lnTo>
                <a:lnTo>
                  <a:pt x="276" y="2587"/>
                </a:lnTo>
                <a:lnTo>
                  <a:pt x="276" y="2584"/>
                </a:lnTo>
                <a:lnTo>
                  <a:pt x="276" y="2583"/>
                </a:lnTo>
                <a:lnTo>
                  <a:pt x="278" y="2581"/>
                </a:lnTo>
                <a:lnTo>
                  <a:pt x="279" y="2580"/>
                </a:lnTo>
                <a:lnTo>
                  <a:pt x="281" y="2578"/>
                </a:lnTo>
                <a:lnTo>
                  <a:pt x="282" y="2578"/>
                </a:lnTo>
                <a:lnTo>
                  <a:pt x="284" y="2578"/>
                </a:lnTo>
                <a:lnTo>
                  <a:pt x="286" y="2579"/>
                </a:lnTo>
                <a:lnTo>
                  <a:pt x="287" y="2580"/>
                </a:lnTo>
                <a:lnTo>
                  <a:pt x="289" y="2579"/>
                </a:lnTo>
                <a:lnTo>
                  <a:pt x="289" y="2578"/>
                </a:lnTo>
                <a:lnTo>
                  <a:pt x="289" y="2577"/>
                </a:lnTo>
                <a:lnTo>
                  <a:pt x="290" y="2575"/>
                </a:lnTo>
                <a:lnTo>
                  <a:pt x="291" y="2575"/>
                </a:lnTo>
                <a:lnTo>
                  <a:pt x="292" y="2574"/>
                </a:lnTo>
                <a:lnTo>
                  <a:pt x="292" y="2573"/>
                </a:lnTo>
                <a:lnTo>
                  <a:pt x="291" y="2572"/>
                </a:lnTo>
                <a:lnTo>
                  <a:pt x="290" y="2570"/>
                </a:lnTo>
                <a:lnTo>
                  <a:pt x="289" y="2569"/>
                </a:lnTo>
                <a:lnTo>
                  <a:pt x="289" y="2568"/>
                </a:lnTo>
                <a:lnTo>
                  <a:pt x="289" y="2567"/>
                </a:lnTo>
                <a:lnTo>
                  <a:pt x="291" y="2566"/>
                </a:lnTo>
                <a:lnTo>
                  <a:pt x="293" y="2564"/>
                </a:lnTo>
                <a:lnTo>
                  <a:pt x="295" y="2563"/>
                </a:lnTo>
                <a:lnTo>
                  <a:pt x="296" y="2563"/>
                </a:lnTo>
                <a:lnTo>
                  <a:pt x="297" y="2562"/>
                </a:lnTo>
                <a:lnTo>
                  <a:pt x="298" y="2562"/>
                </a:lnTo>
                <a:lnTo>
                  <a:pt x="299" y="2561"/>
                </a:lnTo>
                <a:lnTo>
                  <a:pt x="301" y="2561"/>
                </a:lnTo>
                <a:lnTo>
                  <a:pt x="302" y="2560"/>
                </a:lnTo>
                <a:lnTo>
                  <a:pt x="302" y="2558"/>
                </a:lnTo>
                <a:lnTo>
                  <a:pt x="303" y="2558"/>
                </a:lnTo>
                <a:lnTo>
                  <a:pt x="302" y="2557"/>
                </a:lnTo>
                <a:lnTo>
                  <a:pt x="301" y="2557"/>
                </a:lnTo>
                <a:lnTo>
                  <a:pt x="299" y="2557"/>
                </a:lnTo>
                <a:lnTo>
                  <a:pt x="298" y="2557"/>
                </a:lnTo>
                <a:lnTo>
                  <a:pt x="297" y="2557"/>
                </a:lnTo>
                <a:lnTo>
                  <a:pt x="296" y="2557"/>
                </a:lnTo>
                <a:lnTo>
                  <a:pt x="296" y="2556"/>
                </a:lnTo>
                <a:lnTo>
                  <a:pt x="296" y="2555"/>
                </a:lnTo>
                <a:lnTo>
                  <a:pt x="297" y="2550"/>
                </a:lnTo>
                <a:lnTo>
                  <a:pt x="299" y="2545"/>
                </a:lnTo>
                <a:lnTo>
                  <a:pt x="302" y="2541"/>
                </a:lnTo>
                <a:lnTo>
                  <a:pt x="304" y="2537"/>
                </a:lnTo>
                <a:lnTo>
                  <a:pt x="308" y="2530"/>
                </a:lnTo>
                <a:lnTo>
                  <a:pt x="315" y="2517"/>
                </a:lnTo>
                <a:lnTo>
                  <a:pt x="321" y="2505"/>
                </a:lnTo>
                <a:lnTo>
                  <a:pt x="325" y="2489"/>
                </a:lnTo>
                <a:lnTo>
                  <a:pt x="328" y="2480"/>
                </a:lnTo>
                <a:lnTo>
                  <a:pt x="330" y="2469"/>
                </a:lnTo>
                <a:lnTo>
                  <a:pt x="330" y="2465"/>
                </a:lnTo>
                <a:lnTo>
                  <a:pt x="330" y="2463"/>
                </a:lnTo>
                <a:lnTo>
                  <a:pt x="331" y="2459"/>
                </a:lnTo>
                <a:lnTo>
                  <a:pt x="333" y="2453"/>
                </a:lnTo>
                <a:lnTo>
                  <a:pt x="336" y="2447"/>
                </a:lnTo>
                <a:lnTo>
                  <a:pt x="342" y="2435"/>
                </a:lnTo>
                <a:lnTo>
                  <a:pt x="347" y="2423"/>
                </a:lnTo>
                <a:lnTo>
                  <a:pt x="347" y="2421"/>
                </a:lnTo>
                <a:lnTo>
                  <a:pt x="347" y="2418"/>
                </a:lnTo>
                <a:lnTo>
                  <a:pt x="345" y="2415"/>
                </a:lnTo>
                <a:lnTo>
                  <a:pt x="344" y="2413"/>
                </a:lnTo>
                <a:lnTo>
                  <a:pt x="344" y="2410"/>
                </a:lnTo>
                <a:lnTo>
                  <a:pt x="343" y="2408"/>
                </a:lnTo>
                <a:lnTo>
                  <a:pt x="342" y="2407"/>
                </a:lnTo>
                <a:lnTo>
                  <a:pt x="341" y="2406"/>
                </a:lnTo>
                <a:lnTo>
                  <a:pt x="339" y="2404"/>
                </a:lnTo>
                <a:lnTo>
                  <a:pt x="339" y="2403"/>
                </a:lnTo>
                <a:lnTo>
                  <a:pt x="338" y="2401"/>
                </a:lnTo>
                <a:lnTo>
                  <a:pt x="338" y="2399"/>
                </a:lnTo>
                <a:lnTo>
                  <a:pt x="338" y="2395"/>
                </a:lnTo>
                <a:lnTo>
                  <a:pt x="338" y="2391"/>
                </a:lnTo>
                <a:lnTo>
                  <a:pt x="338" y="2389"/>
                </a:lnTo>
                <a:lnTo>
                  <a:pt x="341" y="2385"/>
                </a:lnTo>
                <a:lnTo>
                  <a:pt x="343" y="2383"/>
                </a:lnTo>
                <a:lnTo>
                  <a:pt x="344" y="2380"/>
                </a:lnTo>
                <a:lnTo>
                  <a:pt x="345" y="2379"/>
                </a:lnTo>
                <a:lnTo>
                  <a:pt x="347" y="2376"/>
                </a:lnTo>
                <a:lnTo>
                  <a:pt x="349" y="2374"/>
                </a:lnTo>
                <a:lnTo>
                  <a:pt x="350" y="2372"/>
                </a:lnTo>
                <a:lnTo>
                  <a:pt x="352" y="2370"/>
                </a:lnTo>
                <a:lnTo>
                  <a:pt x="353" y="2370"/>
                </a:lnTo>
                <a:lnTo>
                  <a:pt x="354" y="2368"/>
                </a:lnTo>
                <a:lnTo>
                  <a:pt x="355" y="2366"/>
                </a:lnTo>
                <a:lnTo>
                  <a:pt x="358" y="2364"/>
                </a:lnTo>
                <a:lnTo>
                  <a:pt x="361" y="2363"/>
                </a:lnTo>
                <a:lnTo>
                  <a:pt x="365" y="2363"/>
                </a:lnTo>
                <a:lnTo>
                  <a:pt x="366" y="2363"/>
                </a:lnTo>
                <a:lnTo>
                  <a:pt x="367" y="2362"/>
                </a:lnTo>
                <a:lnTo>
                  <a:pt x="367" y="2361"/>
                </a:lnTo>
                <a:lnTo>
                  <a:pt x="368" y="2358"/>
                </a:lnTo>
                <a:lnTo>
                  <a:pt x="368" y="2357"/>
                </a:lnTo>
                <a:lnTo>
                  <a:pt x="371" y="2355"/>
                </a:lnTo>
                <a:lnTo>
                  <a:pt x="373" y="2353"/>
                </a:lnTo>
                <a:lnTo>
                  <a:pt x="376" y="2352"/>
                </a:lnTo>
                <a:lnTo>
                  <a:pt x="379" y="2352"/>
                </a:lnTo>
                <a:lnTo>
                  <a:pt x="383" y="2351"/>
                </a:lnTo>
                <a:lnTo>
                  <a:pt x="387" y="2351"/>
                </a:lnTo>
                <a:lnTo>
                  <a:pt x="389" y="2350"/>
                </a:lnTo>
                <a:lnTo>
                  <a:pt x="391" y="2349"/>
                </a:lnTo>
                <a:lnTo>
                  <a:pt x="393" y="2347"/>
                </a:lnTo>
                <a:lnTo>
                  <a:pt x="393" y="2345"/>
                </a:lnTo>
                <a:lnTo>
                  <a:pt x="394" y="2342"/>
                </a:lnTo>
                <a:lnTo>
                  <a:pt x="394" y="2340"/>
                </a:lnTo>
                <a:lnTo>
                  <a:pt x="395" y="2338"/>
                </a:lnTo>
                <a:lnTo>
                  <a:pt x="394" y="2336"/>
                </a:lnTo>
                <a:lnTo>
                  <a:pt x="394" y="2335"/>
                </a:lnTo>
                <a:lnTo>
                  <a:pt x="393" y="2334"/>
                </a:lnTo>
                <a:lnTo>
                  <a:pt x="391" y="2333"/>
                </a:lnTo>
                <a:lnTo>
                  <a:pt x="391" y="2330"/>
                </a:lnTo>
                <a:lnTo>
                  <a:pt x="391" y="2328"/>
                </a:lnTo>
                <a:lnTo>
                  <a:pt x="393" y="2324"/>
                </a:lnTo>
                <a:lnTo>
                  <a:pt x="394" y="2322"/>
                </a:lnTo>
                <a:lnTo>
                  <a:pt x="395" y="2319"/>
                </a:lnTo>
                <a:lnTo>
                  <a:pt x="396" y="2318"/>
                </a:lnTo>
                <a:lnTo>
                  <a:pt x="398" y="2318"/>
                </a:lnTo>
                <a:lnTo>
                  <a:pt x="399" y="2318"/>
                </a:lnTo>
                <a:lnTo>
                  <a:pt x="401" y="2319"/>
                </a:lnTo>
                <a:lnTo>
                  <a:pt x="402" y="2321"/>
                </a:lnTo>
                <a:lnTo>
                  <a:pt x="404" y="2321"/>
                </a:lnTo>
                <a:lnTo>
                  <a:pt x="405" y="2321"/>
                </a:lnTo>
                <a:lnTo>
                  <a:pt x="408" y="2321"/>
                </a:lnTo>
                <a:lnTo>
                  <a:pt x="410" y="2319"/>
                </a:lnTo>
                <a:lnTo>
                  <a:pt x="411" y="2318"/>
                </a:lnTo>
                <a:lnTo>
                  <a:pt x="412" y="2316"/>
                </a:lnTo>
                <a:lnTo>
                  <a:pt x="413" y="2313"/>
                </a:lnTo>
                <a:lnTo>
                  <a:pt x="413" y="2311"/>
                </a:lnTo>
                <a:lnTo>
                  <a:pt x="415" y="2309"/>
                </a:lnTo>
                <a:lnTo>
                  <a:pt x="416" y="2307"/>
                </a:lnTo>
                <a:lnTo>
                  <a:pt x="418" y="2305"/>
                </a:lnTo>
                <a:lnTo>
                  <a:pt x="423" y="2304"/>
                </a:lnTo>
                <a:lnTo>
                  <a:pt x="427" y="2301"/>
                </a:lnTo>
                <a:lnTo>
                  <a:pt x="430" y="2298"/>
                </a:lnTo>
                <a:lnTo>
                  <a:pt x="433" y="2294"/>
                </a:lnTo>
                <a:lnTo>
                  <a:pt x="436" y="2290"/>
                </a:lnTo>
                <a:lnTo>
                  <a:pt x="440" y="2287"/>
                </a:lnTo>
                <a:lnTo>
                  <a:pt x="444" y="2284"/>
                </a:lnTo>
                <a:lnTo>
                  <a:pt x="446" y="2283"/>
                </a:lnTo>
                <a:lnTo>
                  <a:pt x="447" y="2281"/>
                </a:lnTo>
                <a:lnTo>
                  <a:pt x="447" y="2278"/>
                </a:lnTo>
                <a:lnTo>
                  <a:pt x="448" y="2276"/>
                </a:lnTo>
                <a:lnTo>
                  <a:pt x="452" y="2269"/>
                </a:lnTo>
                <a:lnTo>
                  <a:pt x="456" y="2261"/>
                </a:lnTo>
                <a:lnTo>
                  <a:pt x="458" y="2255"/>
                </a:lnTo>
                <a:lnTo>
                  <a:pt x="461" y="2250"/>
                </a:lnTo>
                <a:lnTo>
                  <a:pt x="467" y="2243"/>
                </a:lnTo>
                <a:lnTo>
                  <a:pt x="467" y="2242"/>
                </a:lnTo>
                <a:lnTo>
                  <a:pt x="468" y="2239"/>
                </a:lnTo>
                <a:lnTo>
                  <a:pt x="468" y="2237"/>
                </a:lnTo>
                <a:lnTo>
                  <a:pt x="468" y="2235"/>
                </a:lnTo>
                <a:lnTo>
                  <a:pt x="470" y="2231"/>
                </a:lnTo>
                <a:lnTo>
                  <a:pt x="473" y="2227"/>
                </a:lnTo>
                <a:lnTo>
                  <a:pt x="475" y="2225"/>
                </a:lnTo>
                <a:lnTo>
                  <a:pt x="479" y="2222"/>
                </a:lnTo>
                <a:lnTo>
                  <a:pt x="481" y="2220"/>
                </a:lnTo>
                <a:lnTo>
                  <a:pt x="484" y="2218"/>
                </a:lnTo>
                <a:lnTo>
                  <a:pt x="485" y="2215"/>
                </a:lnTo>
                <a:lnTo>
                  <a:pt x="486" y="2212"/>
                </a:lnTo>
                <a:lnTo>
                  <a:pt x="486" y="2209"/>
                </a:lnTo>
                <a:lnTo>
                  <a:pt x="486" y="2205"/>
                </a:lnTo>
                <a:lnTo>
                  <a:pt x="486" y="2202"/>
                </a:lnTo>
                <a:lnTo>
                  <a:pt x="488" y="2198"/>
                </a:lnTo>
                <a:lnTo>
                  <a:pt x="494" y="2192"/>
                </a:lnTo>
                <a:lnTo>
                  <a:pt x="499" y="2186"/>
                </a:lnTo>
                <a:lnTo>
                  <a:pt x="501" y="2180"/>
                </a:lnTo>
                <a:lnTo>
                  <a:pt x="501" y="2178"/>
                </a:lnTo>
                <a:lnTo>
                  <a:pt x="501" y="2174"/>
                </a:lnTo>
                <a:lnTo>
                  <a:pt x="501" y="2170"/>
                </a:lnTo>
                <a:lnTo>
                  <a:pt x="501" y="2167"/>
                </a:lnTo>
                <a:lnTo>
                  <a:pt x="502" y="2163"/>
                </a:lnTo>
                <a:lnTo>
                  <a:pt x="502" y="2162"/>
                </a:lnTo>
                <a:lnTo>
                  <a:pt x="503" y="2161"/>
                </a:lnTo>
                <a:lnTo>
                  <a:pt x="505" y="2159"/>
                </a:lnTo>
                <a:lnTo>
                  <a:pt x="509" y="2158"/>
                </a:lnTo>
                <a:lnTo>
                  <a:pt x="513" y="2158"/>
                </a:lnTo>
                <a:lnTo>
                  <a:pt x="516" y="2158"/>
                </a:lnTo>
                <a:lnTo>
                  <a:pt x="520" y="2159"/>
                </a:lnTo>
                <a:lnTo>
                  <a:pt x="522" y="2158"/>
                </a:lnTo>
                <a:lnTo>
                  <a:pt x="525" y="2157"/>
                </a:lnTo>
                <a:lnTo>
                  <a:pt x="526" y="2155"/>
                </a:lnTo>
                <a:lnTo>
                  <a:pt x="527" y="2151"/>
                </a:lnTo>
                <a:lnTo>
                  <a:pt x="528" y="2148"/>
                </a:lnTo>
                <a:lnTo>
                  <a:pt x="530" y="2146"/>
                </a:lnTo>
                <a:lnTo>
                  <a:pt x="531" y="2142"/>
                </a:lnTo>
                <a:lnTo>
                  <a:pt x="534" y="2139"/>
                </a:lnTo>
                <a:lnTo>
                  <a:pt x="538" y="2134"/>
                </a:lnTo>
                <a:lnTo>
                  <a:pt x="542" y="2129"/>
                </a:lnTo>
                <a:lnTo>
                  <a:pt x="543" y="2127"/>
                </a:lnTo>
                <a:lnTo>
                  <a:pt x="543" y="2123"/>
                </a:lnTo>
                <a:lnTo>
                  <a:pt x="543" y="2121"/>
                </a:lnTo>
                <a:lnTo>
                  <a:pt x="544" y="2117"/>
                </a:lnTo>
                <a:lnTo>
                  <a:pt x="545" y="2115"/>
                </a:lnTo>
                <a:lnTo>
                  <a:pt x="544" y="2112"/>
                </a:lnTo>
                <a:lnTo>
                  <a:pt x="544" y="2111"/>
                </a:lnTo>
                <a:lnTo>
                  <a:pt x="543" y="2110"/>
                </a:lnTo>
                <a:lnTo>
                  <a:pt x="542" y="2110"/>
                </a:lnTo>
                <a:lnTo>
                  <a:pt x="539" y="2110"/>
                </a:lnTo>
                <a:lnTo>
                  <a:pt x="538" y="2108"/>
                </a:lnTo>
                <a:lnTo>
                  <a:pt x="537" y="2106"/>
                </a:lnTo>
                <a:lnTo>
                  <a:pt x="537" y="2105"/>
                </a:lnTo>
                <a:lnTo>
                  <a:pt x="534" y="2104"/>
                </a:lnTo>
                <a:lnTo>
                  <a:pt x="533" y="2104"/>
                </a:lnTo>
                <a:lnTo>
                  <a:pt x="531" y="2101"/>
                </a:lnTo>
                <a:lnTo>
                  <a:pt x="528" y="2099"/>
                </a:lnTo>
                <a:lnTo>
                  <a:pt x="527" y="2095"/>
                </a:lnTo>
                <a:lnTo>
                  <a:pt x="527" y="2093"/>
                </a:lnTo>
                <a:lnTo>
                  <a:pt x="528" y="2089"/>
                </a:lnTo>
                <a:lnTo>
                  <a:pt x="530" y="2084"/>
                </a:lnTo>
                <a:lnTo>
                  <a:pt x="531" y="2079"/>
                </a:lnTo>
                <a:lnTo>
                  <a:pt x="531" y="2074"/>
                </a:lnTo>
                <a:lnTo>
                  <a:pt x="530" y="2070"/>
                </a:lnTo>
                <a:lnTo>
                  <a:pt x="528" y="2068"/>
                </a:lnTo>
                <a:lnTo>
                  <a:pt x="527" y="2067"/>
                </a:lnTo>
                <a:lnTo>
                  <a:pt x="525" y="2066"/>
                </a:lnTo>
                <a:lnTo>
                  <a:pt x="524" y="2066"/>
                </a:lnTo>
                <a:lnTo>
                  <a:pt x="521" y="2065"/>
                </a:lnTo>
                <a:lnTo>
                  <a:pt x="520" y="2062"/>
                </a:lnTo>
                <a:lnTo>
                  <a:pt x="519" y="2056"/>
                </a:lnTo>
                <a:lnTo>
                  <a:pt x="519" y="2051"/>
                </a:lnTo>
                <a:lnTo>
                  <a:pt x="521" y="2048"/>
                </a:lnTo>
                <a:lnTo>
                  <a:pt x="524" y="2042"/>
                </a:lnTo>
                <a:lnTo>
                  <a:pt x="525" y="2038"/>
                </a:lnTo>
                <a:lnTo>
                  <a:pt x="524" y="2037"/>
                </a:lnTo>
                <a:lnTo>
                  <a:pt x="522" y="2036"/>
                </a:lnTo>
                <a:lnTo>
                  <a:pt x="521" y="2034"/>
                </a:lnTo>
                <a:lnTo>
                  <a:pt x="519" y="2034"/>
                </a:lnTo>
                <a:lnTo>
                  <a:pt x="516" y="2034"/>
                </a:lnTo>
                <a:lnTo>
                  <a:pt x="514" y="2036"/>
                </a:lnTo>
                <a:lnTo>
                  <a:pt x="513" y="2037"/>
                </a:lnTo>
                <a:lnTo>
                  <a:pt x="510" y="2037"/>
                </a:lnTo>
                <a:lnTo>
                  <a:pt x="509" y="2038"/>
                </a:lnTo>
                <a:lnTo>
                  <a:pt x="507" y="2039"/>
                </a:lnTo>
                <a:lnTo>
                  <a:pt x="505" y="2039"/>
                </a:lnTo>
                <a:lnTo>
                  <a:pt x="503" y="2038"/>
                </a:lnTo>
                <a:lnTo>
                  <a:pt x="503" y="2037"/>
                </a:lnTo>
                <a:lnTo>
                  <a:pt x="503" y="2033"/>
                </a:lnTo>
                <a:lnTo>
                  <a:pt x="503" y="2033"/>
                </a:lnTo>
                <a:lnTo>
                  <a:pt x="504" y="2032"/>
                </a:lnTo>
                <a:lnTo>
                  <a:pt x="507" y="2030"/>
                </a:lnTo>
                <a:lnTo>
                  <a:pt x="508" y="2026"/>
                </a:lnTo>
                <a:lnTo>
                  <a:pt x="508" y="2022"/>
                </a:lnTo>
                <a:lnTo>
                  <a:pt x="505" y="2019"/>
                </a:lnTo>
                <a:lnTo>
                  <a:pt x="505" y="2016"/>
                </a:lnTo>
                <a:lnTo>
                  <a:pt x="504" y="2014"/>
                </a:lnTo>
                <a:lnTo>
                  <a:pt x="504" y="2011"/>
                </a:lnTo>
                <a:lnTo>
                  <a:pt x="504" y="2009"/>
                </a:lnTo>
                <a:lnTo>
                  <a:pt x="504" y="2007"/>
                </a:lnTo>
                <a:lnTo>
                  <a:pt x="503" y="2004"/>
                </a:lnTo>
                <a:lnTo>
                  <a:pt x="502" y="2003"/>
                </a:lnTo>
                <a:lnTo>
                  <a:pt x="499" y="2002"/>
                </a:lnTo>
                <a:lnTo>
                  <a:pt x="498" y="1999"/>
                </a:lnTo>
                <a:lnTo>
                  <a:pt x="497" y="1997"/>
                </a:lnTo>
                <a:lnTo>
                  <a:pt x="497" y="1996"/>
                </a:lnTo>
                <a:lnTo>
                  <a:pt x="497" y="1994"/>
                </a:lnTo>
                <a:lnTo>
                  <a:pt x="494" y="1987"/>
                </a:lnTo>
                <a:lnTo>
                  <a:pt x="494" y="1981"/>
                </a:lnTo>
                <a:lnTo>
                  <a:pt x="496" y="1974"/>
                </a:lnTo>
                <a:lnTo>
                  <a:pt x="494" y="1970"/>
                </a:lnTo>
                <a:lnTo>
                  <a:pt x="493" y="1968"/>
                </a:lnTo>
                <a:lnTo>
                  <a:pt x="492" y="1965"/>
                </a:lnTo>
                <a:lnTo>
                  <a:pt x="491" y="1964"/>
                </a:lnTo>
                <a:lnTo>
                  <a:pt x="490" y="1963"/>
                </a:lnTo>
                <a:lnTo>
                  <a:pt x="488" y="1960"/>
                </a:lnTo>
                <a:lnTo>
                  <a:pt x="488" y="1957"/>
                </a:lnTo>
                <a:lnTo>
                  <a:pt x="490" y="1948"/>
                </a:lnTo>
                <a:lnTo>
                  <a:pt x="492" y="1941"/>
                </a:lnTo>
                <a:lnTo>
                  <a:pt x="493" y="1934"/>
                </a:lnTo>
                <a:lnTo>
                  <a:pt x="488" y="1925"/>
                </a:lnTo>
                <a:lnTo>
                  <a:pt x="486" y="1924"/>
                </a:lnTo>
                <a:lnTo>
                  <a:pt x="484" y="1922"/>
                </a:lnTo>
                <a:lnTo>
                  <a:pt x="480" y="1920"/>
                </a:lnTo>
                <a:lnTo>
                  <a:pt x="476" y="1919"/>
                </a:lnTo>
                <a:lnTo>
                  <a:pt x="474" y="1918"/>
                </a:lnTo>
                <a:lnTo>
                  <a:pt x="473" y="1916"/>
                </a:lnTo>
                <a:lnTo>
                  <a:pt x="470" y="1914"/>
                </a:lnTo>
                <a:lnTo>
                  <a:pt x="469" y="1912"/>
                </a:lnTo>
                <a:lnTo>
                  <a:pt x="468" y="1912"/>
                </a:lnTo>
                <a:lnTo>
                  <a:pt x="464" y="1911"/>
                </a:lnTo>
                <a:lnTo>
                  <a:pt x="462" y="1908"/>
                </a:lnTo>
                <a:lnTo>
                  <a:pt x="461" y="1907"/>
                </a:lnTo>
                <a:lnTo>
                  <a:pt x="459" y="1905"/>
                </a:lnTo>
                <a:lnTo>
                  <a:pt x="459" y="1902"/>
                </a:lnTo>
                <a:lnTo>
                  <a:pt x="458" y="1900"/>
                </a:lnTo>
                <a:lnTo>
                  <a:pt x="456" y="1899"/>
                </a:lnTo>
                <a:lnTo>
                  <a:pt x="453" y="1897"/>
                </a:lnTo>
                <a:lnTo>
                  <a:pt x="452" y="1896"/>
                </a:lnTo>
                <a:lnTo>
                  <a:pt x="450" y="1896"/>
                </a:lnTo>
                <a:lnTo>
                  <a:pt x="447" y="1895"/>
                </a:lnTo>
                <a:lnTo>
                  <a:pt x="446" y="1893"/>
                </a:lnTo>
                <a:lnTo>
                  <a:pt x="446" y="1890"/>
                </a:lnTo>
                <a:lnTo>
                  <a:pt x="446" y="1888"/>
                </a:lnTo>
                <a:lnTo>
                  <a:pt x="447" y="1885"/>
                </a:lnTo>
                <a:lnTo>
                  <a:pt x="447" y="1883"/>
                </a:lnTo>
                <a:lnTo>
                  <a:pt x="446" y="1880"/>
                </a:lnTo>
                <a:lnTo>
                  <a:pt x="445" y="1878"/>
                </a:lnTo>
                <a:lnTo>
                  <a:pt x="442" y="1874"/>
                </a:lnTo>
                <a:lnTo>
                  <a:pt x="440" y="1872"/>
                </a:lnTo>
                <a:lnTo>
                  <a:pt x="439" y="1870"/>
                </a:lnTo>
                <a:lnTo>
                  <a:pt x="438" y="1867"/>
                </a:lnTo>
                <a:lnTo>
                  <a:pt x="436" y="1865"/>
                </a:lnTo>
                <a:lnTo>
                  <a:pt x="436" y="1860"/>
                </a:lnTo>
                <a:lnTo>
                  <a:pt x="435" y="1857"/>
                </a:lnTo>
                <a:lnTo>
                  <a:pt x="434" y="1854"/>
                </a:lnTo>
                <a:lnTo>
                  <a:pt x="433" y="1851"/>
                </a:lnTo>
                <a:lnTo>
                  <a:pt x="433" y="1849"/>
                </a:lnTo>
                <a:lnTo>
                  <a:pt x="431" y="1846"/>
                </a:lnTo>
                <a:lnTo>
                  <a:pt x="433" y="1844"/>
                </a:lnTo>
                <a:lnTo>
                  <a:pt x="434" y="1843"/>
                </a:lnTo>
                <a:lnTo>
                  <a:pt x="435" y="1840"/>
                </a:lnTo>
                <a:lnTo>
                  <a:pt x="438" y="1836"/>
                </a:lnTo>
                <a:lnTo>
                  <a:pt x="435" y="1831"/>
                </a:lnTo>
                <a:lnTo>
                  <a:pt x="429" y="1827"/>
                </a:lnTo>
                <a:lnTo>
                  <a:pt x="423" y="1822"/>
                </a:lnTo>
                <a:lnTo>
                  <a:pt x="418" y="1817"/>
                </a:lnTo>
                <a:lnTo>
                  <a:pt x="417" y="1811"/>
                </a:lnTo>
                <a:lnTo>
                  <a:pt x="417" y="1810"/>
                </a:lnTo>
                <a:lnTo>
                  <a:pt x="417" y="1809"/>
                </a:lnTo>
                <a:lnTo>
                  <a:pt x="419" y="1802"/>
                </a:lnTo>
                <a:lnTo>
                  <a:pt x="419" y="1794"/>
                </a:lnTo>
                <a:lnTo>
                  <a:pt x="418" y="1789"/>
                </a:lnTo>
                <a:lnTo>
                  <a:pt x="419" y="1786"/>
                </a:lnTo>
                <a:lnTo>
                  <a:pt x="422" y="1783"/>
                </a:lnTo>
                <a:lnTo>
                  <a:pt x="429" y="1780"/>
                </a:lnTo>
                <a:lnTo>
                  <a:pt x="433" y="1780"/>
                </a:lnTo>
                <a:lnTo>
                  <a:pt x="434" y="1780"/>
                </a:lnTo>
                <a:lnTo>
                  <a:pt x="436" y="1780"/>
                </a:lnTo>
                <a:lnTo>
                  <a:pt x="438" y="1780"/>
                </a:lnTo>
                <a:lnTo>
                  <a:pt x="439" y="1777"/>
                </a:lnTo>
                <a:lnTo>
                  <a:pt x="440" y="1775"/>
                </a:lnTo>
                <a:lnTo>
                  <a:pt x="440" y="1771"/>
                </a:lnTo>
                <a:lnTo>
                  <a:pt x="440" y="1768"/>
                </a:lnTo>
                <a:lnTo>
                  <a:pt x="439" y="1764"/>
                </a:lnTo>
                <a:lnTo>
                  <a:pt x="438" y="1759"/>
                </a:lnTo>
                <a:lnTo>
                  <a:pt x="436" y="1757"/>
                </a:lnTo>
                <a:lnTo>
                  <a:pt x="438" y="1753"/>
                </a:lnTo>
                <a:lnTo>
                  <a:pt x="439" y="1751"/>
                </a:lnTo>
                <a:lnTo>
                  <a:pt x="440" y="1748"/>
                </a:lnTo>
                <a:lnTo>
                  <a:pt x="440" y="1746"/>
                </a:lnTo>
                <a:lnTo>
                  <a:pt x="440" y="1745"/>
                </a:lnTo>
                <a:lnTo>
                  <a:pt x="441" y="1736"/>
                </a:lnTo>
                <a:lnTo>
                  <a:pt x="441" y="1729"/>
                </a:lnTo>
                <a:lnTo>
                  <a:pt x="441" y="1725"/>
                </a:lnTo>
                <a:lnTo>
                  <a:pt x="441" y="1722"/>
                </a:lnTo>
                <a:lnTo>
                  <a:pt x="440" y="1717"/>
                </a:lnTo>
                <a:lnTo>
                  <a:pt x="439" y="1713"/>
                </a:lnTo>
                <a:lnTo>
                  <a:pt x="439" y="1712"/>
                </a:lnTo>
                <a:lnTo>
                  <a:pt x="438" y="1711"/>
                </a:lnTo>
                <a:lnTo>
                  <a:pt x="436" y="1708"/>
                </a:lnTo>
                <a:lnTo>
                  <a:pt x="435" y="1706"/>
                </a:lnTo>
                <a:lnTo>
                  <a:pt x="435" y="1703"/>
                </a:lnTo>
                <a:lnTo>
                  <a:pt x="435" y="1701"/>
                </a:lnTo>
                <a:lnTo>
                  <a:pt x="435" y="1699"/>
                </a:lnTo>
                <a:lnTo>
                  <a:pt x="434" y="1696"/>
                </a:lnTo>
                <a:lnTo>
                  <a:pt x="433" y="1695"/>
                </a:lnTo>
                <a:lnTo>
                  <a:pt x="431" y="1692"/>
                </a:lnTo>
                <a:lnTo>
                  <a:pt x="431" y="1690"/>
                </a:lnTo>
                <a:lnTo>
                  <a:pt x="431" y="1684"/>
                </a:lnTo>
                <a:lnTo>
                  <a:pt x="430" y="1679"/>
                </a:lnTo>
                <a:lnTo>
                  <a:pt x="430" y="1672"/>
                </a:lnTo>
                <a:lnTo>
                  <a:pt x="431" y="1662"/>
                </a:lnTo>
                <a:lnTo>
                  <a:pt x="433" y="1657"/>
                </a:lnTo>
                <a:lnTo>
                  <a:pt x="431" y="1654"/>
                </a:lnTo>
                <a:lnTo>
                  <a:pt x="429" y="1649"/>
                </a:lnTo>
                <a:lnTo>
                  <a:pt x="427" y="1646"/>
                </a:lnTo>
                <a:lnTo>
                  <a:pt x="424" y="1645"/>
                </a:lnTo>
                <a:lnTo>
                  <a:pt x="423" y="1644"/>
                </a:lnTo>
                <a:lnTo>
                  <a:pt x="421" y="1642"/>
                </a:lnTo>
                <a:lnTo>
                  <a:pt x="421" y="1640"/>
                </a:lnTo>
                <a:lnTo>
                  <a:pt x="419" y="1638"/>
                </a:lnTo>
                <a:lnTo>
                  <a:pt x="419" y="1635"/>
                </a:lnTo>
                <a:lnTo>
                  <a:pt x="418" y="1632"/>
                </a:lnTo>
                <a:lnTo>
                  <a:pt x="417" y="1628"/>
                </a:lnTo>
                <a:lnTo>
                  <a:pt x="417" y="1625"/>
                </a:lnTo>
                <a:lnTo>
                  <a:pt x="417" y="1622"/>
                </a:lnTo>
                <a:lnTo>
                  <a:pt x="417" y="1618"/>
                </a:lnTo>
                <a:lnTo>
                  <a:pt x="416" y="1616"/>
                </a:lnTo>
                <a:lnTo>
                  <a:pt x="413" y="1614"/>
                </a:lnTo>
                <a:lnTo>
                  <a:pt x="411" y="1611"/>
                </a:lnTo>
                <a:lnTo>
                  <a:pt x="407" y="1608"/>
                </a:lnTo>
                <a:lnTo>
                  <a:pt x="405" y="1605"/>
                </a:lnTo>
                <a:lnTo>
                  <a:pt x="404" y="1605"/>
                </a:lnTo>
                <a:lnTo>
                  <a:pt x="402" y="1604"/>
                </a:lnTo>
                <a:lnTo>
                  <a:pt x="399" y="1603"/>
                </a:lnTo>
                <a:lnTo>
                  <a:pt x="398" y="1602"/>
                </a:lnTo>
                <a:lnTo>
                  <a:pt x="396" y="1599"/>
                </a:lnTo>
                <a:lnTo>
                  <a:pt x="395" y="1594"/>
                </a:lnTo>
                <a:lnTo>
                  <a:pt x="393" y="1589"/>
                </a:lnTo>
                <a:lnTo>
                  <a:pt x="390" y="1586"/>
                </a:lnTo>
                <a:lnTo>
                  <a:pt x="389" y="1583"/>
                </a:lnTo>
                <a:lnTo>
                  <a:pt x="387" y="1582"/>
                </a:lnTo>
                <a:lnTo>
                  <a:pt x="385" y="1580"/>
                </a:lnTo>
                <a:lnTo>
                  <a:pt x="384" y="1577"/>
                </a:lnTo>
                <a:lnTo>
                  <a:pt x="384" y="1575"/>
                </a:lnTo>
                <a:lnTo>
                  <a:pt x="383" y="1572"/>
                </a:lnTo>
                <a:lnTo>
                  <a:pt x="383" y="1571"/>
                </a:lnTo>
                <a:lnTo>
                  <a:pt x="383" y="1569"/>
                </a:lnTo>
                <a:lnTo>
                  <a:pt x="381" y="1566"/>
                </a:lnTo>
                <a:lnTo>
                  <a:pt x="379" y="1565"/>
                </a:lnTo>
                <a:lnTo>
                  <a:pt x="378" y="1565"/>
                </a:lnTo>
                <a:lnTo>
                  <a:pt x="376" y="1563"/>
                </a:lnTo>
                <a:lnTo>
                  <a:pt x="375" y="1561"/>
                </a:lnTo>
                <a:lnTo>
                  <a:pt x="372" y="1561"/>
                </a:lnTo>
                <a:lnTo>
                  <a:pt x="370" y="1561"/>
                </a:lnTo>
                <a:lnTo>
                  <a:pt x="366" y="1558"/>
                </a:lnTo>
                <a:lnTo>
                  <a:pt x="364" y="1555"/>
                </a:lnTo>
                <a:lnTo>
                  <a:pt x="361" y="1554"/>
                </a:lnTo>
                <a:lnTo>
                  <a:pt x="360" y="1552"/>
                </a:lnTo>
                <a:lnTo>
                  <a:pt x="358" y="1551"/>
                </a:lnTo>
                <a:lnTo>
                  <a:pt x="355" y="1549"/>
                </a:lnTo>
                <a:lnTo>
                  <a:pt x="354" y="1549"/>
                </a:lnTo>
                <a:lnTo>
                  <a:pt x="350" y="1547"/>
                </a:lnTo>
                <a:lnTo>
                  <a:pt x="347" y="1545"/>
                </a:lnTo>
                <a:lnTo>
                  <a:pt x="343" y="1542"/>
                </a:lnTo>
                <a:lnTo>
                  <a:pt x="339" y="1538"/>
                </a:lnTo>
                <a:lnTo>
                  <a:pt x="337" y="1537"/>
                </a:lnTo>
                <a:lnTo>
                  <a:pt x="335" y="1536"/>
                </a:lnTo>
                <a:lnTo>
                  <a:pt x="333" y="1535"/>
                </a:lnTo>
                <a:lnTo>
                  <a:pt x="331" y="1532"/>
                </a:lnTo>
                <a:lnTo>
                  <a:pt x="330" y="1529"/>
                </a:lnTo>
                <a:lnTo>
                  <a:pt x="328" y="1525"/>
                </a:lnTo>
                <a:lnTo>
                  <a:pt x="326" y="1521"/>
                </a:lnTo>
                <a:lnTo>
                  <a:pt x="325" y="1521"/>
                </a:lnTo>
                <a:lnTo>
                  <a:pt x="324" y="1521"/>
                </a:lnTo>
                <a:lnTo>
                  <a:pt x="321" y="1521"/>
                </a:lnTo>
                <a:lnTo>
                  <a:pt x="320" y="1521"/>
                </a:lnTo>
                <a:lnTo>
                  <a:pt x="319" y="1521"/>
                </a:lnTo>
                <a:lnTo>
                  <a:pt x="319" y="1520"/>
                </a:lnTo>
                <a:lnTo>
                  <a:pt x="316" y="1520"/>
                </a:lnTo>
                <a:lnTo>
                  <a:pt x="315" y="1518"/>
                </a:lnTo>
                <a:lnTo>
                  <a:pt x="313" y="1515"/>
                </a:lnTo>
                <a:lnTo>
                  <a:pt x="310" y="1514"/>
                </a:lnTo>
                <a:lnTo>
                  <a:pt x="302" y="1509"/>
                </a:lnTo>
                <a:lnTo>
                  <a:pt x="299" y="1507"/>
                </a:lnTo>
                <a:lnTo>
                  <a:pt x="297" y="1503"/>
                </a:lnTo>
                <a:lnTo>
                  <a:pt x="295" y="1500"/>
                </a:lnTo>
                <a:lnTo>
                  <a:pt x="290" y="1496"/>
                </a:lnTo>
                <a:lnTo>
                  <a:pt x="289" y="1494"/>
                </a:lnTo>
                <a:lnTo>
                  <a:pt x="289" y="1492"/>
                </a:lnTo>
                <a:lnTo>
                  <a:pt x="287" y="1490"/>
                </a:lnTo>
                <a:lnTo>
                  <a:pt x="284" y="1484"/>
                </a:lnTo>
                <a:lnTo>
                  <a:pt x="280" y="1477"/>
                </a:lnTo>
                <a:lnTo>
                  <a:pt x="276" y="1469"/>
                </a:lnTo>
                <a:lnTo>
                  <a:pt x="276" y="1468"/>
                </a:lnTo>
                <a:lnTo>
                  <a:pt x="275" y="1467"/>
                </a:lnTo>
                <a:lnTo>
                  <a:pt x="275" y="1466"/>
                </a:lnTo>
                <a:lnTo>
                  <a:pt x="275" y="1464"/>
                </a:lnTo>
                <a:lnTo>
                  <a:pt x="275" y="1463"/>
                </a:lnTo>
                <a:lnTo>
                  <a:pt x="274" y="1462"/>
                </a:lnTo>
                <a:lnTo>
                  <a:pt x="273" y="1460"/>
                </a:lnTo>
                <a:lnTo>
                  <a:pt x="272" y="1458"/>
                </a:lnTo>
                <a:lnTo>
                  <a:pt x="270" y="1458"/>
                </a:lnTo>
                <a:lnTo>
                  <a:pt x="269" y="1458"/>
                </a:lnTo>
                <a:lnTo>
                  <a:pt x="268" y="1460"/>
                </a:lnTo>
                <a:lnTo>
                  <a:pt x="267" y="1460"/>
                </a:lnTo>
                <a:lnTo>
                  <a:pt x="267" y="1458"/>
                </a:lnTo>
                <a:lnTo>
                  <a:pt x="266" y="1457"/>
                </a:lnTo>
                <a:lnTo>
                  <a:pt x="264" y="1452"/>
                </a:lnTo>
                <a:lnTo>
                  <a:pt x="263" y="1449"/>
                </a:lnTo>
                <a:lnTo>
                  <a:pt x="262" y="1445"/>
                </a:lnTo>
                <a:lnTo>
                  <a:pt x="259" y="1441"/>
                </a:lnTo>
                <a:lnTo>
                  <a:pt x="257" y="1438"/>
                </a:lnTo>
                <a:lnTo>
                  <a:pt x="255" y="1435"/>
                </a:lnTo>
                <a:lnTo>
                  <a:pt x="252" y="1433"/>
                </a:lnTo>
                <a:lnTo>
                  <a:pt x="251" y="1433"/>
                </a:lnTo>
                <a:lnTo>
                  <a:pt x="251" y="1432"/>
                </a:lnTo>
                <a:lnTo>
                  <a:pt x="247" y="1428"/>
                </a:lnTo>
                <a:lnTo>
                  <a:pt x="244" y="1424"/>
                </a:lnTo>
                <a:lnTo>
                  <a:pt x="240" y="1420"/>
                </a:lnTo>
                <a:lnTo>
                  <a:pt x="235" y="1417"/>
                </a:lnTo>
                <a:lnTo>
                  <a:pt x="232" y="1415"/>
                </a:lnTo>
                <a:lnTo>
                  <a:pt x="229" y="1412"/>
                </a:lnTo>
                <a:lnTo>
                  <a:pt x="228" y="1410"/>
                </a:lnTo>
                <a:lnTo>
                  <a:pt x="222" y="1400"/>
                </a:lnTo>
                <a:lnTo>
                  <a:pt x="216" y="1389"/>
                </a:lnTo>
                <a:lnTo>
                  <a:pt x="216" y="1387"/>
                </a:lnTo>
                <a:lnTo>
                  <a:pt x="215" y="1384"/>
                </a:lnTo>
                <a:lnTo>
                  <a:pt x="215" y="1381"/>
                </a:lnTo>
                <a:lnTo>
                  <a:pt x="213" y="1378"/>
                </a:lnTo>
                <a:lnTo>
                  <a:pt x="213" y="1375"/>
                </a:lnTo>
                <a:lnTo>
                  <a:pt x="213" y="1372"/>
                </a:lnTo>
                <a:lnTo>
                  <a:pt x="213" y="1370"/>
                </a:lnTo>
                <a:lnTo>
                  <a:pt x="213" y="1369"/>
                </a:lnTo>
                <a:lnTo>
                  <a:pt x="213" y="1365"/>
                </a:lnTo>
                <a:lnTo>
                  <a:pt x="211" y="1359"/>
                </a:lnTo>
                <a:lnTo>
                  <a:pt x="207" y="1353"/>
                </a:lnTo>
                <a:lnTo>
                  <a:pt x="205" y="1347"/>
                </a:lnTo>
                <a:lnTo>
                  <a:pt x="205" y="1344"/>
                </a:lnTo>
                <a:lnTo>
                  <a:pt x="205" y="1342"/>
                </a:lnTo>
                <a:lnTo>
                  <a:pt x="206" y="1340"/>
                </a:lnTo>
                <a:lnTo>
                  <a:pt x="206" y="1337"/>
                </a:lnTo>
                <a:lnTo>
                  <a:pt x="207" y="1335"/>
                </a:lnTo>
                <a:lnTo>
                  <a:pt x="207" y="1332"/>
                </a:lnTo>
                <a:lnTo>
                  <a:pt x="206" y="1329"/>
                </a:lnTo>
                <a:lnTo>
                  <a:pt x="204" y="1327"/>
                </a:lnTo>
                <a:lnTo>
                  <a:pt x="203" y="1326"/>
                </a:lnTo>
                <a:lnTo>
                  <a:pt x="200" y="1325"/>
                </a:lnTo>
                <a:lnTo>
                  <a:pt x="199" y="1321"/>
                </a:lnTo>
                <a:lnTo>
                  <a:pt x="198" y="1318"/>
                </a:lnTo>
                <a:lnTo>
                  <a:pt x="199" y="1314"/>
                </a:lnTo>
                <a:lnTo>
                  <a:pt x="200" y="1310"/>
                </a:lnTo>
                <a:lnTo>
                  <a:pt x="201" y="1308"/>
                </a:lnTo>
                <a:lnTo>
                  <a:pt x="203" y="1306"/>
                </a:lnTo>
                <a:lnTo>
                  <a:pt x="204" y="1304"/>
                </a:lnTo>
                <a:lnTo>
                  <a:pt x="205" y="1302"/>
                </a:lnTo>
                <a:lnTo>
                  <a:pt x="205" y="1300"/>
                </a:lnTo>
                <a:lnTo>
                  <a:pt x="204" y="1298"/>
                </a:lnTo>
                <a:lnTo>
                  <a:pt x="204" y="1296"/>
                </a:lnTo>
                <a:lnTo>
                  <a:pt x="203" y="1295"/>
                </a:lnTo>
                <a:lnTo>
                  <a:pt x="203" y="1292"/>
                </a:lnTo>
                <a:lnTo>
                  <a:pt x="203" y="1291"/>
                </a:lnTo>
                <a:lnTo>
                  <a:pt x="203" y="1290"/>
                </a:lnTo>
                <a:lnTo>
                  <a:pt x="205" y="1289"/>
                </a:lnTo>
                <a:lnTo>
                  <a:pt x="206" y="1290"/>
                </a:lnTo>
                <a:lnTo>
                  <a:pt x="209" y="1290"/>
                </a:lnTo>
                <a:lnTo>
                  <a:pt x="211" y="1290"/>
                </a:lnTo>
                <a:lnTo>
                  <a:pt x="213" y="1290"/>
                </a:lnTo>
                <a:lnTo>
                  <a:pt x="216" y="1289"/>
                </a:lnTo>
                <a:lnTo>
                  <a:pt x="217" y="1287"/>
                </a:lnTo>
                <a:lnTo>
                  <a:pt x="219" y="1285"/>
                </a:lnTo>
                <a:lnTo>
                  <a:pt x="221" y="1283"/>
                </a:lnTo>
                <a:lnTo>
                  <a:pt x="223" y="1279"/>
                </a:lnTo>
                <a:lnTo>
                  <a:pt x="226" y="1274"/>
                </a:lnTo>
                <a:lnTo>
                  <a:pt x="228" y="1273"/>
                </a:lnTo>
                <a:lnTo>
                  <a:pt x="230" y="1272"/>
                </a:lnTo>
                <a:lnTo>
                  <a:pt x="233" y="1273"/>
                </a:lnTo>
                <a:lnTo>
                  <a:pt x="235" y="1274"/>
                </a:lnTo>
                <a:lnTo>
                  <a:pt x="238" y="1274"/>
                </a:lnTo>
                <a:lnTo>
                  <a:pt x="239" y="1275"/>
                </a:lnTo>
                <a:lnTo>
                  <a:pt x="241" y="1275"/>
                </a:lnTo>
                <a:lnTo>
                  <a:pt x="242" y="1275"/>
                </a:lnTo>
                <a:lnTo>
                  <a:pt x="245" y="1277"/>
                </a:lnTo>
                <a:lnTo>
                  <a:pt x="247" y="1278"/>
                </a:lnTo>
                <a:lnTo>
                  <a:pt x="250" y="1280"/>
                </a:lnTo>
                <a:lnTo>
                  <a:pt x="251" y="1281"/>
                </a:lnTo>
                <a:lnTo>
                  <a:pt x="252" y="1280"/>
                </a:lnTo>
                <a:lnTo>
                  <a:pt x="253" y="1280"/>
                </a:lnTo>
                <a:lnTo>
                  <a:pt x="253" y="1278"/>
                </a:lnTo>
                <a:lnTo>
                  <a:pt x="253" y="1277"/>
                </a:lnTo>
                <a:lnTo>
                  <a:pt x="252" y="1274"/>
                </a:lnTo>
                <a:lnTo>
                  <a:pt x="251" y="1273"/>
                </a:lnTo>
                <a:lnTo>
                  <a:pt x="250" y="1272"/>
                </a:lnTo>
                <a:lnTo>
                  <a:pt x="250" y="1270"/>
                </a:lnTo>
                <a:lnTo>
                  <a:pt x="251" y="1269"/>
                </a:lnTo>
                <a:lnTo>
                  <a:pt x="252" y="1268"/>
                </a:lnTo>
                <a:lnTo>
                  <a:pt x="253" y="1267"/>
                </a:lnTo>
                <a:lnTo>
                  <a:pt x="255" y="1266"/>
                </a:lnTo>
                <a:lnTo>
                  <a:pt x="255" y="1263"/>
                </a:lnTo>
                <a:lnTo>
                  <a:pt x="253" y="1261"/>
                </a:lnTo>
                <a:lnTo>
                  <a:pt x="255" y="1257"/>
                </a:lnTo>
                <a:lnTo>
                  <a:pt x="256" y="1256"/>
                </a:lnTo>
                <a:lnTo>
                  <a:pt x="258" y="1255"/>
                </a:lnTo>
                <a:lnTo>
                  <a:pt x="262" y="1253"/>
                </a:lnTo>
                <a:lnTo>
                  <a:pt x="266" y="1252"/>
                </a:lnTo>
                <a:lnTo>
                  <a:pt x="269" y="1251"/>
                </a:lnTo>
                <a:lnTo>
                  <a:pt x="272" y="1251"/>
                </a:lnTo>
                <a:lnTo>
                  <a:pt x="273" y="1251"/>
                </a:lnTo>
                <a:lnTo>
                  <a:pt x="274" y="1251"/>
                </a:lnTo>
                <a:lnTo>
                  <a:pt x="275" y="1252"/>
                </a:lnTo>
                <a:lnTo>
                  <a:pt x="278" y="1253"/>
                </a:lnTo>
                <a:lnTo>
                  <a:pt x="281" y="1256"/>
                </a:lnTo>
                <a:lnTo>
                  <a:pt x="282" y="1257"/>
                </a:lnTo>
                <a:lnTo>
                  <a:pt x="284" y="1258"/>
                </a:lnTo>
                <a:lnTo>
                  <a:pt x="285" y="1261"/>
                </a:lnTo>
                <a:lnTo>
                  <a:pt x="285" y="1262"/>
                </a:lnTo>
                <a:lnTo>
                  <a:pt x="286" y="1263"/>
                </a:lnTo>
                <a:lnTo>
                  <a:pt x="287" y="1263"/>
                </a:lnTo>
                <a:lnTo>
                  <a:pt x="289" y="1262"/>
                </a:lnTo>
                <a:lnTo>
                  <a:pt x="290" y="1261"/>
                </a:lnTo>
                <a:lnTo>
                  <a:pt x="291" y="1258"/>
                </a:lnTo>
                <a:lnTo>
                  <a:pt x="291" y="1257"/>
                </a:lnTo>
                <a:lnTo>
                  <a:pt x="292" y="1256"/>
                </a:lnTo>
                <a:lnTo>
                  <a:pt x="293" y="1252"/>
                </a:lnTo>
                <a:lnTo>
                  <a:pt x="293" y="1250"/>
                </a:lnTo>
                <a:lnTo>
                  <a:pt x="293" y="1249"/>
                </a:lnTo>
                <a:lnTo>
                  <a:pt x="293" y="1246"/>
                </a:lnTo>
                <a:lnTo>
                  <a:pt x="296" y="1239"/>
                </a:lnTo>
                <a:lnTo>
                  <a:pt x="295" y="1232"/>
                </a:lnTo>
                <a:lnTo>
                  <a:pt x="292" y="1224"/>
                </a:lnTo>
                <a:lnTo>
                  <a:pt x="292" y="1223"/>
                </a:lnTo>
                <a:lnTo>
                  <a:pt x="292" y="1222"/>
                </a:lnTo>
                <a:lnTo>
                  <a:pt x="290" y="1211"/>
                </a:lnTo>
                <a:lnTo>
                  <a:pt x="287" y="1201"/>
                </a:lnTo>
                <a:lnTo>
                  <a:pt x="287" y="1196"/>
                </a:lnTo>
                <a:lnTo>
                  <a:pt x="287" y="1194"/>
                </a:lnTo>
                <a:lnTo>
                  <a:pt x="289" y="1190"/>
                </a:lnTo>
                <a:lnTo>
                  <a:pt x="289" y="1188"/>
                </a:lnTo>
                <a:lnTo>
                  <a:pt x="290" y="1186"/>
                </a:lnTo>
                <a:lnTo>
                  <a:pt x="290" y="1184"/>
                </a:lnTo>
                <a:lnTo>
                  <a:pt x="291" y="1177"/>
                </a:lnTo>
                <a:lnTo>
                  <a:pt x="290" y="1170"/>
                </a:lnTo>
                <a:lnTo>
                  <a:pt x="290" y="1161"/>
                </a:lnTo>
                <a:lnTo>
                  <a:pt x="291" y="1156"/>
                </a:lnTo>
                <a:lnTo>
                  <a:pt x="292" y="1152"/>
                </a:lnTo>
                <a:lnTo>
                  <a:pt x="293" y="1147"/>
                </a:lnTo>
                <a:lnTo>
                  <a:pt x="297" y="1138"/>
                </a:lnTo>
                <a:lnTo>
                  <a:pt x="298" y="1132"/>
                </a:lnTo>
                <a:lnTo>
                  <a:pt x="297" y="1130"/>
                </a:lnTo>
                <a:lnTo>
                  <a:pt x="296" y="1127"/>
                </a:lnTo>
                <a:lnTo>
                  <a:pt x="295" y="1124"/>
                </a:lnTo>
                <a:lnTo>
                  <a:pt x="295" y="1118"/>
                </a:lnTo>
                <a:lnTo>
                  <a:pt x="295" y="1115"/>
                </a:lnTo>
                <a:lnTo>
                  <a:pt x="296" y="1113"/>
                </a:lnTo>
                <a:lnTo>
                  <a:pt x="297" y="1112"/>
                </a:lnTo>
                <a:lnTo>
                  <a:pt x="298" y="1109"/>
                </a:lnTo>
                <a:lnTo>
                  <a:pt x="298" y="1108"/>
                </a:lnTo>
                <a:lnTo>
                  <a:pt x="298" y="1106"/>
                </a:lnTo>
                <a:lnTo>
                  <a:pt x="297" y="1103"/>
                </a:lnTo>
                <a:lnTo>
                  <a:pt x="297" y="1101"/>
                </a:lnTo>
                <a:lnTo>
                  <a:pt x="296" y="1098"/>
                </a:lnTo>
                <a:lnTo>
                  <a:pt x="295" y="1096"/>
                </a:lnTo>
                <a:lnTo>
                  <a:pt x="292" y="1095"/>
                </a:lnTo>
                <a:lnTo>
                  <a:pt x="291" y="1093"/>
                </a:lnTo>
                <a:lnTo>
                  <a:pt x="290" y="1092"/>
                </a:lnTo>
                <a:lnTo>
                  <a:pt x="290" y="1090"/>
                </a:lnTo>
                <a:lnTo>
                  <a:pt x="290" y="1089"/>
                </a:lnTo>
                <a:lnTo>
                  <a:pt x="292" y="1087"/>
                </a:lnTo>
                <a:lnTo>
                  <a:pt x="293" y="1086"/>
                </a:lnTo>
                <a:lnTo>
                  <a:pt x="296" y="1087"/>
                </a:lnTo>
                <a:lnTo>
                  <a:pt x="298" y="1087"/>
                </a:lnTo>
                <a:lnTo>
                  <a:pt x="301" y="1089"/>
                </a:lnTo>
                <a:lnTo>
                  <a:pt x="303" y="1089"/>
                </a:lnTo>
                <a:lnTo>
                  <a:pt x="305" y="1089"/>
                </a:lnTo>
                <a:lnTo>
                  <a:pt x="307" y="1089"/>
                </a:lnTo>
                <a:lnTo>
                  <a:pt x="307" y="1089"/>
                </a:lnTo>
                <a:lnTo>
                  <a:pt x="308" y="1087"/>
                </a:lnTo>
                <a:lnTo>
                  <a:pt x="309" y="1086"/>
                </a:lnTo>
                <a:lnTo>
                  <a:pt x="312" y="1084"/>
                </a:lnTo>
                <a:lnTo>
                  <a:pt x="313" y="1082"/>
                </a:lnTo>
                <a:lnTo>
                  <a:pt x="314" y="1080"/>
                </a:lnTo>
                <a:lnTo>
                  <a:pt x="315" y="1073"/>
                </a:lnTo>
                <a:lnTo>
                  <a:pt x="318" y="1070"/>
                </a:lnTo>
                <a:lnTo>
                  <a:pt x="322" y="1069"/>
                </a:lnTo>
                <a:lnTo>
                  <a:pt x="327" y="1070"/>
                </a:lnTo>
                <a:lnTo>
                  <a:pt x="333" y="1072"/>
                </a:lnTo>
                <a:lnTo>
                  <a:pt x="335" y="1072"/>
                </a:lnTo>
                <a:lnTo>
                  <a:pt x="337" y="1072"/>
                </a:lnTo>
                <a:lnTo>
                  <a:pt x="339" y="1072"/>
                </a:lnTo>
                <a:lnTo>
                  <a:pt x="341" y="1072"/>
                </a:lnTo>
                <a:lnTo>
                  <a:pt x="342" y="1074"/>
                </a:lnTo>
                <a:lnTo>
                  <a:pt x="343" y="1075"/>
                </a:lnTo>
                <a:lnTo>
                  <a:pt x="345" y="1075"/>
                </a:lnTo>
                <a:lnTo>
                  <a:pt x="348" y="1075"/>
                </a:lnTo>
                <a:lnTo>
                  <a:pt x="350" y="1073"/>
                </a:lnTo>
                <a:lnTo>
                  <a:pt x="352" y="1072"/>
                </a:lnTo>
                <a:lnTo>
                  <a:pt x="353" y="1070"/>
                </a:lnTo>
                <a:lnTo>
                  <a:pt x="355" y="1068"/>
                </a:lnTo>
                <a:lnTo>
                  <a:pt x="356" y="1067"/>
                </a:lnTo>
                <a:lnTo>
                  <a:pt x="358" y="1064"/>
                </a:lnTo>
                <a:lnTo>
                  <a:pt x="356" y="1063"/>
                </a:lnTo>
                <a:lnTo>
                  <a:pt x="356" y="1061"/>
                </a:lnTo>
                <a:lnTo>
                  <a:pt x="358" y="1059"/>
                </a:lnTo>
                <a:lnTo>
                  <a:pt x="358" y="1057"/>
                </a:lnTo>
                <a:lnTo>
                  <a:pt x="358" y="1056"/>
                </a:lnTo>
                <a:lnTo>
                  <a:pt x="358" y="1053"/>
                </a:lnTo>
                <a:lnTo>
                  <a:pt x="358" y="1051"/>
                </a:lnTo>
                <a:lnTo>
                  <a:pt x="359" y="1050"/>
                </a:lnTo>
                <a:lnTo>
                  <a:pt x="360" y="1049"/>
                </a:lnTo>
                <a:lnTo>
                  <a:pt x="361" y="1047"/>
                </a:lnTo>
                <a:lnTo>
                  <a:pt x="362" y="1045"/>
                </a:lnTo>
                <a:lnTo>
                  <a:pt x="365" y="1042"/>
                </a:lnTo>
                <a:lnTo>
                  <a:pt x="368" y="1041"/>
                </a:lnTo>
                <a:lnTo>
                  <a:pt x="370" y="1039"/>
                </a:lnTo>
                <a:lnTo>
                  <a:pt x="371" y="1035"/>
                </a:lnTo>
                <a:lnTo>
                  <a:pt x="371" y="1033"/>
                </a:lnTo>
                <a:lnTo>
                  <a:pt x="371" y="1030"/>
                </a:lnTo>
                <a:lnTo>
                  <a:pt x="371" y="1028"/>
                </a:lnTo>
                <a:lnTo>
                  <a:pt x="370" y="1023"/>
                </a:lnTo>
                <a:lnTo>
                  <a:pt x="371" y="1018"/>
                </a:lnTo>
                <a:lnTo>
                  <a:pt x="372" y="1013"/>
                </a:lnTo>
                <a:lnTo>
                  <a:pt x="373" y="1008"/>
                </a:lnTo>
                <a:lnTo>
                  <a:pt x="373" y="1007"/>
                </a:lnTo>
                <a:lnTo>
                  <a:pt x="372" y="1006"/>
                </a:lnTo>
                <a:lnTo>
                  <a:pt x="372" y="1004"/>
                </a:lnTo>
                <a:lnTo>
                  <a:pt x="371" y="1002"/>
                </a:lnTo>
                <a:lnTo>
                  <a:pt x="368" y="1000"/>
                </a:lnTo>
                <a:lnTo>
                  <a:pt x="365" y="999"/>
                </a:lnTo>
                <a:lnTo>
                  <a:pt x="362" y="998"/>
                </a:lnTo>
                <a:lnTo>
                  <a:pt x="360" y="996"/>
                </a:lnTo>
                <a:lnTo>
                  <a:pt x="359" y="994"/>
                </a:lnTo>
                <a:lnTo>
                  <a:pt x="359" y="993"/>
                </a:lnTo>
                <a:lnTo>
                  <a:pt x="358" y="992"/>
                </a:lnTo>
                <a:lnTo>
                  <a:pt x="358" y="989"/>
                </a:lnTo>
                <a:lnTo>
                  <a:pt x="358" y="987"/>
                </a:lnTo>
                <a:lnTo>
                  <a:pt x="358" y="985"/>
                </a:lnTo>
                <a:lnTo>
                  <a:pt x="358" y="985"/>
                </a:lnTo>
                <a:lnTo>
                  <a:pt x="356" y="985"/>
                </a:lnTo>
                <a:lnTo>
                  <a:pt x="355" y="987"/>
                </a:lnTo>
                <a:lnTo>
                  <a:pt x="354" y="988"/>
                </a:lnTo>
                <a:lnTo>
                  <a:pt x="353" y="989"/>
                </a:lnTo>
                <a:lnTo>
                  <a:pt x="352" y="992"/>
                </a:lnTo>
                <a:lnTo>
                  <a:pt x="350" y="994"/>
                </a:lnTo>
                <a:lnTo>
                  <a:pt x="350" y="996"/>
                </a:lnTo>
                <a:lnTo>
                  <a:pt x="349" y="1000"/>
                </a:lnTo>
                <a:lnTo>
                  <a:pt x="349" y="1002"/>
                </a:lnTo>
                <a:lnTo>
                  <a:pt x="349" y="1004"/>
                </a:lnTo>
                <a:lnTo>
                  <a:pt x="349" y="1005"/>
                </a:lnTo>
                <a:lnTo>
                  <a:pt x="349" y="1007"/>
                </a:lnTo>
                <a:lnTo>
                  <a:pt x="348" y="1010"/>
                </a:lnTo>
                <a:lnTo>
                  <a:pt x="347" y="1011"/>
                </a:lnTo>
                <a:lnTo>
                  <a:pt x="345" y="1011"/>
                </a:lnTo>
                <a:lnTo>
                  <a:pt x="344" y="1012"/>
                </a:lnTo>
                <a:lnTo>
                  <a:pt x="342" y="1013"/>
                </a:lnTo>
                <a:lnTo>
                  <a:pt x="341" y="1015"/>
                </a:lnTo>
                <a:lnTo>
                  <a:pt x="338" y="1016"/>
                </a:lnTo>
                <a:lnTo>
                  <a:pt x="336" y="1017"/>
                </a:lnTo>
                <a:lnTo>
                  <a:pt x="333" y="1017"/>
                </a:lnTo>
                <a:lnTo>
                  <a:pt x="332" y="1018"/>
                </a:lnTo>
                <a:lnTo>
                  <a:pt x="331" y="1021"/>
                </a:lnTo>
                <a:lnTo>
                  <a:pt x="330" y="1023"/>
                </a:lnTo>
                <a:lnTo>
                  <a:pt x="328" y="1025"/>
                </a:lnTo>
                <a:lnTo>
                  <a:pt x="327" y="1027"/>
                </a:lnTo>
                <a:lnTo>
                  <a:pt x="326" y="1028"/>
                </a:lnTo>
                <a:lnTo>
                  <a:pt x="326" y="1030"/>
                </a:lnTo>
                <a:lnTo>
                  <a:pt x="325" y="1032"/>
                </a:lnTo>
                <a:lnTo>
                  <a:pt x="322" y="1034"/>
                </a:lnTo>
                <a:lnTo>
                  <a:pt x="321" y="1034"/>
                </a:lnTo>
                <a:lnTo>
                  <a:pt x="319" y="1033"/>
                </a:lnTo>
                <a:lnTo>
                  <a:pt x="318" y="1032"/>
                </a:lnTo>
                <a:lnTo>
                  <a:pt x="316" y="1029"/>
                </a:lnTo>
                <a:lnTo>
                  <a:pt x="316" y="1027"/>
                </a:lnTo>
                <a:lnTo>
                  <a:pt x="316" y="1025"/>
                </a:lnTo>
                <a:lnTo>
                  <a:pt x="315" y="1023"/>
                </a:lnTo>
                <a:lnTo>
                  <a:pt x="314" y="1019"/>
                </a:lnTo>
                <a:lnTo>
                  <a:pt x="314" y="1016"/>
                </a:lnTo>
                <a:lnTo>
                  <a:pt x="313" y="1012"/>
                </a:lnTo>
                <a:lnTo>
                  <a:pt x="312" y="1007"/>
                </a:lnTo>
                <a:lnTo>
                  <a:pt x="310" y="1001"/>
                </a:lnTo>
                <a:lnTo>
                  <a:pt x="312" y="994"/>
                </a:lnTo>
                <a:lnTo>
                  <a:pt x="310" y="988"/>
                </a:lnTo>
                <a:lnTo>
                  <a:pt x="308" y="984"/>
                </a:lnTo>
                <a:lnTo>
                  <a:pt x="304" y="982"/>
                </a:lnTo>
                <a:lnTo>
                  <a:pt x="302" y="979"/>
                </a:lnTo>
                <a:lnTo>
                  <a:pt x="299" y="978"/>
                </a:lnTo>
                <a:lnTo>
                  <a:pt x="299" y="976"/>
                </a:lnTo>
                <a:lnTo>
                  <a:pt x="299" y="973"/>
                </a:lnTo>
                <a:lnTo>
                  <a:pt x="298" y="972"/>
                </a:lnTo>
                <a:lnTo>
                  <a:pt x="297" y="970"/>
                </a:lnTo>
                <a:lnTo>
                  <a:pt x="296" y="968"/>
                </a:lnTo>
                <a:lnTo>
                  <a:pt x="295" y="967"/>
                </a:lnTo>
                <a:lnTo>
                  <a:pt x="295" y="965"/>
                </a:lnTo>
                <a:lnTo>
                  <a:pt x="295" y="962"/>
                </a:lnTo>
                <a:lnTo>
                  <a:pt x="295" y="960"/>
                </a:lnTo>
                <a:lnTo>
                  <a:pt x="295" y="958"/>
                </a:lnTo>
                <a:lnTo>
                  <a:pt x="293" y="955"/>
                </a:lnTo>
                <a:lnTo>
                  <a:pt x="292" y="951"/>
                </a:lnTo>
                <a:lnTo>
                  <a:pt x="290" y="948"/>
                </a:lnTo>
                <a:lnTo>
                  <a:pt x="287" y="947"/>
                </a:lnTo>
                <a:lnTo>
                  <a:pt x="285" y="947"/>
                </a:lnTo>
                <a:lnTo>
                  <a:pt x="284" y="945"/>
                </a:lnTo>
                <a:lnTo>
                  <a:pt x="281" y="944"/>
                </a:lnTo>
                <a:lnTo>
                  <a:pt x="280" y="943"/>
                </a:lnTo>
                <a:lnTo>
                  <a:pt x="279" y="939"/>
                </a:lnTo>
                <a:lnTo>
                  <a:pt x="278" y="936"/>
                </a:lnTo>
                <a:lnTo>
                  <a:pt x="276" y="932"/>
                </a:lnTo>
                <a:lnTo>
                  <a:pt x="275" y="930"/>
                </a:lnTo>
                <a:lnTo>
                  <a:pt x="273" y="927"/>
                </a:lnTo>
                <a:lnTo>
                  <a:pt x="272" y="926"/>
                </a:lnTo>
                <a:lnTo>
                  <a:pt x="269" y="924"/>
                </a:lnTo>
                <a:lnTo>
                  <a:pt x="268" y="922"/>
                </a:lnTo>
                <a:lnTo>
                  <a:pt x="267" y="920"/>
                </a:lnTo>
                <a:lnTo>
                  <a:pt x="268" y="918"/>
                </a:lnTo>
                <a:lnTo>
                  <a:pt x="269" y="916"/>
                </a:lnTo>
                <a:lnTo>
                  <a:pt x="269" y="914"/>
                </a:lnTo>
                <a:lnTo>
                  <a:pt x="270" y="913"/>
                </a:lnTo>
                <a:lnTo>
                  <a:pt x="270" y="910"/>
                </a:lnTo>
                <a:lnTo>
                  <a:pt x="272" y="910"/>
                </a:lnTo>
                <a:lnTo>
                  <a:pt x="274" y="909"/>
                </a:lnTo>
                <a:lnTo>
                  <a:pt x="276" y="909"/>
                </a:lnTo>
                <a:lnTo>
                  <a:pt x="278" y="908"/>
                </a:lnTo>
                <a:lnTo>
                  <a:pt x="279" y="907"/>
                </a:lnTo>
                <a:lnTo>
                  <a:pt x="279" y="905"/>
                </a:lnTo>
                <a:lnTo>
                  <a:pt x="279" y="905"/>
                </a:lnTo>
                <a:lnTo>
                  <a:pt x="280" y="904"/>
                </a:lnTo>
                <a:lnTo>
                  <a:pt x="282" y="903"/>
                </a:lnTo>
                <a:lnTo>
                  <a:pt x="282" y="902"/>
                </a:lnTo>
                <a:lnTo>
                  <a:pt x="281" y="901"/>
                </a:lnTo>
                <a:lnTo>
                  <a:pt x="280" y="899"/>
                </a:lnTo>
                <a:lnTo>
                  <a:pt x="279" y="899"/>
                </a:lnTo>
                <a:lnTo>
                  <a:pt x="278" y="898"/>
                </a:lnTo>
                <a:lnTo>
                  <a:pt x="276" y="897"/>
                </a:lnTo>
                <a:lnTo>
                  <a:pt x="275" y="894"/>
                </a:lnTo>
                <a:lnTo>
                  <a:pt x="275" y="892"/>
                </a:lnTo>
                <a:lnTo>
                  <a:pt x="276" y="891"/>
                </a:lnTo>
                <a:lnTo>
                  <a:pt x="278" y="890"/>
                </a:lnTo>
                <a:lnTo>
                  <a:pt x="279" y="890"/>
                </a:lnTo>
                <a:lnTo>
                  <a:pt x="280" y="890"/>
                </a:lnTo>
                <a:lnTo>
                  <a:pt x="281" y="888"/>
                </a:lnTo>
                <a:lnTo>
                  <a:pt x="281" y="887"/>
                </a:lnTo>
                <a:lnTo>
                  <a:pt x="281" y="886"/>
                </a:lnTo>
                <a:lnTo>
                  <a:pt x="281" y="885"/>
                </a:lnTo>
                <a:lnTo>
                  <a:pt x="280" y="882"/>
                </a:lnTo>
                <a:lnTo>
                  <a:pt x="280" y="882"/>
                </a:lnTo>
                <a:lnTo>
                  <a:pt x="279" y="880"/>
                </a:lnTo>
                <a:lnTo>
                  <a:pt x="278" y="879"/>
                </a:lnTo>
                <a:lnTo>
                  <a:pt x="275" y="878"/>
                </a:lnTo>
                <a:lnTo>
                  <a:pt x="274" y="876"/>
                </a:lnTo>
                <a:lnTo>
                  <a:pt x="273" y="875"/>
                </a:lnTo>
                <a:lnTo>
                  <a:pt x="273" y="874"/>
                </a:lnTo>
                <a:lnTo>
                  <a:pt x="274" y="871"/>
                </a:lnTo>
                <a:lnTo>
                  <a:pt x="274" y="870"/>
                </a:lnTo>
                <a:lnTo>
                  <a:pt x="273" y="869"/>
                </a:lnTo>
                <a:lnTo>
                  <a:pt x="272" y="865"/>
                </a:lnTo>
                <a:lnTo>
                  <a:pt x="270" y="863"/>
                </a:lnTo>
                <a:lnTo>
                  <a:pt x="269" y="861"/>
                </a:lnTo>
                <a:lnTo>
                  <a:pt x="268" y="861"/>
                </a:lnTo>
                <a:lnTo>
                  <a:pt x="268" y="859"/>
                </a:lnTo>
                <a:lnTo>
                  <a:pt x="267" y="858"/>
                </a:lnTo>
                <a:lnTo>
                  <a:pt x="266" y="856"/>
                </a:lnTo>
                <a:lnTo>
                  <a:pt x="263" y="853"/>
                </a:lnTo>
                <a:lnTo>
                  <a:pt x="261" y="851"/>
                </a:lnTo>
                <a:lnTo>
                  <a:pt x="257" y="848"/>
                </a:lnTo>
                <a:lnTo>
                  <a:pt x="255" y="845"/>
                </a:lnTo>
                <a:lnTo>
                  <a:pt x="253" y="844"/>
                </a:lnTo>
                <a:lnTo>
                  <a:pt x="251" y="844"/>
                </a:lnTo>
                <a:lnTo>
                  <a:pt x="249" y="844"/>
                </a:lnTo>
                <a:lnTo>
                  <a:pt x="247" y="844"/>
                </a:lnTo>
                <a:lnTo>
                  <a:pt x="244" y="844"/>
                </a:lnTo>
                <a:lnTo>
                  <a:pt x="241" y="844"/>
                </a:lnTo>
                <a:lnTo>
                  <a:pt x="240" y="845"/>
                </a:lnTo>
                <a:lnTo>
                  <a:pt x="239" y="845"/>
                </a:lnTo>
                <a:lnTo>
                  <a:pt x="236" y="845"/>
                </a:lnTo>
                <a:lnTo>
                  <a:pt x="235" y="844"/>
                </a:lnTo>
                <a:lnTo>
                  <a:pt x="233" y="841"/>
                </a:lnTo>
                <a:lnTo>
                  <a:pt x="232" y="839"/>
                </a:lnTo>
                <a:lnTo>
                  <a:pt x="229" y="837"/>
                </a:lnTo>
                <a:lnTo>
                  <a:pt x="229" y="835"/>
                </a:lnTo>
                <a:lnTo>
                  <a:pt x="229" y="833"/>
                </a:lnTo>
                <a:lnTo>
                  <a:pt x="229" y="831"/>
                </a:lnTo>
                <a:lnTo>
                  <a:pt x="229" y="830"/>
                </a:lnTo>
                <a:lnTo>
                  <a:pt x="228" y="829"/>
                </a:lnTo>
                <a:lnTo>
                  <a:pt x="227" y="829"/>
                </a:lnTo>
                <a:lnTo>
                  <a:pt x="226" y="829"/>
                </a:lnTo>
                <a:lnTo>
                  <a:pt x="224" y="828"/>
                </a:lnTo>
                <a:lnTo>
                  <a:pt x="223" y="828"/>
                </a:lnTo>
                <a:lnTo>
                  <a:pt x="223" y="827"/>
                </a:lnTo>
                <a:lnTo>
                  <a:pt x="223" y="824"/>
                </a:lnTo>
                <a:lnTo>
                  <a:pt x="224" y="823"/>
                </a:lnTo>
                <a:lnTo>
                  <a:pt x="224" y="822"/>
                </a:lnTo>
                <a:lnTo>
                  <a:pt x="224" y="821"/>
                </a:lnTo>
                <a:lnTo>
                  <a:pt x="223" y="821"/>
                </a:lnTo>
                <a:lnTo>
                  <a:pt x="222" y="819"/>
                </a:lnTo>
                <a:lnTo>
                  <a:pt x="221" y="817"/>
                </a:lnTo>
                <a:lnTo>
                  <a:pt x="219" y="816"/>
                </a:lnTo>
                <a:lnTo>
                  <a:pt x="218" y="813"/>
                </a:lnTo>
                <a:lnTo>
                  <a:pt x="216" y="811"/>
                </a:lnTo>
                <a:lnTo>
                  <a:pt x="213" y="808"/>
                </a:lnTo>
                <a:lnTo>
                  <a:pt x="211" y="805"/>
                </a:lnTo>
                <a:lnTo>
                  <a:pt x="210" y="804"/>
                </a:lnTo>
                <a:lnTo>
                  <a:pt x="209" y="802"/>
                </a:lnTo>
                <a:lnTo>
                  <a:pt x="207" y="801"/>
                </a:lnTo>
                <a:lnTo>
                  <a:pt x="205" y="800"/>
                </a:lnTo>
                <a:lnTo>
                  <a:pt x="200" y="796"/>
                </a:lnTo>
                <a:lnTo>
                  <a:pt x="195" y="791"/>
                </a:lnTo>
                <a:lnTo>
                  <a:pt x="192" y="787"/>
                </a:lnTo>
                <a:lnTo>
                  <a:pt x="187" y="782"/>
                </a:lnTo>
                <a:lnTo>
                  <a:pt x="184" y="781"/>
                </a:lnTo>
                <a:lnTo>
                  <a:pt x="183" y="778"/>
                </a:lnTo>
                <a:lnTo>
                  <a:pt x="182" y="777"/>
                </a:lnTo>
                <a:lnTo>
                  <a:pt x="181" y="776"/>
                </a:lnTo>
                <a:lnTo>
                  <a:pt x="181" y="773"/>
                </a:lnTo>
                <a:lnTo>
                  <a:pt x="182" y="770"/>
                </a:lnTo>
                <a:lnTo>
                  <a:pt x="182" y="767"/>
                </a:lnTo>
                <a:lnTo>
                  <a:pt x="181" y="765"/>
                </a:lnTo>
                <a:lnTo>
                  <a:pt x="180" y="762"/>
                </a:lnTo>
                <a:lnTo>
                  <a:pt x="177" y="761"/>
                </a:lnTo>
                <a:lnTo>
                  <a:pt x="173" y="759"/>
                </a:lnTo>
                <a:lnTo>
                  <a:pt x="170" y="756"/>
                </a:lnTo>
                <a:lnTo>
                  <a:pt x="167" y="755"/>
                </a:lnTo>
                <a:lnTo>
                  <a:pt x="167" y="753"/>
                </a:lnTo>
                <a:lnTo>
                  <a:pt x="166" y="750"/>
                </a:lnTo>
                <a:lnTo>
                  <a:pt x="166" y="748"/>
                </a:lnTo>
                <a:lnTo>
                  <a:pt x="165" y="745"/>
                </a:lnTo>
                <a:lnTo>
                  <a:pt x="163" y="743"/>
                </a:lnTo>
                <a:lnTo>
                  <a:pt x="160" y="740"/>
                </a:lnTo>
                <a:lnTo>
                  <a:pt x="159" y="738"/>
                </a:lnTo>
                <a:lnTo>
                  <a:pt x="158" y="734"/>
                </a:lnTo>
                <a:lnTo>
                  <a:pt x="158" y="732"/>
                </a:lnTo>
                <a:lnTo>
                  <a:pt x="155" y="731"/>
                </a:lnTo>
                <a:lnTo>
                  <a:pt x="154" y="730"/>
                </a:lnTo>
                <a:lnTo>
                  <a:pt x="148" y="727"/>
                </a:lnTo>
                <a:lnTo>
                  <a:pt x="144" y="724"/>
                </a:lnTo>
                <a:lnTo>
                  <a:pt x="141" y="720"/>
                </a:lnTo>
                <a:lnTo>
                  <a:pt x="136" y="716"/>
                </a:lnTo>
                <a:lnTo>
                  <a:pt x="125" y="707"/>
                </a:lnTo>
                <a:lnTo>
                  <a:pt x="114" y="697"/>
                </a:lnTo>
                <a:lnTo>
                  <a:pt x="113" y="696"/>
                </a:lnTo>
                <a:lnTo>
                  <a:pt x="110" y="694"/>
                </a:lnTo>
                <a:lnTo>
                  <a:pt x="109" y="692"/>
                </a:lnTo>
                <a:lnTo>
                  <a:pt x="108" y="691"/>
                </a:lnTo>
                <a:lnTo>
                  <a:pt x="108" y="691"/>
                </a:lnTo>
                <a:lnTo>
                  <a:pt x="106" y="688"/>
                </a:lnTo>
                <a:lnTo>
                  <a:pt x="103" y="686"/>
                </a:lnTo>
                <a:lnTo>
                  <a:pt x="102" y="683"/>
                </a:lnTo>
                <a:lnTo>
                  <a:pt x="100" y="680"/>
                </a:lnTo>
                <a:lnTo>
                  <a:pt x="100" y="677"/>
                </a:lnTo>
                <a:lnTo>
                  <a:pt x="100" y="674"/>
                </a:lnTo>
                <a:lnTo>
                  <a:pt x="100" y="671"/>
                </a:lnTo>
                <a:lnTo>
                  <a:pt x="98" y="669"/>
                </a:lnTo>
                <a:lnTo>
                  <a:pt x="96" y="667"/>
                </a:lnTo>
                <a:lnTo>
                  <a:pt x="93" y="664"/>
                </a:lnTo>
                <a:lnTo>
                  <a:pt x="92" y="663"/>
                </a:lnTo>
                <a:lnTo>
                  <a:pt x="90" y="659"/>
                </a:lnTo>
                <a:lnTo>
                  <a:pt x="87" y="657"/>
                </a:lnTo>
                <a:lnTo>
                  <a:pt x="86" y="656"/>
                </a:lnTo>
                <a:lnTo>
                  <a:pt x="84" y="654"/>
                </a:lnTo>
                <a:lnTo>
                  <a:pt x="83" y="653"/>
                </a:lnTo>
                <a:lnTo>
                  <a:pt x="81" y="651"/>
                </a:lnTo>
                <a:lnTo>
                  <a:pt x="81" y="647"/>
                </a:lnTo>
                <a:lnTo>
                  <a:pt x="81" y="643"/>
                </a:lnTo>
                <a:lnTo>
                  <a:pt x="80" y="640"/>
                </a:lnTo>
                <a:lnTo>
                  <a:pt x="81" y="637"/>
                </a:lnTo>
                <a:lnTo>
                  <a:pt x="83" y="633"/>
                </a:lnTo>
                <a:lnTo>
                  <a:pt x="84" y="629"/>
                </a:lnTo>
                <a:lnTo>
                  <a:pt x="86" y="626"/>
                </a:lnTo>
                <a:lnTo>
                  <a:pt x="87" y="625"/>
                </a:lnTo>
                <a:lnTo>
                  <a:pt x="90" y="624"/>
                </a:lnTo>
                <a:lnTo>
                  <a:pt x="92" y="622"/>
                </a:lnTo>
                <a:lnTo>
                  <a:pt x="95" y="620"/>
                </a:lnTo>
                <a:lnTo>
                  <a:pt x="95" y="618"/>
                </a:lnTo>
                <a:lnTo>
                  <a:pt x="95" y="614"/>
                </a:lnTo>
                <a:lnTo>
                  <a:pt x="93" y="612"/>
                </a:lnTo>
                <a:lnTo>
                  <a:pt x="92" y="608"/>
                </a:lnTo>
                <a:lnTo>
                  <a:pt x="91" y="606"/>
                </a:lnTo>
                <a:lnTo>
                  <a:pt x="90" y="603"/>
                </a:lnTo>
                <a:lnTo>
                  <a:pt x="89" y="602"/>
                </a:lnTo>
                <a:lnTo>
                  <a:pt x="89" y="600"/>
                </a:lnTo>
                <a:lnTo>
                  <a:pt x="87" y="599"/>
                </a:lnTo>
                <a:lnTo>
                  <a:pt x="86" y="597"/>
                </a:lnTo>
                <a:lnTo>
                  <a:pt x="85" y="596"/>
                </a:lnTo>
                <a:lnTo>
                  <a:pt x="84" y="596"/>
                </a:lnTo>
                <a:lnTo>
                  <a:pt x="83" y="595"/>
                </a:lnTo>
                <a:lnTo>
                  <a:pt x="81" y="594"/>
                </a:lnTo>
                <a:lnTo>
                  <a:pt x="81" y="591"/>
                </a:lnTo>
                <a:lnTo>
                  <a:pt x="81" y="588"/>
                </a:lnTo>
                <a:lnTo>
                  <a:pt x="81" y="584"/>
                </a:lnTo>
                <a:lnTo>
                  <a:pt x="80" y="580"/>
                </a:lnTo>
                <a:lnTo>
                  <a:pt x="80" y="577"/>
                </a:lnTo>
                <a:lnTo>
                  <a:pt x="79" y="573"/>
                </a:lnTo>
                <a:lnTo>
                  <a:pt x="77" y="571"/>
                </a:lnTo>
                <a:lnTo>
                  <a:pt x="74" y="568"/>
                </a:lnTo>
                <a:lnTo>
                  <a:pt x="72" y="565"/>
                </a:lnTo>
                <a:lnTo>
                  <a:pt x="69" y="562"/>
                </a:lnTo>
                <a:lnTo>
                  <a:pt x="66" y="555"/>
                </a:lnTo>
                <a:lnTo>
                  <a:pt x="64" y="550"/>
                </a:lnTo>
                <a:lnTo>
                  <a:pt x="64" y="546"/>
                </a:lnTo>
                <a:lnTo>
                  <a:pt x="67" y="545"/>
                </a:lnTo>
                <a:lnTo>
                  <a:pt x="69" y="544"/>
                </a:lnTo>
                <a:lnTo>
                  <a:pt x="70" y="543"/>
                </a:lnTo>
                <a:lnTo>
                  <a:pt x="69" y="539"/>
                </a:lnTo>
                <a:lnTo>
                  <a:pt x="67" y="537"/>
                </a:lnTo>
                <a:lnTo>
                  <a:pt x="64" y="534"/>
                </a:lnTo>
                <a:lnTo>
                  <a:pt x="61" y="531"/>
                </a:lnTo>
                <a:lnTo>
                  <a:pt x="57" y="529"/>
                </a:lnTo>
                <a:lnTo>
                  <a:pt x="55" y="528"/>
                </a:lnTo>
                <a:lnTo>
                  <a:pt x="51" y="529"/>
                </a:lnTo>
                <a:lnTo>
                  <a:pt x="49" y="531"/>
                </a:lnTo>
                <a:lnTo>
                  <a:pt x="47" y="532"/>
                </a:lnTo>
                <a:lnTo>
                  <a:pt x="47" y="534"/>
                </a:lnTo>
                <a:lnTo>
                  <a:pt x="46" y="537"/>
                </a:lnTo>
                <a:lnTo>
                  <a:pt x="46" y="539"/>
                </a:lnTo>
                <a:lnTo>
                  <a:pt x="46" y="540"/>
                </a:lnTo>
                <a:lnTo>
                  <a:pt x="46" y="542"/>
                </a:lnTo>
                <a:lnTo>
                  <a:pt x="44" y="544"/>
                </a:lnTo>
                <a:lnTo>
                  <a:pt x="41" y="544"/>
                </a:lnTo>
                <a:lnTo>
                  <a:pt x="40" y="544"/>
                </a:lnTo>
                <a:lnTo>
                  <a:pt x="38" y="542"/>
                </a:lnTo>
                <a:lnTo>
                  <a:pt x="35" y="540"/>
                </a:lnTo>
                <a:lnTo>
                  <a:pt x="33" y="538"/>
                </a:lnTo>
                <a:lnTo>
                  <a:pt x="32" y="536"/>
                </a:lnTo>
                <a:lnTo>
                  <a:pt x="31" y="534"/>
                </a:lnTo>
                <a:lnTo>
                  <a:pt x="29" y="533"/>
                </a:lnTo>
                <a:lnTo>
                  <a:pt x="28" y="532"/>
                </a:lnTo>
                <a:lnTo>
                  <a:pt x="27" y="528"/>
                </a:lnTo>
                <a:lnTo>
                  <a:pt x="26" y="525"/>
                </a:lnTo>
                <a:lnTo>
                  <a:pt x="26" y="522"/>
                </a:lnTo>
                <a:lnTo>
                  <a:pt x="24" y="520"/>
                </a:lnTo>
                <a:lnTo>
                  <a:pt x="24" y="516"/>
                </a:lnTo>
                <a:lnTo>
                  <a:pt x="23" y="514"/>
                </a:lnTo>
                <a:lnTo>
                  <a:pt x="18" y="505"/>
                </a:lnTo>
                <a:lnTo>
                  <a:pt x="14" y="497"/>
                </a:lnTo>
                <a:lnTo>
                  <a:pt x="12" y="493"/>
                </a:lnTo>
                <a:lnTo>
                  <a:pt x="10" y="489"/>
                </a:lnTo>
                <a:lnTo>
                  <a:pt x="9" y="486"/>
                </a:lnTo>
                <a:lnTo>
                  <a:pt x="6" y="482"/>
                </a:lnTo>
                <a:lnTo>
                  <a:pt x="4" y="480"/>
                </a:lnTo>
                <a:lnTo>
                  <a:pt x="3" y="479"/>
                </a:lnTo>
                <a:lnTo>
                  <a:pt x="1" y="476"/>
                </a:lnTo>
                <a:lnTo>
                  <a:pt x="0" y="474"/>
                </a:lnTo>
                <a:lnTo>
                  <a:pt x="0" y="471"/>
                </a:lnTo>
                <a:lnTo>
                  <a:pt x="0" y="469"/>
                </a:lnTo>
                <a:lnTo>
                  <a:pt x="0" y="468"/>
                </a:lnTo>
                <a:lnTo>
                  <a:pt x="1" y="466"/>
                </a:lnTo>
                <a:lnTo>
                  <a:pt x="3" y="465"/>
                </a:lnTo>
                <a:lnTo>
                  <a:pt x="4" y="466"/>
                </a:lnTo>
                <a:lnTo>
                  <a:pt x="4" y="468"/>
                </a:lnTo>
                <a:lnTo>
                  <a:pt x="5" y="469"/>
                </a:lnTo>
                <a:lnTo>
                  <a:pt x="5" y="471"/>
                </a:lnTo>
                <a:lnTo>
                  <a:pt x="6" y="472"/>
                </a:lnTo>
                <a:lnTo>
                  <a:pt x="7" y="472"/>
                </a:lnTo>
                <a:lnTo>
                  <a:pt x="10" y="472"/>
                </a:lnTo>
                <a:lnTo>
                  <a:pt x="12" y="474"/>
                </a:lnTo>
                <a:lnTo>
                  <a:pt x="14" y="474"/>
                </a:lnTo>
                <a:lnTo>
                  <a:pt x="16" y="475"/>
                </a:lnTo>
                <a:lnTo>
                  <a:pt x="17" y="477"/>
                </a:lnTo>
                <a:lnTo>
                  <a:pt x="18" y="479"/>
                </a:lnTo>
                <a:lnTo>
                  <a:pt x="20" y="481"/>
                </a:lnTo>
                <a:lnTo>
                  <a:pt x="21" y="483"/>
                </a:lnTo>
                <a:lnTo>
                  <a:pt x="22" y="486"/>
                </a:lnTo>
                <a:lnTo>
                  <a:pt x="24" y="487"/>
                </a:lnTo>
                <a:lnTo>
                  <a:pt x="26" y="488"/>
                </a:lnTo>
                <a:lnTo>
                  <a:pt x="27" y="488"/>
                </a:lnTo>
                <a:lnTo>
                  <a:pt x="29" y="488"/>
                </a:lnTo>
                <a:lnTo>
                  <a:pt x="31" y="488"/>
                </a:lnTo>
                <a:lnTo>
                  <a:pt x="33" y="487"/>
                </a:lnTo>
                <a:lnTo>
                  <a:pt x="37" y="487"/>
                </a:lnTo>
                <a:lnTo>
                  <a:pt x="40" y="488"/>
                </a:lnTo>
                <a:lnTo>
                  <a:pt x="43" y="488"/>
                </a:lnTo>
                <a:lnTo>
                  <a:pt x="44" y="488"/>
                </a:lnTo>
                <a:lnTo>
                  <a:pt x="45" y="488"/>
                </a:lnTo>
                <a:lnTo>
                  <a:pt x="46" y="487"/>
                </a:lnTo>
                <a:lnTo>
                  <a:pt x="47" y="485"/>
                </a:lnTo>
                <a:lnTo>
                  <a:pt x="50" y="482"/>
                </a:lnTo>
                <a:lnTo>
                  <a:pt x="54" y="481"/>
                </a:lnTo>
                <a:lnTo>
                  <a:pt x="56" y="480"/>
                </a:lnTo>
                <a:lnTo>
                  <a:pt x="58" y="479"/>
                </a:lnTo>
                <a:lnTo>
                  <a:pt x="60" y="477"/>
                </a:lnTo>
                <a:lnTo>
                  <a:pt x="62" y="476"/>
                </a:lnTo>
                <a:lnTo>
                  <a:pt x="63" y="475"/>
                </a:lnTo>
                <a:lnTo>
                  <a:pt x="66" y="474"/>
                </a:lnTo>
                <a:lnTo>
                  <a:pt x="67" y="472"/>
                </a:lnTo>
                <a:lnTo>
                  <a:pt x="69" y="472"/>
                </a:lnTo>
                <a:lnTo>
                  <a:pt x="70" y="471"/>
                </a:lnTo>
                <a:lnTo>
                  <a:pt x="79" y="470"/>
                </a:lnTo>
                <a:lnTo>
                  <a:pt x="86" y="470"/>
                </a:lnTo>
                <a:lnTo>
                  <a:pt x="95" y="470"/>
                </a:lnTo>
                <a:lnTo>
                  <a:pt x="101" y="466"/>
                </a:lnTo>
                <a:lnTo>
                  <a:pt x="102" y="465"/>
                </a:lnTo>
                <a:lnTo>
                  <a:pt x="101" y="463"/>
                </a:lnTo>
                <a:lnTo>
                  <a:pt x="102" y="457"/>
                </a:lnTo>
                <a:lnTo>
                  <a:pt x="102" y="451"/>
                </a:lnTo>
                <a:lnTo>
                  <a:pt x="102" y="447"/>
                </a:lnTo>
                <a:lnTo>
                  <a:pt x="102" y="441"/>
                </a:lnTo>
                <a:lnTo>
                  <a:pt x="101" y="437"/>
                </a:lnTo>
                <a:lnTo>
                  <a:pt x="100" y="435"/>
                </a:lnTo>
                <a:lnTo>
                  <a:pt x="98" y="432"/>
                </a:lnTo>
                <a:lnTo>
                  <a:pt x="97" y="428"/>
                </a:lnTo>
                <a:lnTo>
                  <a:pt x="98" y="419"/>
                </a:lnTo>
                <a:lnTo>
                  <a:pt x="97" y="414"/>
                </a:lnTo>
                <a:lnTo>
                  <a:pt x="96" y="411"/>
                </a:lnTo>
                <a:lnTo>
                  <a:pt x="95" y="405"/>
                </a:lnTo>
                <a:lnTo>
                  <a:pt x="95" y="401"/>
                </a:lnTo>
                <a:lnTo>
                  <a:pt x="95" y="398"/>
                </a:lnTo>
                <a:lnTo>
                  <a:pt x="92" y="395"/>
                </a:lnTo>
                <a:lnTo>
                  <a:pt x="87" y="389"/>
                </a:lnTo>
                <a:lnTo>
                  <a:pt x="85" y="388"/>
                </a:lnTo>
                <a:lnTo>
                  <a:pt x="83" y="386"/>
                </a:lnTo>
                <a:lnTo>
                  <a:pt x="80" y="384"/>
                </a:lnTo>
                <a:lnTo>
                  <a:pt x="79" y="382"/>
                </a:lnTo>
                <a:lnTo>
                  <a:pt x="79" y="379"/>
                </a:lnTo>
                <a:lnTo>
                  <a:pt x="79" y="377"/>
                </a:lnTo>
                <a:lnTo>
                  <a:pt x="81" y="374"/>
                </a:lnTo>
                <a:lnTo>
                  <a:pt x="84" y="374"/>
                </a:lnTo>
                <a:lnTo>
                  <a:pt x="86" y="373"/>
                </a:lnTo>
                <a:lnTo>
                  <a:pt x="89" y="372"/>
                </a:lnTo>
                <a:lnTo>
                  <a:pt x="91" y="369"/>
                </a:lnTo>
                <a:lnTo>
                  <a:pt x="91" y="367"/>
                </a:lnTo>
                <a:lnTo>
                  <a:pt x="92" y="365"/>
                </a:lnTo>
                <a:lnTo>
                  <a:pt x="92" y="363"/>
                </a:lnTo>
                <a:lnTo>
                  <a:pt x="98" y="354"/>
                </a:lnTo>
                <a:lnTo>
                  <a:pt x="104" y="345"/>
                </a:lnTo>
                <a:lnTo>
                  <a:pt x="112" y="339"/>
                </a:lnTo>
                <a:lnTo>
                  <a:pt x="114" y="338"/>
                </a:lnTo>
                <a:lnTo>
                  <a:pt x="115" y="335"/>
                </a:lnTo>
                <a:lnTo>
                  <a:pt x="117" y="332"/>
                </a:lnTo>
                <a:lnTo>
                  <a:pt x="115" y="327"/>
                </a:lnTo>
                <a:lnTo>
                  <a:pt x="115" y="323"/>
                </a:lnTo>
                <a:lnTo>
                  <a:pt x="117" y="314"/>
                </a:lnTo>
                <a:lnTo>
                  <a:pt x="114" y="304"/>
                </a:lnTo>
                <a:lnTo>
                  <a:pt x="113" y="303"/>
                </a:lnTo>
                <a:lnTo>
                  <a:pt x="112" y="301"/>
                </a:lnTo>
                <a:lnTo>
                  <a:pt x="110" y="300"/>
                </a:lnTo>
                <a:lnTo>
                  <a:pt x="108" y="298"/>
                </a:lnTo>
                <a:lnTo>
                  <a:pt x="107" y="297"/>
                </a:lnTo>
                <a:lnTo>
                  <a:pt x="106" y="295"/>
                </a:lnTo>
                <a:lnTo>
                  <a:pt x="106" y="293"/>
                </a:lnTo>
                <a:lnTo>
                  <a:pt x="106" y="292"/>
                </a:lnTo>
                <a:lnTo>
                  <a:pt x="107" y="292"/>
                </a:lnTo>
                <a:lnTo>
                  <a:pt x="109" y="292"/>
                </a:lnTo>
                <a:lnTo>
                  <a:pt x="112" y="292"/>
                </a:lnTo>
                <a:lnTo>
                  <a:pt x="114" y="291"/>
                </a:lnTo>
                <a:lnTo>
                  <a:pt x="114" y="289"/>
                </a:lnTo>
                <a:lnTo>
                  <a:pt x="114" y="287"/>
                </a:lnTo>
                <a:lnTo>
                  <a:pt x="114" y="284"/>
                </a:lnTo>
                <a:lnTo>
                  <a:pt x="112" y="282"/>
                </a:lnTo>
                <a:lnTo>
                  <a:pt x="110" y="278"/>
                </a:lnTo>
                <a:lnTo>
                  <a:pt x="109" y="275"/>
                </a:lnTo>
                <a:lnTo>
                  <a:pt x="108" y="270"/>
                </a:lnTo>
                <a:lnTo>
                  <a:pt x="107" y="266"/>
                </a:lnTo>
                <a:lnTo>
                  <a:pt x="107" y="263"/>
                </a:lnTo>
                <a:lnTo>
                  <a:pt x="107" y="260"/>
                </a:lnTo>
                <a:lnTo>
                  <a:pt x="108" y="258"/>
                </a:lnTo>
                <a:lnTo>
                  <a:pt x="110" y="257"/>
                </a:lnTo>
                <a:lnTo>
                  <a:pt x="113" y="254"/>
                </a:lnTo>
                <a:lnTo>
                  <a:pt x="114" y="253"/>
                </a:lnTo>
                <a:lnTo>
                  <a:pt x="114" y="251"/>
                </a:lnTo>
                <a:lnTo>
                  <a:pt x="115" y="249"/>
                </a:lnTo>
                <a:lnTo>
                  <a:pt x="117" y="247"/>
                </a:lnTo>
                <a:lnTo>
                  <a:pt x="119" y="246"/>
                </a:lnTo>
                <a:lnTo>
                  <a:pt x="121" y="243"/>
                </a:lnTo>
                <a:lnTo>
                  <a:pt x="123" y="241"/>
                </a:lnTo>
                <a:lnTo>
                  <a:pt x="124" y="238"/>
                </a:lnTo>
                <a:lnTo>
                  <a:pt x="124" y="236"/>
                </a:lnTo>
                <a:lnTo>
                  <a:pt x="124" y="234"/>
                </a:lnTo>
                <a:lnTo>
                  <a:pt x="123" y="231"/>
                </a:lnTo>
                <a:lnTo>
                  <a:pt x="123" y="229"/>
                </a:lnTo>
                <a:lnTo>
                  <a:pt x="121" y="225"/>
                </a:lnTo>
                <a:lnTo>
                  <a:pt x="123" y="223"/>
                </a:lnTo>
                <a:lnTo>
                  <a:pt x="124" y="220"/>
                </a:lnTo>
                <a:lnTo>
                  <a:pt x="125" y="220"/>
                </a:lnTo>
                <a:lnTo>
                  <a:pt x="129" y="219"/>
                </a:lnTo>
                <a:lnTo>
                  <a:pt x="132" y="219"/>
                </a:lnTo>
                <a:lnTo>
                  <a:pt x="136" y="218"/>
                </a:lnTo>
                <a:lnTo>
                  <a:pt x="138" y="215"/>
                </a:lnTo>
                <a:lnTo>
                  <a:pt x="142" y="214"/>
                </a:lnTo>
                <a:lnTo>
                  <a:pt x="144" y="213"/>
                </a:lnTo>
                <a:lnTo>
                  <a:pt x="147" y="212"/>
                </a:lnTo>
                <a:lnTo>
                  <a:pt x="149" y="211"/>
                </a:lnTo>
                <a:lnTo>
                  <a:pt x="150" y="209"/>
                </a:lnTo>
                <a:lnTo>
                  <a:pt x="152" y="208"/>
                </a:lnTo>
                <a:lnTo>
                  <a:pt x="153" y="206"/>
                </a:lnTo>
                <a:lnTo>
                  <a:pt x="154" y="204"/>
                </a:lnTo>
                <a:lnTo>
                  <a:pt x="156" y="203"/>
                </a:lnTo>
                <a:lnTo>
                  <a:pt x="160" y="202"/>
                </a:lnTo>
                <a:lnTo>
                  <a:pt x="161" y="201"/>
                </a:lnTo>
                <a:lnTo>
                  <a:pt x="163" y="200"/>
                </a:lnTo>
                <a:lnTo>
                  <a:pt x="164" y="197"/>
                </a:lnTo>
                <a:lnTo>
                  <a:pt x="164" y="195"/>
                </a:lnTo>
                <a:lnTo>
                  <a:pt x="163" y="192"/>
                </a:lnTo>
                <a:lnTo>
                  <a:pt x="161" y="190"/>
                </a:lnTo>
                <a:lnTo>
                  <a:pt x="161" y="186"/>
                </a:lnTo>
                <a:lnTo>
                  <a:pt x="160" y="184"/>
                </a:lnTo>
                <a:lnTo>
                  <a:pt x="161" y="181"/>
                </a:lnTo>
                <a:lnTo>
                  <a:pt x="161" y="178"/>
                </a:lnTo>
                <a:lnTo>
                  <a:pt x="161" y="175"/>
                </a:lnTo>
                <a:lnTo>
                  <a:pt x="163" y="172"/>
                </a:lnTo>
                <a:lnTo>
                  <a:pt x="164" y="168"/>
                </a:lnTo>
                <a:lnTo>
                  <a:pt x="164" y="167"/>
                </a:lnTo>
                <a:lnTo>
                  <a:pt x="165" y="164"/>
                </a:lnTo>
                <a:lnTo>
                  <a:pt x="166" y="162"/>
                </a:lnTo>
                <a:lnTo>
                  <a:pt x="169" y="161"/>
                </a:lnTo>
                <a:lnTo>
                  <a:pt x="170" y="161"/>
                </a:lnTo>
                <a:lnTo>
                  <a:pt x="172" y="161"/>
                </a:lnTo>
                <a:lnTo>
                  <a:pt x="175" y="162"/>
                </a:lnTo>
                <a:lnTo>
                  <a:pt x="175" y="164"/>
                </a:lnTo>
                <a:lnTo>
                  <a:pt x="176" y="166"/>
                </a:lnTo>
                <a:lnTo>
                  <a:pt x="177" y="168"/>
                </a:lnTo>
                <a:lnTo>
                  <a:pt x="178" y="168"/>
                </a:lnTo>
                <a:lnTo>
                  <a:pt x="182" y="168"/>
                </a:lnTo>
                <a:lnTo>
                  <a:pt x="183" y="168"/>
                </a:lnTo>
                <a:lnTo>
                  <a:pt x="186" y="168"/>
                </a:lnTo>
                <a:lnTo>
                  <a:pt x="187" y="168"/>
                </a:lnTo>
                <a:lnTo>
                  <a:pt x="189" y="169"/>
                </a:lnTo>
                <a:lnTo>
                  <a:pt x="192" y="170"/>
                </a:lnTo>
                <a:lnTo>
                  <a:pt x="194" y="172"/>
                </a:lnTo>
                <a:lnTo>
                  <a:pt x="196" y="174"/>
                </a:lnTo>
                <a:lnTo>
                  <a:pt x="198" y="175"/>
                </a:lnTo>
                <a:lnTo>
                  <a:pt x="200" y="178"/>
                </a:lnTo>
                <a:lnTo>
                  <a:pt x="201" y="179"/>
                </a:lnTo>
                <a:lnTo>
                  <a:pt x="204" y="181"/>
                </a:lnTo>
                <a:lnTo>
                  <a:pt x="206" y="181"/>
                </a:lnTo>
                <a:lnTo>
                  <a:pt x="207" y="181"/>
                </a:lnTo>
                <a:lnTo>
                  <a:pt x="210" y="183"/>
                </a:lnTo>
                <a:lnTo>
                  <a:pt x="211" y="184"/>
                </a:lnTo>
                <a:lnTo>
                  <a:pt x="211" y="185"/>
                </a:lnTo>
                <a:lnTo>
                  <a:pt x="211" y="187"/>
                </a:lnTo>
                <a:lnTo>
                  <a:pt x="211" y="189"/>
                </a:lnTo>
                <a:lnTo>
                  <a:pt x="211" y="190"/>
                </a:lnTo>
                <a:lnTo>
                  <a:pt x="212" y="192"/>
                </a:lnTo>
                <a:lnTo>
                  <a:pt x="213" y="194"/>
                </a:lnTo>
                <a:lnTo>
                  <a:pt x="216" y="195"/>
                </a:lnTo>
                <a:lnTo>
                  <a:pt x="219" y="195"/>
                </a:lnTo>
                <a:lnTo>
                  <a:pt x="222" y="195"/>
                </a:lnTo>
                <a:lnTo>
                  <a:pt x="224" y="194"/>
                </a:lnTo>
                <a:lnTo>
                  <a:pt x="227" y="192"/>
                </a:lnTo>
                <a:lnTo>
                  <a:pt x="229" y="191"/>
                </a:lnTo>
                <a:lnTo>
                  <a:pt x="232" y="190"/>
                </a:lnTo>
                <a:lnTo>
                  <a:pt x="234" y="190"/>
                </a:lnTo>
                <a:lnTo>
                  <a:pt x="236" y="190"/>
                </a:lnTo>
                <a:lnTo>
                  <a:pt x="239" y="190"/>
                </a:lnTo>
                <a:lnTo>
                  <a:pt x="242" y="190"/>
                </a:lnTo>
                <a:lnTo>
                  <a:pt x="247" y="189"/>
                </a:lnTo>
                <a:lnTo>
                  <a:pt x="251" y="189"/>
                </a:lnTo>
                <a:lnTo>
                  <a:pt x="256" y="189"/>
                </a:lnTo>
                <a:lnTo>
                  <a:pt x="262" y="189"/>
                </a:lnTo>
                <a:lnTo>
                  <a:pt x="266" y="189"/>
                </a:lnTo>
                <a:lnTo>
                  <a:pt x="268" y="187"/>
                </a:lnTo>
                <a:lnTo>
                  <a:pt x="272" y="186"/>
                </a:lnTo>
                <a:lnTo>
                  <a:pt x="274" y="185"/>
                </a:lnTo>
                <a:lnTo>
                  <a:pt x="276" y="186"/>
                </a:lnTo>
                <a:lnTo>
                  <a:pt x="279" y="186"/>
                </a:lnTo>
                <a:lnTo>
                  <a:pt x="280" y="189"/>
                </a:lnTo>
                <a:lnTo>
                  <a:pt x="281" y="190"/>
                </a:lnTo>
                <a:lnTo>
                  <a:pt x="282" y="191"/>
                </a:lnTo>
                <a:lnTo>
                  <a:pt x="284" y="192"/>
                </a:lnTo>
                <a:lnTo>
                  <a:pt x="286" y="192"/>
                </a:lnTo>
                <a:lnTo>
                  <a:pt x="287" y="191"/>
                </a:lnTo>
                <a:lnTo>
                  <a:pt x="290" y="190"/>
                </a:lnTo>
                <a:lnTo>
                  <a:pt x="293" y="187"/>
                </a:lnTo>
                <a:lnTo>
                  <a:pt x="296" y="186"/>
                </a:lnTo>
                <a:lnTo>
                  <a:pt x="299" y="185"/>
                </a:lnTo>
                <a:lnTo>
                  <a:pt x="302" y="183"/>
                </a:lnTo>
                <a:lnTo>
                  <a:pt x="305" y="180"/>
                </a:lnTo>
                <a:lnTo>
                  <a:pt x="308" y="178"/>
                </a:lnTo>
                <a:lnTo>
                  <a:pt x="312" y="175"/>
                </a:lnTo>
                <a:lnTo>
                  <a:pt x="321" y="174"/>
                </a:lnTo>
                <a:lnTo>
                  <a:pt x="327" y="173"/>
                </a:lnTo>
                <a:lnTo>
                  <a:pt x="333" y="173"/>
                </a:lnTo>
                <a:lnTo>
                  <a:pt x="338" y="172"/>
                </a:lnTo>
                <a:lnTo>
                  <a:pt x="344" y="167"/>
                </a:lnTo>
                <a:lnTo>
                  <a:pt x="345" y="164"/>
                </a:lnTo>
                <a:lnTo>
                  <a:pt x="347" y="163"/>
                </a:lnTo>
                <a:lnTo>
                  <a:pt x="349" y="161"/>
                </a:lnTo>
                <a:lnTo>
                  <a:pt x="350" y="160"/>
                </a:lnTo>
                <a:lnTo>
                  <a:pt x="353" y="160"/>
                </a:lnTo>
                <a:lnTo>
                  <a:pt x="355" y="161"/>
                </a:lnTo>
                <a:lnTo>
                  <a:pt x="358" y="164"/>
                </a:lnTo>
                <a:lnTo>
                  <a:pt x="361" y="167"/>
                </a:lnTo>
                <a:lnTo>
                  <a:pt x="364" y="169"/>
                </a:lnTo>
                <a:lnTo>
                  <a:pt x="365" y="172"/>
                </a:lnTo>
                <a:lnTo>
                  <a:pt x="366" y="173"/>
                </a:lnTo>
                <a:lnTo>
                  <a:pt x="367" y="174"/>
                </a:lnTo>
                <a:lnTo>
                  <a:pt x="370" y="175"/>
                </a:lnTo>
                <a:lnTo>
                  <a:pt x="371" y="175"/>
                </a:lnTo>
                <a:lnTo>
                  <a:pt x="372" y="174"/>
                </a:lnTo>
                <a:lnTo>
                  <a:pt x="373" y="173"/>
                </a:lnTo>
                <a:lnTo>
                  <a:pt x="375" y="172"/>
                </a:lnTo>
                <a:lnTo>
                  <a:pt x="377" y="170"/>
                </a:lnTo>
                <a:lnTo>
                  <a:pt x="379" y="170"/>
                </a:lnTo>
                <a:lnTo>
                  <a:pt x="382" y="169"/>
                </a:lnTo>
                <a:lnTo>
                  <a:pt x="385" y="168"/>
                </a:lnTo>
                <a:lnTo>
                  <a:pt x="388" y="167"/>
                </a:lnTo>
                <a:lnTo>
                  <a:pt x="390" y="166"/>
                </a:lnTo>
                <a:lnTo>
                  <a:pt x="391" y="163"/>
                </a:lnTo>
                <a:lnTo>
                  <a:pt x="393" y="160"/>
                </a:lnTo>
                <a:lnTo>
                  <a:pt x="394" y="157"/>
                </a:lnTo>
                <a:lnTo>
                  <a:pt x="396" y="156"/>
                </a:lnTo>
                <a:lnTo>
                  <a:pt x="398" y="155"/>
                </a:lnTo>
                <a:lnTo>
                  <a:pt x="398" y="152"/>
                </a:lnTo>
                <a:lnTo>
                  <a:pt x="399" y="151"/>
                </a:lnTo>
                <a:lnTo>
                  <a:pt x="399" y="147"/>
                </a:lnTo>
                <a:lnTo>
                  <a:pt x="399" y="144"/>
                </a:lnTo>
                <a:lnTo>
                  <a:pt x="398" y="140"/>
                </a:lnTo>
                <a:lnTo>
                  <a:pt x="396" y="138"/>
                </a:lnTo>
                <a:lnTo>
                  <a:pt x="396" y="134"/>
                </a:lnTo>
                <a:lnTo>
                  <a:pt x="398" y="130"/>
                </a:lnTo>
                <a:lnTo>
                  <a:pt x="399" y="127"/>
                </a:lnTo>
                <a:lnTo>
                  <a:pt x="399" y="124"/>
                </a:lnTo>
                <a:lnTo>
                  <a:pt x="398" y="122"/>
                </a:lnTo>
                <a:lnTo>
                  <a:pt x="398" y="118"/>
                </a:lnTo>
                <a:lnTo>
                  <a:pt x="399" y="116"/>
                </a:lnTo>
                <a:lnTo>
                  <a:pt x="400" y="114"/>
                </a:lnTo>
                <a:lnTo>
                  <a:pt x="400" y="111"/>
                </a:lnTo>
                <a:lnTo>
                  <a:pt x="400" y="109"/>
                </a:lnTo>
                <a:lnTo>
                  <a:pt x="400" y="106"/>
                </a:lnTo>
                <a:lnTo>
                  <a:pt x="400" y="104"/>
                </a:lnTo>
                <a:lnTo>
                  <a:pt x="400" y="103"/>
                </a:lnTo>
                <a:lnTo>
                  <a:pt x="401" y="100"/>
                </a:lnTo>
                <a:lnTo>
                  <a:pt x="402" y="98"/>
                </a:lnTo>
                <a:lnTo>
                  <a:pt x="405" y="95"/>
                </a:lnTo>
                <a:lnTo>
                  <a:pt x="406" y="92"/>
                </a:lnTo>
                <a:lnTo>
                  <a:pt x="407" y="89"/>
                </a:lnTo>
                <a:lnTo>
                  <a:pt x="410" y="88"/>
                </a:lnTo>
                <a:lnTo>
                  <a:pt x="412" y="87"/>
                </a:lnTo>
                <a:lnTo>
                  <a:pt x="416" y="86"/>
                </a:lnTo>
                <a:lnTo>
                  <a:pt x="419" y="84"/>
                </a:lnTo>
                <a:lnTo>
                  <a:pt x="422" y="83"/>
                </a:lnTo>
                <a:lnTo>
                  <a:pt x="425" y="82"/>
                </a:lnTo>
                <a:lnTo>
                  <a:pt x="435" y="81"/>
                </a:lnTo>
                <a:lnTo>
                  <a:pt x="444" y="82"/>
                </a:lnTo>
                <a:lnTo>
                  <a:pt x="452" y="86"/>
                </a:lnTo>
                <a:lnTo>
                  <a:pt x="456" y="89"/>
                </a:lnTo>
                <a:lnTo>
                  <a:pt x="461" y="93"/>
                </a:lnTo>
                <a:lnTo>
                  <a:pt x="465" y="95"/>
                </a:lnTo>
                <a:lnTo>
                  <a:pt x="468" y="95"/>
                </a:lnTo>
                <a:lnTo>
                  <a:pt x="470" y="95"/>
                </a:lnTo>
                <a:lnTo>
                  <a:pt x="473" y="95"/>
                </a:lnTo>
                <a:lnTo>
                  <a:pt x="475" y="94"/>
                </a:lnTo>
                <a:lnTo>
                  <a:pt x="477" y="92"/>
                </a:lnTo>
                <a:lnTo>
                  <a:pt x="480" y="90"/>
                </a:lnTo>
                <a:lnTo>
                  <a:pt x="487" y="89"/>
                </a:lnTo>
                <a:lnTo>
                  <a:pt x="494" y="89"/>
                </a:lnTo>
                <a:lnTo>
                  <a:pt x="501" y="86"/>
                </a:lnTo>
                <a:lnTo>
                  <a:pt x="505" y="82"/>
                </a:lnTo>
                <a:lnTo>
                  <a:pt x="510" y="78"/>
                </a:lnTo>
                <a:lnTo>
                  <a:pt x="511" y="77"/>
                </a:lnTo>
                <a:lnTo>
                  <a:pt x="514" y="76"/>
                </a:lnTo>
                <a:lnTo>
                  <a:pt x="516" y="75"/>
                </a:lnTo>
                <a:lnTo>
                  <a:pt x="517" y="73"/>
                </a:lnTo>
                <a:lnTo>
                  <a:pt x="519" y="71"/>
                </a:lnTo>
                <a:lnTo>
                  <a:pt x="519" y="69"/>
                </a:lnTo>
                <a:lnTo>
                  <a:pt x="520" y="66"/>
                </a:lnTo>
                <a:lnTo>
                  <a:pt x="521" y="64"/>
                </a:lnTo>
                <a:lnTo>
                  <a:pt x="521" y="61"/>
                </a:lnTo>
                <a:lnTo>
                  <a:pt x="520" y="59"/>
                </a:lnTo>
                <a:lnTo>
                  <a:pt x="517" y="57"/>
                </a:lnTo>
                <a:lnTo>
                  <a:pt x="515" y="54"/>
                </a:lnTo>
                <a:lnTo>
                  <a:pt x="513" y="53"/>
                </a:lnTo>
                <a:lnTo>
                  <a:pt x="511" y="50"/>
                </a:lnTo>
                <a:lnTo>
                  <a:pt x="509" y="42"/>
                </a:lnTo>
                <a:lnTo>
                  <a:pt x="508" y="36"/>
                </a:lnTo>
                <a:lnTo>
                  <a:pt x="505" y="29"/>
                </a:lnTo>
                <a:lnTo>
                  <a:pt x="502" y="26"/>
                </a:lnTo>
                <a:lnTo>
                  <a:pt x="499" y="24"/>
                </a:lnTo>
                <a:lnTo>
                  <a:pt x="497" y="20"/>
                </a:lnTo>
                <a:lnTo>
                  <a:pt x="497" y="18"/>
                </a:lnTo>
                <a:lnTo>
                  <a:pt x="497" y="16"/>
                </a:lnTo>
                <a:lnTo>
                  <a:pt x="498" y="15"/>
                </a:lnTo>
                <a:lnTo>
                  <a:pt x="499" y="15"/>
                </a:lnTo>
                <a:lnTo>
                  <a:pt x="501" y="16"/>
                </a:lnTo>
                <a:lnTo>
                  <a:pt x="503" y="19"/>
                </a:lnTo>
                <a:lnTo>
                  <a:pt x="507" y="20"/>
                </a:lnTo>
                <a:lnTo>
                  <a:pt x="508" y="21"/>
                </a:lnTo>
                <a:lnTo>
                  <a:pt x="509" y="21"/>
                </a:lnTo>
                <a:lnTo>
                  <a:pt x="511" y="21"/>
                </a:lnTo>
                <a:lnTo>
                  <a:pt x="514" y="23"/>
                </a:lnTo>
                <a:lnTo>
                  <a:pt x="515" y="24"/>
                </a:lnTo>
                <a:lnTo>
                  <a:pt x="517" y="24"/>
                </a:lnTo>
                <a:lnTo>
                  <a:pt x="519" y="25"/>
                </a:lnTo>
                <a:lnTo>
                  <a:pt x="520" y="26"/>
                </a:lnTo>
                <a:lnTo>
                  <a:pt x="524" y="27"/>
                </a:lnTo>
                <a:lnTo>
                  <a:pt x="526" y="29"/>
                </a:lnTo>
                <a:lnTo>
                  <a:pt x="528" y="30"/>
                </a:lnTo>
                <a:lnTo>
                  <a:pt x="530" y="30"/>
                </a:lnTo>
                <a:lnTo>
                  <a:pt x="532" y="31"/>
                </a:lnTo>
                <a:lnTo>
                  <a:pt x="533" y="31"/>
                </a:lnTo>
                <a:lnTo>
                  <a:pt x="533" y="31"/>
                </a:lnTo>
                <a:lnTo>
                  <a:pt x="534" y="32"/>
                </a:lnTo>
                <a:lnTo>
                  <a:pt x="536" y="31"/>
                </a:lnTo>
                <a:lnTo>
                  <a:pt x="537" y="31"/>
                </a:lnTo>
                <a:lnTo>
                  <a:pt x="538" y="30"/>
                </a:lnTo>
                <a:lnTo>
                  <a:pt x="540" y="30"/>
                </a:lnTo>
                <a:lnTo>
                  <a:pt x="543" y="31"/>
                </a:lnTo>
                <a:lnTo>
                  <a:pt x="545" y="33"/>
                </a:lnTo>
                <a:lnTo>
                  <a:pt x="549" y="33"/>
                </a:lnTo>
                <a:lnTo>
                  <a:pt x="551" y="35"/>
                </a:lnTo>
                <a:lnTo>
                  <a:pt x="555" y="33"/>
                </a:lnTo>
                <a:lnTo>
                  <a:pt x="560" y="31"/>
                </a:lnTo>
                <a:lnTo>
                  <a:pt x="564" y="29"/>
                </a:lnTo>
                <a:lnTo>
                  <a:pt x="565" y="29"/>
                </a:lnTo>
                <a:lnTo>
                  <a:pt x="566" y="29"/>
                </a:lnTo>
                <a:lnTo>
                  <a:pt x="570" y="27"/>
                </a:lnTo>
                <a:lnTo>
                  <a:pt x="572" y="27"/>
                </a:lnTo>
                <a:lnTo>
                  <a:pt x="576" y="29"/>
                </a:lnTo>
                <a:lnTo>
                  <a:pt x="578" y="29"/>
                </a:lnTo>
                <a:lnTo>
                  <a:pt x="582" y="27"/>
                </a:lnTo>
                <a:lnTo>
                  <a:pt x="584" y="26"/>
                </a:lnTo>
                <a:lnTo>
                  <a:pt x="585" y="25"/>
                </a:lnTo>
                <a:lnTo>
                  <a:pt x="589" y="20"/>
                </a:lnTo>
                <a:lnTo>
                  <a:pt x="590" y="14"/>
                </a:lnTo>
                <a:lnTo>
                  <a:pt x="593" y="9"/>
                </a:lnTo>
                <a:lnTo>
                  <a:pt x="596" y="6"/>
                </a:lnTo>
                <a:lnTo>
                  <a:pt x="606" y="2"/>
                </a:lnTo>
                <a:lnTo>
                  <a:pt x="616" y="0"/>
                </a:lnTo>
                <a:close/>
              </a:path>
            </a:pathLst>
          </a:custGeom>
          <a:gradFill flip="none" rotWithShape="1">
            <a:gsLst>
              <a:gs pos="59000">
                <a:schemeClr val="bg1">
                  <a:lumMod val="65000"/>
                </a:schemeClr>
              </a:gs>
              <a:gs pos="17000">
                <a:schemeClr val="bg1">
                  <a:lumMod val="75000"/>
                </a:schemeClr>
              </a:gs>
              <a:gs pos="90000">
                <a:schemeClr val="bg1">
                  <a:lumMod val="50000"/>
                </a:schemeClr>
              </a:gs>
            </a:gsLst>
            <a:path path="circle">
              <a:fillToRect l="50000" t="50000" r="50000" b="50000"/>
            </a:path>
            <a:tileRect/>
          </a:gradFill>
          <a:ln>
            <a:noFill/>
          </a:ln>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nl-NL"/>
          </a:p>
        </p:txBody>
      </p:sp>
      <p:grpSp>
        <p:nvGrpSpPr>
          <p:cNvPr id="45" name="Groep 44"/>
          <p:cNvGrpSpPr/>
          <p:nvPr/>
        </p:nvGrpSpPr>
        <p:grpSpPr>
          <a:xfrm>
            <a:off x="4122738" y="5313285"/>
            <a:ext cx="518637" cy="518637"/>
            <a:chOff x="2954331" y="2844800"/>
            <a:chExt cx="428625" cy="428625"/>
          </a:xfrm>
          <a:solidFill>
            <a:schemeClr val="bg1"/>
          </a:solidFill>
        </p:grpSpPr>
        <p:sp>
          <p:nvSpPr>
            <p:cNvPr id="46" name="Freeform 376"/>
            <p:cNvSpPr>
              <a:spLocks/>
            </p:cNvSpPr>
            <p:nvPr/>
          </p:nvSpPr>
          <p:spPr bwMode="auto">
            <a:xfrm>
              <a:off x="3013068" y="2957512"/>
              <a:ext cx="257175" cy="257175"/>
            </a:xfrm>
            <a:custGeom>
              <a:avLst/>
              <a:gdLst>
                <a:gd name="T0" fmla="*/ 81 w 162"/>
                <a:gd name="T1" fmla="*/ 0 h 162"/>
                <a:gd name="T2" fmla="*/ 99 w 162"/>
                <a:gd name="T3" fmla="*/ 2 h 162"/>
                <a:gd name="T4" fmla="*/ 115 w 162"/>
                <a:gd name="T5" fmla="*/ 8 h 162"/>
                <a:gd name="T6" fmla="*/ 108 w 162"/>
                <a:gd name="T7" fmla="*/ 16 h 162"/>
                <a:gd name="T8" fmla="*/ 107 w 162"/>
                <a:gd name="T9" fmla="*/ 16 h 162"/>
                <a:gd name="T10" fmla="*/ 94 w 162"/>
                <a:gd name="T11" fmla="*/ 12 h 162"/>
                <a:gd name="T12" fmla="*/ 81 w 162"/>
                <a:gd name="T13" fmla="*/ 10 h 162"/>
                <a:gd name="T14" fmla="*/ 59 w 162"/>
                <a:gd name="T15" fmla="*/ 14 h 162"/>
                <a:gd name="T16" fmla="*/ 39 w 162"/>
                <a:gd name="T17" fmla="*/ 25 h 162"/>
                <a:gd name="T18" fmla="*/ 23 w 162"/>
                <a:gd name="T19" fmla="*/ 39 h 162"/>
                <a:gd name="T20" fmla="*/ 14 w 162"/>
                <a:gd name="T21" fmla="*/ 59 h 162"/>
                <a:gd name="T22" fmla="*/ 10 w 162"/>
                <a:gd name="T23" fmla="*/ 81 h 162"/>
                <a:gd name="T24" fmla="*/ 14 w 162"/>
                <a:gd name="T25" fmla="*/ 103 h 162"/>
                <a:gd name="T26" fmla="*/ 23 w 162"/>
                <a:gd name="T27" fmla="*/ 123 h 162"/>
                <a:gd name="T28" fmla="*/ 39 w 162"/>
                <a:gd name="T29" fmla="*/ 137 h 162"/>
                <a:gd name="T30" fmla="*/ 59 w 162"/>
                <a:gd name="T31" fmla="*/ 148 h 162"/>
                <a:gd name="T32" fmla="*/ 81 w 162"/>
                <a:gd name="T33" fmla="*/ 152 h 162"/>
                <a:gd name="T34" fmla="*/ 103 w 162"/>
                <a:gd name="T35" fmla="*/ 148 h 162"/>
                <a:gd name="T36" fmla="*/ 122 w 162"/>
                <a:gd name="T37" fmla="*/ 137 h 162"/>
                <a:gd name="T38" fmla="*/ 137 w 162"/>
                <a:gd name="T39" fmla="*/ 123 h 162"/>
                <a:gd name="T40" fmla="*/ 148 w 162"/>
                <a:gd name="T41" fmla="*/ 103 h 162"/>
                <a:gd name="T42" fmla="*/ 150 w 162"/>
                <a:gd name="T43" fmla="*/ 81 h 162"/>
                <a:gd name="T44" fmla="*/ 149 w 162"/>
                <a:gd name="T45" fmla="*/ 67 h 162"/>
                <a:gd name="T46" fmla="*/ 145 w 162"/>
                <a:gd name="T47" fmla="*/ 55 h 162"/>
                <a:gd name="T48" fmla="*/ 146 w 162"/>
                <a:gd name="T49" fmla="*/ 53 h 162"/>
                <a:gd name="T50" fmla="*/ 154 w 162"/>
                <a:gd name="T51" fmla="*/ 46 h 162"/>
                <a:gd name="T52" fmla="*/ 159 w 162"/>
                <a:gd name="T53" fmla="*/ 63 h 162"/>
                <a:gd name="T54" fmla="*/ 162 w 162"/>
                <a:gd name="T55" fmla="*/ 81 h 162"/>
                <a:gd name="T56" fmla="*/ 158 w 162"/>
                <a:gd name="T57" fmla="*/ 102 h 162"/>
                <a:gd name="T58" fmla="*/ 150 w 162"/>
                <a:gd name="T59" fmla="*/ 122 h 162"/>
                <a:gd name="T60" fmla="*/ 137 w 162"/>
                <a:gd name="T61" fmla="*/ 139 h 162"/>
                <a:gd name="T62" fmla="*/ 122 w 162"/>
                <a:gd name="T63" fmla="*/ 150 h 162"/>
                <a:gd name="T64" fmla="*/ 102 w 162"/>
                <a:gd name="T65" fmla="*/ 160 h 162"/>
                <a:gd name="T66" fmla="*/ 81 w 162"/>
                <a:gd name="T67" fmla="*/ 162 h 162"/>
                <a:gd name="T68" fmla="*/ 59 w 162"/>
                <a:gd name="T69" fmla="*/ 160 h 162"/>
                <a:gd name="T70" fmla="*/ 40 w 162"/>
                <a:gd name="T71" fmla="*/ 150 h 162"/>
                <a:gd name="T72" fmla="*/ 23 w 162"/>
                <a:gd name="T73" fmla="*/ 139 h 162"/>
                <a:gd name="T74" fmla="*/ 10 w 162"/>
                <a:gd name="T75" fmla="*/ 122 h 162"/>
                <a:gd name="T76" fmla="*/ 2 w 162"/>
                <a:gd name="T77" fmla="*/ 102 h 162"/>
                <a:gd name="T78" fmla="*/ 0 w 162"/>
                <a:gd name="T79" fmla="*/ 81 h 162"/>
                <a:gd name="T80" fmla="*/ 2 w 162"/>
                <a:gd name="T81" fmla="*/ 60 h 162"/>
                <a:gd name="T82" fmla="*/ 10 w 162"/>
                <a:gd name="T83" fmla="*/ 40 h 162"/>
                <a:gd name="T84" fmla="*/ 23 w 162"/>
                <a:gd name="T85" fmla="*/ 23 h 162"/>
                <a:gd name="T86" fmla="*/ 40 w 162"/>
                <a:gd name="T87" fmla="*/ 12 h 162"/>
                <a:gd name="T88" fmla="*/ 59 w 162"/>
                <a:gd name="T89" fmla="*/ 2 h 162"/>
                <a:gd name="T90" fmla="*/ 81 w 162"/>
                <a:gd name="T9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 h="162">
                  <a:moveTo>
                    <a:pt x="81" y="0"/>
                  </a:moveTo>
                  <a:lnTo>
                    <a:pt x="99" y="2"/>
                  </a:lnTo>
                  <a:lnTo>
                    <a:pt x="115" y="8"/>
                  </a:lnTo>
                  <a:lnTo>
                    <a:pt x="108" y="16"/>
                  </a:lnTo>
                  <a:lnTo>
                    <a:pt x="107" y="16"/>
                  </a:lnTo>
                  <a:lnTo>
                    <a:pt x="94" y="12"/>
                  </a:lnTo>
                  <a:lnTo>
                    <a:pt x="81" y="10"/>
                  </a:lnTo>
                  <a:lnTo>
                    <a:pt x="59" y="14"/>
                  </a:lnTo>
                  <a:lnTo>
                    <a:pt x="39" y="25"/>
                  </a:lnTo>
                  <a:lnTo>
                    <a:pt x="23" y="39"/>
                  </a:lnTo>
                  <a:lnTo>
                    <a:pt x="14" y="59"/>
                  </a:lnTo>
                  <a:lnTo>
                    <a:pt x="10" y="81"/>
                  </a:lnTo>
                  <a:lnTo>
                    <a:pt x="14" y="103"/>
                  </a:lnTo>
                  <a:lnTo>
                    <a:pt x="23" y="123"/>
                  </a:lnTo>
                  <a:lnTo>
                    <a:pt x="39" y="137"/>
                  </a:lnTo>
                  <a:lnTo>
                    <a:pt x="59" y="148"/>
                  </a:lnTo>
                  <a:lnTo>
                    <a:pt x="81" y="152"/>
                  </a:lnTo>
                  <a:lnTo>
                    <a:pt x="103" y="148"/>
                  </a:lnTo>
                  <a:lnTo>
                    <a:pt x="122" y="137"/>
                  </a:lnTo>
                  <a:lnTo>
                    <a:pt x="137" y="123"/>
                  </a:lnTo>
                  <a:lnTo>
                    <a:pt x="148" y="103"/>
                  </a:lnTo>
                  <a:lnTo>
                    <a:pt x="150" y="81"/>
                  </a:lnTo>
                  <a:lnTo>
                    <a:pt x="149" y="67"/>
                  </a:lnTo>
                  <a:lnTo>
                    <a:pt x="145" y="55"/>
                  </a:lnTo>
                  <a:lnTo>
                    <a:pt x="146" y="53"/>
                  </a:lnTo>
                  <a:lnTo>
                    <a:pt x="154" y="46"/>
                  </a:lnTo>
                  <a:lnTo>
                    <a:pt x="159" y="63"/>
                  </a:lnTo>
                  <a:lnTo>
                    <a:pt x="162" y="81"/>
                  </a:lnTo>
                  <a:lnTo>
                    <a:pt x="158" y="102"/>
                  </a:lnTo>
                  <a:lnTo>
                    <a:pt x="150" y="122"/>
                  </a:lnTo>
                  <a:lnTo>
                    <a:pt x="137" y="139"/>
                  </a:lnTo>
                  <a:lnTo>
                    <a:pt x="122" y="150"/>
                  </a:lnTo>
                  <a:lnTo>
                    <a:pt x="102" y="160"/>
                  </a:lnTo>
                  <a:lnTo>
                    <a:pt x="81" y="162"/>
                  </a:lnTo>
                  <a:lnTo>
                    <a:pt x="59" y="160"/>
                  </a:lnTo>
                  <a:lnTo>
                    <a:pt x="40" y="150"/>
                  </a:lnTo>
                  <a:lnTo>
                    <a:pt x="23" y="139"/>
                  </a:lnTo>
                  <a:lnTo>
                    <a:pt x="10" y="122"/>
                  </a:lnTo>
                  <a:lnTo>
                    <a:pt x="2" y="102"/>
                  </a:lnTo>
                  <a:lnTo>
                    <a:pt x="0" y="81"/>
                  </a:lnTo>
                  <a:lnTo>
                    <a:pt x="2" y="60"/>
                  </a:lnTo>
                  <a:lnTo>
                    <a:pt x="10" y="40"/>
                  </a:lnTo>
                  <a:lnTo>
                    <a:pt x="23" y="23"/>
                  </a:lnTo>
                  <a:lnTo>
                    <a:pt x="40" y="12"/>
                  </a:lnTo>
                  <a:lnTo>
                    <a:pt x="59" y="2"/>
                  </a:lnTo>
                  <a:lnTo>
                    <a:pt x="81"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47" name="Freeform 377"/>
            <p:cNvSpPr>
              <a:spLocks/>
            </p:cNvSpPr>
            <p:nvPr/>
          </p:nvSpPr>
          <p:spPr bwMode="auto">
            <a:xfrm>
              <a:off x="3119431" y="3070225"/>
              <a:ext cx="38100" cy="36513"/>
            </a:xfrm>
            <a:custGeom>
              <a:avLst/>
              <a:gdLst>
                <a:gd name="T0" fmla="*/ 5 w 24"/>
                <a:gd name="T1" fmla="*/ 0 h 23"/>
                <a:gd name="T2" fmla="*/ 3 w 24"/>
                <a:gd name="T3" fmla="*/ 3 h 23"/>
                <a:gd name="T4" fmla="*/ 2 w 24"/>
                <a:gd name="T5" fmla="*/ 7 h 23"/>
                <a:gd name="T6" fmla="*/ 2 w 24"/>
                <a:gd name="T7" fmla="*/ 11 h 23"/>
                <a:gd name="T8" fmla="*/ 3 w 24"/>
                <a:gd name="T9" fmla="*/ 14 h 23"/>
                <a:gd name="T10" fmla="*/ 6 w 24"/>
                <a:gd name="T11" fmla="*/ 18 h 23"/>
                <a:gd name="T12" fmla="*/ 9 w 24"/>
                <a:gd name="T13" fmla="*/ 19 h 23"/>
                <a:gd name="T14" fmla="*/ 11 w 24"/>
                <a:gd name="T15" fmla="*/ 20 h 23"/>
                <a:gd name="T16" fmla="*/ 14 w 24"/>
                <a:gd name="T17" fmla="*/ 22 h 23"/>
                <a:gd name="T18" fmla="*/ 18 w 24"/>
                <a:gd name="T19" fmla="*/ 20 h 23"/>
                <a:gd name="T20" fmla="*/ 20 w 24"/>
                <a:gd name="T21" fmla="*/ 19 h 23"/>
                <a:gd name="T22" fmla="*/ 24 w 24"/>
                <a:gd name="T23" fmla="*/ 18 h 23"/>
                <a:gd name="T24" fmla="*/ 22 w 24"/>
                <a:gd name="T25" fmla="*/ 20 h 23"/>
                <a:gd name="T26" fmla="*/ 18 w 24"/>
                <a:gd name="T27" fmla="*/ 23 h 23"/>
                <a:gd name="T28" fmla="*/ 14 w 24"/>
                <a:gd name="T29" fmla="*/ 23 h 23"/>
                <a:gd name="T30" fmla="*/ 9 w 24"/>
                <a:gd name="T31" fmla="*/ 23 h 23"/>
                <a:gd name="T32" fmla="*/ 6 w 24"/>
                <a:gd name="T33" fmla="*/ 20 h 23"/>
                <a:gd name="T34" fmla="*/ 2 w 24"/>
                <a:gd name="T35" fmla="*/ 18 h 23"/>
                <a:gd name="T36" fmla="*/ 1 w 24"/>
                <a:gd name="T37" fmla="*/ 14 h 23"/>
                <a:gd name="T38" fmla="*/ 0 w 24"/>
                <a:gd name="T39" fmla="*/ 10 h 23"/>
                <a:gd name="T40" fmla="*/ 1 w 24"/>
                <a:gd name="T41" fmla="*/ 6 h 23"/>
                <a:gd name="T42" fmla="*/ 2 w 24"/>
                <a:gd name="T43" fmla="*/ 2 h 23"/>
                <a:gd name="T44" fmla="*/ 5 w 24"/>
                <a:gd name="T4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3">
                  <a:moveTo>
                    <a:pt x="5" y="0"/>
                  </a:moveTo>
                  <a:lnTo>
                    <a:pt x="3" y="3"/>
                  </a:lnTo>
                  <a:lnTo>
                    <a:pt x="2" y="7"/>
                  </a:lnTo>
                  <a:lnTo>
                    <a:pt x="2" y="11"/>
                  </a:lnTo>
                  <a:lnTo>
                    <a:pt x="3" y="14"/>
                  </a:lnTo>
                  <a:lnTo>
                    <a:pt x="6" y="18"/>
                  </a:lnTo>
                  <a:lnTo>
                    <a:pt x="9" y="19"/>
                  </a:lnTo>
                  <a:lnTo>
                    <a:pt x="11" y="20"/>
                  </a:lnTo>
                  <a:lnTo>
                    <a:pt x="14" y="22"/>
                  </a:lnTo>
                  <a:lnTo>
                    <a:pt x="18" y="20"/>
                  </a:lnTo>
                  <a:lnTo>
                    <a:pt x="20" y="19"/>
                  </a:lnTo>
                  <a:lnTo>
                    <a:pt x="24" y="18"/>
                  </a:lnTo>
                  <a:lnTo>
                    <a:pt x="22" y="20"/>
                  </a:lnTo>
                  <a:lnTo>
                    <a:pt x="18" y="23"/>
                  </a:lnTo>
                  <a:lnTo>
                    <a:pt x="14" y="23"/>
                  </a:lnTo>
                  <a:lnTo>
                    <a:pt x="9" y="23"/>
                  </a:lnTo>
                  <a:lnTo>
                    <a:pt x="6" y="20"/>
                  </a:lnTo>
                  <a:lnTo>
                    <a:pt x="2" y="18"/>
                  </a:lnTo>
                  <a:lnTo>
                    <a:pt x="1" y="14"/>
                  </a:lnTo>
                  <a:lnTo>
                    <a:pt x="0" y="10"/>
                  </a:lnTo>
                  <a:lnTo>
                    <a:pt x="1" y="6"/>
                  </a:lnTo>
                  <a:lnTo>
                    <a:pt x="2" y="2"/>
                  </a:lnTo>
                  <a:lnTo>
                    <a:pt x="5"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48" name="Freeform 378"/>
            <p:cNvSpPr>
              <a:spLocks/>
            </p:cNvSpPr>
            <p:nvPr/>
          </p:nvSpPr>
          <p:spPr bwMode="auto">
            <a:xfrm>
              <a:off x="2954331" y="2898775"/>
              <a:ext cx="374650" cy="374650"/>
            </a:xfrm>
            <a:custGeom>
              <a:avLst/>
              <a:gdLst>
                <a:gd name="T0" fmla="*/ 118 w 236"/>
                <a:gd name="T1" fmla="*/ 0 h 236"/>
                <a:gd name="T2" fmla="*/ 148 w 236"/>
                <a:gd name="T3" fmla="*/ 4 h 236"/>
                <a:gd name="T4" fmla="*/ 176 w 236"/>
                <a:gd name="T5" fmla="*/ 16 h 236"/>
                <a:gd name="T6" fmla="*/ 177 w 236"/>
                <a:gd name="T7" fmla="*/ 18 h 236"/>
                <a:gd name="T8" fmla="*/ 177 w 236"/>
                <a:gd name="T9" fmla="*/ 20 h 236"/>
                <a:gd name="T10" fmla="*/ 172 w 236"/>
                <a:gd name="T11" fmla="*/ 26 h 236"/>
                <a:gd name="T12" fmla="*/ 147 w 236"/>
                <a:gd name="T13" fmla="*/ 15 h 236"/>
                <a:gd name="T14" fmla="*/ 118 w 236"/>
                <a:gd name="T15" fmla="*/ 11 h 236"/>
                <a:gd name="T16" fmla="*/ 89 w 236"/>
                <a:gd name="T17" fmla="*/ 15 h 236"/>
                <a:gd name="T18" fmla="*/ 64 w 236"/>
                <a:gd name="T19" fmla="*/ 25 h 236"/>
                <a:gd name="T20" fmla="*/ 42 w 236"/>
                <a:gd name="T21" fmla="*/ 42 h 236"/>
                <a:gd name="T22" fmla="*/ 25 w 236"/>
                <a:gd name="T23" fmla="*/ 64 h 236"/>
                <a:gd name="T24" fmla="*/ 15 w 236"/>
                <a:gd name="T25" fmla="*/ 89 h 236"/>
                <a:gd name="T26" fmla="*/ 11 w 236"/>
                <a:gd name="T27" fmla="*/ 118 h 236"/>
                <a:gd name="T28" fmla="*/ 15 w 236"/>
                <a:gd name="T29" fmla="*/ 147 h 236"/>
                <a:gd name="T30" fmla="*/ 25 w 236"/>
                <a:gd name="T31" fmla="*/ 172 h 236"/>
                <a:gd name="T32" fmla="*/ 42 w 236"/>
                <a:gd name="T33" fmla="*/ 194 h 236"/>
                <a:gd name="T34" fmla="*/ 64 w 236"/>
                <a:gd name="T35" fmla="*/ 211 h 236"/>
                <a:gd name="T36" fmla="*/ 89 w 236"/>
                <a:gd name="T37" fmla="*/ 221 h 236"/>
                <a:gd name="T38" fmla="*/ 118 w 236"/>
                <a:gd name="T39" fmla="*/ 225 h 236"/>
                <a:gd name="T40" fmla="*/ 145 w 236"/>
                <a:gd name="T41" fmla="*/ 221 h 236"/>
                <a:gd name="T42" fmla="*/ 172 w 236"/>
                <a:gd name="T43" fmla="*/ 211 h 236"/>
                <a:gd name="T44" fmla="*/ 194 w 236"/>
                <a:gd name="T45" fmla="*/ 194 h 236"/>
                <a:gd name="T46" fmla="*/ 210 w 236"/>
                <a:gd name="T47" fmla="*/ 172 h 236"/>
                <a:gd name="T48" fmla="*/ 221 w 236"/>
                <a:gd name="T49" fmla="*/ 147 h 236"/>
                <a:gd name="T50" fmla="*/ 224 w 236"/>
                <a:gd name="T51" fmla="*/ 118 h 236"/>
                <a:gd name="T52" fmla="*/ 221 w 236"/>
                <a:gd name="T53" fmla="*/ 89 h 236"/>
                <a:gd name="T54" fmla="*/ 210 w 236"/>
                <a:gd name="T55" fmla="*/ 64 h 236"/>
                <a:gd name="T56" fmla="*/ 216 w 236"/>
                <a:gd name="T57" fmla="*/ 58 h 236"/>
                <a:gd name="T58" fmla="*/ 217 w 236"/>
                <a:gd name="T59" fmla="*/ 59 h 236"/>
                <a:gd name="T60" fmla="*/ 220 w 236"/>
                <a:gd name="T61" fmla="*/ 60 h 236"/>
                <a:gd name="T62" fmla="*/ 232 w 236"/>
                <a:gd name="T63" fmla="*/ 88 h 236"/>
                <a:gd name="T64" fmla="*/ 236 w 236"/>
                <a:gd name="T65" fmla="*/ 118 h 236"/>
                <a:gd name="T66" fmla="*/ 232 w 236"/>
                <a:gd name="T67" fmla="*/ 145 h 236"/>
                <a:gd name="T68" fmla="*/ 224 w 236"/>
                <a:gd name="T69" fmla="*/ 170 h 236"/>
                <a:gd name="T70" fmla="*/ 210 w 236"/>
                <a:gd name="T71" fmla="*/ 191 h 236"/>
                <a:gd name="T72" fmla="*/ 191 w 236"/>
                <a:gd name="T73" fmla="*/ 210 h 236"/>
                <a:gd name="T74" fmla="*/ 169 w 236"/>
                <a:gd name="T75" fmla="*/ 224 h 236"/>
                <a:gd name="T76" fmla="*/ 144 w 236"/>
                <a:gd name="T77" fmla="*/ 233 h 236"/>
                <a:gd name="T78" fmla="*/ 118 w 236"/>
                <a:gd name="T79" fmla="*/ 236 h 236"/>
                <a:gd name="T80" fmla="*/ 90 w 236"/>
                <a:gd name="T81" fmla="*/ 233 h 236"/>
                <a:gd name="T82" fmla="*/ 66 w 236"/>
                <a:gd name="T83" fmla="*/ 224 h 236"/>
                <a:gd name="T84" fmla="*/ 43 w 236"/>
                <a:gd name="T85" fmla="*/ 210 h 236"/>
                <a:gd name="T86" fmla="*/ 26 w 236"/>
                <a:gd name="T87" fmla="*/ 191 h 236"/>
                <a:gd name="T88" fmla="*/ 12 w 236"/>
                <a:gd name="T89" fmla="*/ 170 h 236"/>
                <a:gd name="T90" fmla="*/ 3 w 236"/>
                <a:gd name="T91" fmla="*/ 145 h 236"/>
                <a:gd name="T92" fmla="*/ 0 w 236"/>
                <a:gd name="T93" fmla="*/ 118 h 236"/>
                <a:gd name="T94" fmla="*/ 3 w 236"/>
                <a:gd name="T95" fmla="*/ 90 h 236"/>
                <a:gd name="T96" fmla="*/ 12 w 236"/>
                <a:gd name="T97" fmla="*/ 66 h 236"/>
                <a:gd name="T98" fmla="*/ 26 w 236"/>
                <a:gd name="T99" fmla="*/ 45 h 236"/>
                <a:gd name="T100" fmla="*/ 43 w 236"/>
                <a:gd name="T101" fmla="*/ 26 h 236"/>
                <a:gd name="T102" fmla="*/ 66 w 236"/>
                <a:gd name="T103" fmla="*/ 12 h 236"/>
                <a:gd name="T104" fmla="*/ 90 w 236"/>
                <a:gd name="T105" fmla="*/ 3 h 236"/>
                <a:gd name="T106" fmla="*/ 118 w 236"/>
                <a:gd name="T10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236">
                  <a:moveTo>
                    <a:pt x="118" y="0"/>
                  </a:moveTo>
                  <a:lnTo>
                    <a:pt x="148" y="4"/>
                  </a:lnTo>
                  <a:lnTo>
                    <a:pt x="176" y="16"/>
                  </a:lnTo>
                  <a:lnTo>
                    <a:pt x="177" y="18"/>
                  </a:lnTo>
                  <a:lnTo>
                    <a:pt x="177" y="20"/>
                  </a:lnTo>
                  <a:lnTo>
                    <a:pt x="172" y="26"/>
                  </a:lnTo>
                  <a:lnTo>
                    <a:pt x="147" y="15"/>
                  </a:lnTo>
                  <a:lnTo>
                    <a:pt x="118" y="11"/>
                  </a:lnTo>
                  <a:lnTo>
                    <a:pt x="89" y="15"/>
                  </a:lnTo>
                  <a:lnTo>
                    <a:pt x="64" y="25"/>
                  </a:lnTo>
                  <a:lnTo>
                    <a:pt x="42" y="42"/>
                  </a:lnTo>
                  <a:lnTo>
                    <a:pt x="25" y="64"/>
                  </a:lnTo>
                  <a:lnTo>
                    <a:pt x="15" y="89"/>
                  </a:lnTo>
                  <a:lnTo>
                    <a:pt x="11" y="118"/>
                  </a:lnTo>
                  <a:lnTo>
                    <a:pt x="15" y="147"/>
                  </a:lnTo>
                  <a:lnTo>
                    <a:pt x="25" y="172"/>
                  </a:lnTo>
                  <a:lnTo>
                    <a:pt x="42" y="194"/>
                  </a:lnTo>
                  <a:lnTo>
                    <a:pt x="64" y="211"/>
                  </a:lnTo>
                  <a:lnTo>
                    <a:pt x="89" y="221"/>
                  </a:lnTo>
                  <a:lnTo>
                    <a:pt x="118" y="225"/>
                  </a:lnTo>
                  <a:lnTo>
                    <a:pt x="145" y="221"/>
                  </a:lnTo>
                  <a:lnTo>
                    <a:pt x="172" y="211"/>
                  </a:lnTo>
                  <a:lnTo>
                    <a:pt x="194" y="194"/>
                  </a:lnTo>
                  <a:lnTo>
                    <a:pt x="210" y="172"/>
                  </a:lnTo>
                  <a:lnTo>
                    <a:pt x="221" y="147"/>
                  </a:lnTo>
                  <a:lnTo>
                    <a:pt x="224" y="118"/>
                  </a:lnTo>
                  <a:lnTo>
                    <a:pt x="221" y="89"/>
                  </a:lnTo>
                  <a:lnTo>
                    <a:pt x="210" y="64"/>
                  </a:lnTo>
                  <a:lnTo>
                    <a:pt x="216" y="58"/>
                  </a:lnTo>
                  <a:lnTo>
                    <a:pt x="217" y="59"/>
                  </a:lnTo>
                  <a:lnTo>
                    <a:pt x="220" y="60"/>
                  </a:lnTo>
                  <a:lnTo>
                    <a:pt x="232" y="88"/>
                  </a:lnTo>
                  <a:lnTo>
                    <a:pt x="236" y="118"/>
                  </a:lnTo>
                  <a:lnTo>
                    <a:pt x="232" y="145"/>
                  </a:lnTo>
                  <a:lnTo>
                    <a:pt x="224" y="170"/>
                  </a:lnTo>
                  <a:lnTo>
                    <a:pt x="210" y="191"/>
                  </a:lnTo>
                  <a:lnTo>
                    <a:pt x="191" y="210"/>
                  </a:lnTo>
                  <a:lnTo>
                    <a:pt x="169" y="224"/>
                  </a:lnTo>
                  <a:lnTo>
                    <a:pt x="144" y="233"/>
                  </a:lnTo>
                  <a:lnTo>
                    <a:pt x="118" y="236"/>
                  </a:lnTo>
                  <a:lnTo>
                    <a:pt x="90" y="233"/>
                  </a:lnTo>
                  <a:lnTo>
                    <a:pt x="66" y="224"/>
                  </a:lnTo>
                  <a:lnTo>
                    <a:pt x="43" y="210"/>
                  </a:lnTo>
                  <a:lnTo>
                    <a:pt x="26" y="191"/>
                  </a:lnTo>
                  <a:lnTo>
                    <a:pt x="12" y="170"/>
                  </a:lnTo>
                  <a:lnTo>
                    <a:pt x="3" y="145"/>
                  </a:lnTo>
                  <a:lnTo>
                    <a:pt x="0" y="118"/>
                  </a:lnTo>
                  <a:lnTo>
                    <a:pt x="3" y="90"/>
                  </a:lnTo>
                  <a:lnTo>
                    <a:pt x="12" y="66"/>
                  </a:lnTo>
                  <a:lnTo>
                    <a:pt x="26" y="45"/>
                  </a:lnTo>
                  <a:lnTo>
                    <a:pt x="43" y="26"/>
                  </a:lnTo>
                  <a:lnTo>
                    <a:pt x="66" y="12"/>
                  </a:lnTo>
                  <a:lnTo>
                    <a:pt x="90" y="3"/>
                  </a:lnTo>
                  <a:lnTo>
                    <a:pt x="118"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49" name="Freeform 379"/>
            <p:cNvSpPr>
              <a:spLocks/>
            </p:cNvSpPr>
            <p:nvPr/>
          </p:nvSpPr>
          <p:spPr bwMode="auto">
            <a:xfrm>
              <a:off x="3068631" y="3014662"/>
              <a:ext cx="142875" cy="141288"/>
            </a:xfrm>
            <a:custGeom>
              <a:avLst/>
              <a:gdLst>
                <a:gd name="T0" fmla="*/ 46 w 90"/>
                <a:gd name="T1" fmla="*/ 0 h 89"/>
                <a:gd name="T2" fmla="*/ 55 w 90"/>
                <a:gd name="T3" fmla="*/ 0 h 89"/>
                <a:gd name="T4" fmla="*/ 64 w 90"/>
                <a:gd name="T5" fmla="*/ 4 h 89"/>
                <a:gd name="T6" fmla="*/ 55 w 90"/>
                <a:gd name="T7" fmla="*/ 12 h 89"/>
                <a:gd name="T8" fmla="*/ 51 w 90"/>
                <a:gd name="T9" fmla="*/ 11 h 89"/>
                <a:gd name="T10" fmla="*/ 46 w 90"/>
                <a:gd name="T11" fmla="*/ 11 h 89"/>
                <a:gd name="T12" fmla="*/ 33 w 90"/>
                <a:gd name="T13" fmla="*/ 14 h 89"/>
                <a:gd name="T14" fmla="*/ 21 w 90"/>
                <a:gd name="T15" fmla="*/ 21 h 89"/>
                <a:gd name="T16" fmla="*/ 15 w 90"/>
                <a:gd name="T17" fmla="*/ 32 h 89"/>
                <a:gd name="T18" fmla="*/ 12 w 90"/>
                <a:gd name="T19" fmla="*/ 45 h 89"/>
                <a:gd name="T20" fmla="*/ 15 w 90"/>
                <a:gd name="T21" fmla="*/ 58 h 89"/>
                <a:gd name="T22" fmla="*/ 21 w 90"/>
                <a:gd name="T23" fmla="*/ 69 h 89"/>
                <a:gd name="T24" fmla="*/ 33 w 90"/>
                <a:gd name="T25" fmla="*/ 76 h 89"/>
                <a:gd name="T26" fmla="*/ 46 w 90"/>
                <a:gd name="T27" fmla="*/ 79 h 89"/>
                <a:gd name="T28" fmla="*/ 59 w 90"/>
                <a:gd name="T29" fmla="*/ 76 h 89"/>
                <a:gd name="T30" fmla="*/ 70 w 90"/>
                <a:gd name="T31" fmla="*/ 69 h 89"/>
                <a:gd name="T32" fmla="*/ 77 w 90"/>
                <a:gd name="T33" fmla="*/ 58 h 89"/>
                <a:gd name="T34" fmla="*/ 80 w 90"/>
                <a:gd name="T35" fmla="*/ 45 h 89"/>
                <a:gd name="T36" fmla="*/ 80 w 90"/>
                <a:gd name="T37" fmla="*/ 40 h 89"/>
                <a:gd name="T38" fmla="*/ 79 w 90"/>
                <a:gd name="T39" fmla="*/ 35 h 89"/>
                <a:gd name="T40" fmla="*/ 87 w 90"/>
                <a:gd name="T41" fmla="*/ 27 h 89"/>
                <a:gd name="T42" fmla="*/ 89 w 90"/>
                <a:gd name="T43" fmla="*/ 36 h 89"/>
                <a:gd name="T44" fmla="*/ 90 w 90"/>
                <a:gd name="T45" fmla="*/ 45 h 89"/>
                <a:gd name="T46" fmla="*/ 87 w 90"/>
                <a:gd name="T47" fmla="*/ 62 h 89"/>
                <a:gd name="T48" fmla="*/ 77 w 90"/>
                <a:gd name="T49" fmla="*/ 76 h 89"/>
                <a:gd name="T50" fmla="*/ 63 w 90"/>
                <a:gd name="T51" fmla="*/ 87 h 89"/>
                <a:gd name="T52" fmla="*/ 46 w 90"/>
                <a:gd name="T53" fmla="*/ 89 h 89"/>
                <a:gd name="T54" fmla="*/ 28 w 90"/>
                <a:gd name="T55" fmla="*/ 87 h 89"/>
                <a:gd name="T56" fmla="*/ 13 w 90"/>
                <a:gd name="T57" fmla="*/ 76 h 89"/>
                <a:gd name="T58" fmla="*/ 4 w 90"/>
                <a:gd name="T59" fmla="*/ 62 h 89"/>
                <a:gd name="T60" fmla="*/ 0 w 90"/>
                <a:gd name="T61" fmla="*/ 45 h 89"/>
                <a:gd name="T62" fmla="*/ 4 w 90"/>
                <a:gd name="T63" fmla="*/ 28 h 89"/>
                <a:gd name="T64" fmla="*/ 13 w 90"/>
                <a:gd name="T65" fmla="*/ 14 h 89"/>
                <a:gd name="T66" fmla="*/ 28 w 90"/>
                <a:gd name="T67" fmla="*/ 3 h 89"/>
                <a:gd name="T68" fmla="*/ 46 w 90"/>
                <a:gd name="T6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 h="89">
                  <a:moveTo>
                    <a:pt x="46" y="0"/>
                  </a:moveTo>
                  <a:lnTo>
                    <a:pt x="55" y="0"/>
                  </a:lnTo>
                  <a:lnTo>
                    <a:pt x="64" y="4"/>
                  </a:lnTo>
                  <a:lnTo>
                    <a:pt x="55" y="12"/>
                  </a:lnTo>
                  <a:lnTo>
                    <a:pt x="51" y="11"/>
                  </a:lnTo>
                  <a:lnTo>
                    <a:pt x="46" y="11"/>
                  </a:lnTo>
                  <a:lnTo>
                    <a:pt x="33" y="14"/>
                  </a:lnTo>
                  <a:lnTo>
                    <a:pt x="21" y="21"/>
                  </a:lnTo>
                  <a:lnTo>
                    <a:pt x="15" y="32"/>
                  </a:lnTo>
                  <a:lnTo>
                    <a:pt x="12" y="45"/>
                  </a:lnTo>
                  <a:lnTo>
                    <a:pt x="15" y="58"/>
                  </a:lnTo>
                  <a:lnTo>
                    <a:pt x="21" y="69"/>
                  </a:lnTo>
                  <a:lnTo>
                    <a:pt x="33" y="76"/>
                  </a:lnTo>
                  <a:lnTo>
                    <a:pt x="46" y="79"/>
                  </a:lnTo>
                  <a:lnTo>
                    <a:pt x="59" y="76"/>
                  </a:lnTo>
                  <a:lnTo>
                    <a:pt x="70" y="69"/>
                  </a:lnTo>
                  <a:lnTo>
                    <a:pt x="77" y="58"/>
                  </a:lnTo>
                  <a:lnTo>
                    <a:pt x="80" y="45"/>
                  </a:lnTo>
                  <a:lnTo>
                    <a:pt x="80" y="40"/>
                  </a:lnTo>
                  <a:lnTo>
                    <a:pt x="79" y="35"/>
                  </a:lnTo>
                  <a:lnTo>
                    <a:pt x="87" y="27"/>
                  </a:lnTo>
                  <a:lnTo>
                    <a:pt x="89" y="36"/>
                  </a:lnTo>
                  <a:lnTo>
                    <a:pt x="90" y="45"/>
                  </a:lnTo>
                  <a:lnTo>
                    <a:pt x="87" y="62"/>
                  </a:lnTo>
                  <a:lnTo>
                    <a:pt x="77" y="76"/>
                  </a:lnTo>
                  <a:lnTo>
                    <a:pt x="63" y="87"/>
                  </a:lnTo>
                  <a:lnTo>
                    <a:pt x="46" y="89"/>
                  </a:lnTo>
                  <a:lnTo>
                    <a:pt x="28" y="87"/>
                  </a:lnTo>
                  <a:lnTo>
                    <a:pt x="13" y="76"/>
                  </a:lnTo>
                  <a:lnTo>
                    <a:pt x="4" y="62"/>
                  </a:lnTo>
                  <a:lnTo>
                    <a:pt x="0" y="45"/>
                  </a:lnTo>
                  <a:lnTo>
                    <a:pt x="4" y="28"/>
                  </a:lnTo>
                  <a:lnTo>
                    <a:pt x="13" y="14"/>
                  </a:lnTo>
                  <a:lnTo>
                    <a:pt x="28" y="3"/>
                  </a:lnTo>
                  <a:lnTo>
                    <a:pt x="4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0" name="Freeform 380"/>
            <p:cNvSpPr>
              <a:spLocks noEditPoints="1"/>
            </p:cNvSpPr>
            <p:nvPr/>
          </p:nvSpPr>
          <p:spPr bwMode="auto">
            <a:xfrm>
              <a:off x="3140068" y="2844800"/>
              <a:ext cx="242888" cy="241300"/>
            </a:xfrm>
            <a:custGeom>
              <a:avLst/>
              <a:gdLst>
                <a:gd name="T0" fmla="*/ 44 w 153"/>
                <a:gd name="T1" fmla="*/ 101 h 152"/>
                <a:gd name="T2" fmla="*/ 40 w 153"/>
                <a:gd name="T3" fmla="*/ 106 h 152"/>
                <a:gd name="T4" fmla="*/ 48 w 153"/>
                <a:gd name="T5" fmla="*/ 111 h 152"/>
                <a:gd name="T6" fmla="*/ 86 w 153"/>
                <a:gd name="T7" fmla="*/ 75 h 152"/>
                <a:gd name="T8" fmla="*/ 83 w 153"/>
                <a:gd name="T9" fmla="*/ 70 h 152"/>
                <a:gd name="T10" fmla="*/ 78 w 153"/>
                <a:gd name="T11" fmla="*/ 67 h 152"/>
                <a:gd name="T12" fmla="*/ 121 w 153"/>
                <a:gd name="T13" fmla="*/ 42 h 152"/>
                <a:gd name="T14" fmla="*/ 116 w 153"/>
                <a:gd name="T15" fmla="*/ 45 h 152"/>
                <a:gd name="T16" fmla="*/ 94 w 153"/>
                <a:gd name="T17" fmla="*/ 67 h 152"/>
                <a:gd name="T18" fmla="*/ 94 w 153"/>
                <a:gd name="T19" fmla="*/ 67 h 152"/>
                <a:gd name="T20" fmla="*/ 108 w 153"/>
                <a:gd name="T21" fmla="*/ 72 h 152"/>
                <a:gd name="T22" fmla="*/ 115 w 153"/>
                <a:gd name="T23" fmla="*/ 73 h 152"/>
                <a:gd name="T24" fmla="*/ 120 w 153"/>
                <a:gd name="T25" fmla="*/ 70 h 152"/>
                <a:gd name="T26" fmla="*/ 142 w 153"/>
                <a:gd name="T27" fmla="*/ 49 h 152"/>
                <a:gd name="T28" fmla="*/ 142 w 153"/>
                <a:gd name="T29" fmla="*/ 47 h 152"/>
                <a:gd name="T30" fmla="*/ 128 w 153"/>
                <a:gd name="T31" fmla="*/ 42 h 152"/>
                <a:gd name="T32" fmla="*/ 106 w 153"/>
                <a:gd name="T33" fmla="*/ 11 h 152"/>
                <a:gd name="T34" fmla="*/ 103 w 153"/>
                <a:gd name="T35" fmla="*/ 12 h 152"/>
                <a:gd name="T36" fmla="*/ 81 w 153"/>
                <a:gd name="T37" fmla="*/ 35 h 152"/>
                <a:gd name="T38" fmla="*/ 79 w 153"/>
                <a:gd name="T39" fmla="*/ 42 h 152"/>
                <a:gd name="T40" fmla="*/ 85 w 153"/>
                <a:gd name="T41" fmla="*/ 58 h 152"/>
                <a:gd name="T42" fmla="*/ 86 w 153"/>
                <a:gd name="T43" fmla="*/ 59 h 152"/>
                <a:gd name="T44" fmla="*/ 87 w 153"/>
                <a:gd name="T45" fmla="*/ 58 h 152"/>
                <a:gd name="T46" fmla="*/ 110 w 153"/>
                <a:gd name="T47" fmla="*/ 34 h 152"/>
                <a:gd name="T48" fmla="*/ 111 w 153"/>
                <a:gd name="T49" fmla="*/ 28 h 152"/>
                <a:gd name="T50" fmla="*/ 106 w 153"/>
                <a:gd name="T51" fmla="*/ 12 h 152"/>
                <a:gd name="T52" fmla="*/ 106 w 153"/>
                <a:gd name="T53" fmla="*/ 0 h 152"/>
                <a:gd name="T54" fmla="*/ 112 w 153"/>
                <a:gd name="T55" fmla="*/ 3 h 152"/>
                <a:gd name="T56" fmla="*/ 116 w 153"/>
                <a:gd name="T57" fmla="*/ 8 h 152"/>
                <a:gd name="T58" fmla="*/ 121 w 153"/>
                <a:gd name="T59" fmla="*/ 26 h 152"/>
                <a:gd name="T60" fmla="*/ 127 w 153"/>
                <a:gd name="T61" fmla="*/ 30 h 152"/>
                <a:gd name="T62" fmla="*/ 144 w 153"/>
                <a:gd name="T63" fmla="*/ 37 h 152"/>
                <a:gd name="T64" fmla="*/ 149 w 153"/>
                <a:gd name="T65" fmla="*/ 39 h 152"/>
                <a:gd name="T66" fmla="*/ 153 w 153"/>
                <a:gd name="T67" fmla="*/ 46 h 152"/>
                <a:gd name="T68" fmla="*/ 151 w 153"/>
                <a:gd name="T69" fmla="*/ 54 h 152"/>
                <a:gd name="T70" fmla="*/ 128 w 153"/>
                <a:gd name="T71" fmla="*/ 77 h 152"/>
                <a:gd name="T72" fmla="*/ 112 w 153"/>
                <a:gd name="T73" fmla="*/ 84 h 152"/>
                <a:gd name="T74" fmla="*/ 95 w 153"/>
                <a:gd name="T75" fmla="*/ 80 h 152"/>
                <a:gd name="T76" fmla="*/ 55 w 153"/>
                <a:gd name="T77" fmla="*/ 121 h 152"/>
                <a:gd name="T78" fmla="*/ 47 w 153"/>
                <a:gd name="T79" fmla="*/ 123 h 152"/>
                <a:gd name="T80" fmla="*/ 40 w 153"/>
                <a:gd name="T81" fmla="*/ 121 h 152"/>
                <a:gd name="T82" fmla="*/ 18 w 153"/>
                <a:gd name="T83" fmla="*/ 142 h 152"/>
                <a:gd name="T84" fmla="*/ 13 w 153"/>
                <a:gd name="T85" fmla="*/ 147 h 152"/>
                <a:gd name="T86" fmla="*/ 6 w 153"/>
                <a:gd name="T87" fmla="*/ 151 h 152"/>
                <a:gd name="T88" fmla="*/ 2 w 153"/>
                <a:gd name="T89" fmla="*/ 152 h 152"/>
                <a:gd name="T90" fmla="*/ 0 w 153"/>
                <a:gd name="T91" fmla="*/ 151 h 152"/>
                <a:gd name="T92" fmla="*/ 2 w 153"/>
                <a:gd name="T93" fmla="*/ 145 h 152"/>
                <a:gd name="T94" fmla="*/ 6 w 153"/>
                <a:gd name="T95" fmla="*/ 140 h 152"/>
                <a:gd name="T96" fmla="*/ 11 w 153"/>
                <a:gd name="T97" fmla="*/ 134 h 152"/>
                <a:gd name="T98" fmla="*/ 32 w 153"/>
                <a:gd name="T99" fmla="*/ 113 h 152"/>
                <a:gd name="T100" fmla="*/ 30 w 153"/>
                <a:gd name="T101" fmla="*/ 106 h 152"/>
                <a:gd name="T102" fmla="*/ 32 w 153"/>
                <a:gd name="T103" fmla="*/ 98 h 152"/>
                <a:gd name="T104" fmla="*/ 73 w 153"/>
                <a:gd name="T105" fmla="*/ 56 h 152"/>
                <a:gd name="T106" fmla="*/ 69 w 153"/>
                <a:gd name="T107" fmla="*/ 41 h 152"/>
                <a:gd name="T108" fmla="*/ 74 w 153"/>
                <a:gd name="T109" fmla="*/ 25 h 152"/>
                <a:gd name="T110" fmla="*/ 99 w 153"/>
                <a:gd name="T111" fmla="*/ 1 h 152"/>
                <a:gd name="T112" fmla="*/ 106 w 153"/>
                <a:gd name="T11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 h="152">
                  <a:moveTo>
                    <a:pt x="78" y="67"/>
                  </a:moveTo>
                  <a:lnTo>
                    <a:pt x="44" y="101"/>
                  </a:lnTo>
                  <a:lnTo>
                    <a:pt x="42" y="104"/>
                  </a:lnTo>
                  <a:lnTo>
                    <a:pt x="40" y="106"/>
                  </a:lnTo>
                  <a:lnTo>
                    <a:pt x="47" y="111"/>
                  </a:lnTo>
                  <a:lnTo>
                    <a:pt x="48" y="111"/>
                  </a:lnTo>
                  <a:lnTo>
                    <a:pt x="51" y="109"/>
                  </a:lnTo>
                  <a:lnTo>
                    <a:pt x="86" y="75"/>
                  </a:lnTo>
                  <a:lnTo>
                    <a:pt x="85" y="72"/>
                  </a:lnTo>
                  <a:lnTo>
                    <a:pt x="83" y="70"/>
                  </a:lnTo>
                  <a:lnTo>
                    <a:pt x="81" y="68"/>
                  </a:lnTo>
                  <a:lnTo>
                    <a:pt x="78" y="67"/>
                  </a:lnTo>
                  <a:close/>
                  <a:moveTo>
                    <a:pt x="125" y="42"/>
                  </a:moveTo>
                  <a:lnTo>
                    <a:pt x="121" y="42"/>
                  </a:lnTo>
                  <a:lnTo>
                    <a:pt x="119" y="43"/>
                  </a:lnTo>
                  <a:lnTo>
                    <a:pt x="116" y="45"/>
                  </a:lnTo>
                  <a:lnTo>
                    <a:pt x="95" y="66"/>
                  </a:lnTo>
                  <a:lnTo>
                    <a:pt x="94" y="67"/>
                  </a:lnTo>
                  <a:lnTo>
                    <a:pt x="94" y="67"/>
                  </a:lnTo>
                  <a:lnTo>
                    <a:pt x="94" y="67"/>
                  </a:lnTo>
                  <a:lnTo>
                    <a:pt x="95" y="68"/>
                  </a:lnTo>
                  <a:lnTo>
                    <a:pt x="108" y="72"/>
                  </a:lnTo>
                  <a:lnTo>
                    <a:pt x="111" y="73"/>
                  </a:lnTo>
                  <a:lnTo>
                    <a:pt x="115" y="73"/>
                  </a:lnTo>
                  <a:lnTo>
                    <a:pt x="117" y="72"/>
                  </a:lnTo>
                  <a:lnTo>
                    <a:pt x="120" y="70"/>
                  </a:lnTo>
                  <a:lnTo>
                    <a:pt x="141" y="49"/>
                  </a:lnTo>
                  <a:lnTo>
                    <a:pt x="142" y="49"/>
                  </a:lnTo>
                  <a:lnTo>
                    <a:pt x="142" y="47"/>
                  </a:lnTo>
                  <a:lnTo>
                    <a:pt x="142" y="47"/>
                  </a:lnTo>
                  <a:lnTo>
                    <a:pt x="141" y="47"/>
                  </a:lnTo>
                  <a:lnTo>
                    <a:pt x="128" y="42"/>
                  </a:lnTo>
                  <a:lnTo>
                    <a:pt x="125" y="42"/>
                  </a:lnTo>
                  <a:close/>
                  <a:moveTo>
                    <a:pt x="106" y="11"/>
                  </a:moveTo>
                  <a:lnTo>
                    <a:pt x="104" y="11"/>
                  </a:lnTo>
                  <a:lnTo>
                    <a:pt x="103" y="12"/>
                  </a:lnTo>
                  <a:lnTo>
                    <a:pt x="82" y="33"/>
                  </a:lnTo>
                  <a:lnTo>
                    <a:pt x="81" y="35"/>
                  </a:lnTo>
                  <a:lnTo>
                    <a:pt x="79" y="38"/>
                  </a:lnTo>
                  <a:lnTo>
                    <a:pt x="79" y="42"/>
                  </a:lnTo>
                  <a:lnTo>
                    <a:pt x="79" y="45"/>
                  </a:lnTo>
                  <a:lnTo>
                    <a:pt x="85" y="58"/>
                  </a:lnTo>
                  <a:lnTo>
                    <a:pt x="85" y="59"/>
                  </a:lnTo>
                  <a:lnTo>
                    <a:pt x="86" y="59"/>
                  </a:lnTo>
                  <a:lnTo>
                    <a:pt x="86" y="59"/>
                  </a:lnTo>
                  <a:lnTo>
                    <a:pt x="87" y="58"/>
                  </a:lnTo>
                  <a:lnTo>
                    <a:pt x="108" y="37"/>
                  </a:lnTo>
                  <a:lnTo>
                    <a:pt x="110" y="34"/>
                  </a:lnTo>
                  <a:lnTo>
                    <a:pt x="111" y="32"/>
                  </a:lnTo>
                  <a:lnTo>
                    <a:pt x="111" y="28"/>
                  </a:lnTo>
                  <a:lnTo>
                    <a:pt x="111" y="25"/>
                  </a:lnTo>
                  <a:lnTo>
                    <a:pt x="106" y="12"/>
                  </a:lnTo>
                  <a:lnTo>
                    <a:pt x="106" y="11"/>
                  </a:lnTo>
                  <a:close/>
                  <a:moveTo>
                    <a:pt x="106" y="0"/>
                  </a:moveTo>
                  <a:lnTo>
                    <a:pt x="110" y="1"/>
                  </a:lnTo>
                  <a:lnTo>
                    <a:pt x="112" y="3"/>
                  </a:lnTo>
                  <a:lnTo>
                    <a:pt x="115" y="5"/>
                  </a:lnTo>
                  <a:lnTo>
                    <a:pt x="116" y="8"/>
                  </a:lnTo>
                  <a:lnTo>
                    <a:pt x="121" y="21"/>
                  </a:lnTo>
                  <a:lnTo>
                    <a:pt x="121" y="26"/>
                  </a:lnTo>
                  <a:lnTo>
                    <a:pt x="121" y="30"/>
                  </a:lnTo>
                  <a:lnTo>
                    <a:pt x="127" y="30"/>
                  </a:lnTo>
                  <a:lnTo>
                    <a:pt x="132" y="32"/>
                  </a:lnTo>
                  <a:lnTo>
                    <a:pt x="144" y="37"/>
                  </a:lnTo>
                  <a:lnTo>
                    <a:pt x="148" y="38"/>
                  </a:lnTo>
                  <a:lnTo>
                    <a:pt x="149" y="39"/>
                  </a:lnTo>
                  <a:lnTo>
                    <a:pt x="151" y="43"/>
                  </a:lnTo>
                  <a:lnTo>
                    <a:pt x="153" y="46"/>
                  </a:lnTo>
                  <a:lnTo>
                    <a:pt x="153" y="50"/>
                  </a:lnTo>
                  <a:lnTo>
                    <a:pt x="151" y="54"/>
                  </a:lnTo>
                  <a:lnTo>
                    <a:pt x="149" y="56"/>
                  </a:lnTo>
                  <a:lnTo>
                    <a:pt x="128" y="77"/>
                  </a:lnTo>
                  <a:lnTo>
                    <a:pt x="121" y="83"/>
                  </a:lnTo>
                  <a:lnTo>
                    <a:pt x="112" y="84"/>
                  </a:lnTo>
                  <a:lnTo>
                    <a:pt x="104" y="83"/>
                  </a:lnTo>
                  <a:lnTo>
                    <a:pt x="95" y="80"/>
                  </a:lnTo>
                  <a:lnTo>
                    <a:pt x="59" y="117"/>
                  </a:lnTo>
                  <a:lnTo>
                    <a:pt x="55" y="121"/>
                  </a:lnTo>
                  <a:lnTo>
                    <a:pt x="51" y="122"/>
                  </a:lnTo>
                  <a:lnTo>
                    <a:pt x="47" y="123"/>
                  </a:lnTo>
                  <a:lnTo>
                    <a:pt x="43" y="122"/>
                  </a:lnTo>
                  <a:lnTo>
                    <a:pt x="40" y="121"/>
                  </a:lnTo>
                  <a:lnTo>
                    <a:pt x="21" y="140"/>
                  </a:lnTo>
                  <a:lnTo>
                    <a:pt x="18" y="142"/>
                  </a:lnTo>
                  <a:lnTo>
                    <a:pt x="15" y="144"/>
                  </a:lnTo>
                  <a:lnTo>
                    <a:pt x="13" y="147"/>
                  </a:lnTo>
                  <a:lnTo>
                    <a:pt x="10" y="148"/>
                  </a:lnTo>
                  <a:lnTo>
                    <a:pt x="6" y="151"/>
                  </a:lnTo>
                  <a:lnTo>
                    <a:pt x="4" y="152"/>
                  </a:lnTo>
                  <a:lnTo>
                    <a:pt x="2" y="152"/>
                  </a:lnTo>
                  <a:lnTo>
                    <a:pt x="1" y="152"/>
                  </a:lnTo>
                  <a:lnTo>
                    <a:pt x="0" y="151"/>
                  </a:lnTo>
                  <a:lnTo>
                    <a:pt x="1" y="149"/>
                  </a:lnTo>
                  <a:lnTo>
                    <a:pt x="2" y="145"/>
                  </a:lnTo>
                  <a:lnTo>
                    <a:pt x="4" y="143"/>
                  </a:lnTo>
                  <a:lnTo>
                    <a:pt x="6" y="140"/>
                  </a:lnTo>
                  <a:lnTo>
                    <a:pt x="9" y="136"/>
                  </a:lnTo>
                  <a:lnTo>
                    <a:pt x="11" y="134"/>
                  </a:lnTo>
                  <a:lnTo>
                    <a:pt x="13" y="132"/>
                  </a:lnTo>
                  <a:lnTo>
                    <a:pt x="32" y="113"/>
                  </a:lnTo>
                  <a:lnTo>
                    <a:pt x="30" y="110"/>
                  </a:lnTo>
                  <a:lnTo>
                    <a:pt x="30" y="106"/>
                  </a:lnTo>
                  <a:lnTo>
                    <a:pt x="31" y="102"/>
                  </a:lnTo>
                  <a:lnTo>
                    <a:pt x="32" y="98"/>
                  </a:lnTo>
                  <a:lnTo>
                    <a:pt x="36" y="93"/>
                  </a:lnTo>
                  <a:lnTo>
                    <a:pt x="73" y="56"/>
                  </a:lnTo>
                  <a:lnTo>
                    <a:pt x="70" y="49"/>
                  </a:lnTo>
                  <a:lnTo>
                    <a:pt x="69" y="41"/>
                  </a:lnTo>
                  <a:lnTo>
                    <a:pt x="70" y="32"/>
                  </a:lnTo>
                  <a:lnTo>
                    <a:pt x="74" y="25"/>
                  </a:lnTo>
                  <a:lnTo>
                    <a:pt x="97" y="4"/>
                  </a:lnTo>
                  <a:lnTo>
                    <a:pt x="99" y="1"/>
                  </a:lnTo>
                  <a:lnTo>
                    <a:pt x="103" y="0"/>
                  </a:lnTo>
                  <a:lnTo>
                    <a:pt x="10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51" name="Groep 50"/>
          <p:cNvGrpSpPr/>
          <p:nvPr/>
        </p:nvGrpSpPr>
        <p:grpSpPr>
          <a:xfrm>
            <a:off x="4174343" y="4062205"/>
            <a:ext cx="409146" cy="518637"/>
            <a:chOff x="6069006" y="3867150"/>
            <a:chExt cx="338137" cy="428625"/>
          </a:xfrm>
          <a:solidFill>
            <a:schemeClr val="bg1"/>
          </a:solidFill>
        </p:grpSpPr>
        <p:sp>
          <p:nvSpPr>
            <p:cNvPr id="52" name="Freeform 408"/>
            <p:cNvSpPr>
              <a:spLocks/>
            </p:cNvSpPr>
            <p:nvPr/>
          </p:nvSpPr>
          <p:spPr bwMode="auto">
            <a:xfrm>
              <a:off x="6146793" y="4059237"/>
              <a:ext cx="160338" cy="15875"/>
            </a:xfrm>
            <a:custGeom>
              <a:avLst/>
              <a:gdLst>
                <a:gd name="T0" fmla="*/ 6 w 101"/>
                <a:gd name="T1" fmla="*/ 0 h 10"/>
                <a:gd name="T2" fmla="*/ 95 w 101"/>
                <a:gd name="T3" fmla="*/ 0 h 10"/>
                <a:gd name="T4" fmla="*/ 98 w 101"/>
                <a:gd name="T5" fmla="*/ 1 h 10"/>
                <a:gd name="T6" fmla="*/ 101 w 101"/>
                <a:gd name="T7" fmla="*/ 2 h 10"/>
                <a:gd name="T8" fmla="*/ 101 w 101"/>
                <a:gd name="T9" fmla="*/ 5 h 10"/>
                <a:gd name="T10" fmla="*/ 101 w 101"/>
                <a:gd name="T11" fmla="*/ 7 h 10"/>
                <a:gd name="T12" fmla="*/ 98 w 101"/>
                <a:gd name="T13" fmla="*/ 10 h 10"/>
                <a:gd name="T14" fmla="*/ 95 w 101"/>
                <a:gd name="T15" fmla="*/ 10 h 10"/>
                <a:gd name="T16" fmla="*/ 6 w 101"/>
                <a:gd name="T17" fmla="*/ 10 h 10"/>
                <a:gd name="T18" fmla="*/ 3 w 101"/>
                <a:gd name="T19" fmla="*/ 10 h 10"/>
                <a:gd name="T20" fmla="*/ 1 w 101"/>
                <a:gd name="T21" fmla="*/ 7 h 10"/>
                <a:gd name="T22" fmla="*/ 0 w 101"/>
                <a:gd name="T23" fmla="*/ 5 h 10"/>
                <a:gd name="T24" fmla="*/ 1 w 101"/>
                <a:gd name="T25" fmla="*/ 2 h 10"/>
                <a:gd name="T26" fmla="*/ 3 w 101"/>
                <a:gd name="T27" fmla="*/ 1 h 10"/>
                <a:gd name="T28" fmla="*/ 6 w 10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
                  <a:moveTo>
                    <a:pt x="6" y="0"/>
                  </a:moveTo>
                  <a:lnTo>
                    <a:pt x="95" y="0"/>
                  </a:lnTo>
                  <a:lnTo>
                    <a:pt x="98" y="1"/>
                  </a:lnTo>
                  <a:lnTo>
                    <a:pt x="101" y="2"/>
                  </a:lnTo>
                  <a:lnTo>
                    <a:pt x="101" y="5"/>
                  </a:lnTo>
                  <a:lnTo>
                    <a:pt x="101" y="7"/>
                  </a:lnTo>
                  <a:lnTo>
                    <a:pt x="98" y="10"/>
                  </a:lnTo>
                  <a:lnTo>
                    <a:pt x="95" y="10"/>
                  </a:lnTo>
                  <a:lnTo>
                    <a:pt x="6" y="10"/>
                  </a:lnTo>
                  <a:lnTo>
                    <a:pt x="3" y="10"/>
                  </a:lnTo>
                  <a:lnTo>
                    <a:pt x="1" y="7"/>
                  </a:lnTo>
                  <a:lnTo>
                    <a:pt x="0" y="5"/>
                  </a:lnTo>
                  <a:lnTo>
                    <a:pt x="1"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3" name="Freeform 409"/>
            <p:cNvSpPr>
              <a:spLocks/>
            </p:cNvSpPr>
            <p:nvPr/>
          </p:nvSpPr>
          <p:spPr bwMode="auto">
            <a:xfrm>
              <a:off x="6146793" y="4098925"/>
              <a:ext cx="160338" cy="17463"/>
            </a:xfrm>
            <a:custGeom>
              <a:avLst/>
              <a:gdLst>
                <a:gd name="T0" fmla="*/ 6 w 101"/>
                <a:gd name="T1" fmla="*/ 0 h 11"/>
                <a:gd name="T2" fmla="*/ 95 w 101"/>
                <a:gd name="T3" fmla="*/ 0 h 11"/>
                <a:gd name="T4" fmla="*/ 98 w 101"/>
                <a:gd name="T5" fmla="*/ 1 h 11"/>
                <a:gd name="T6" fmla="*/ 101 w 101"/>
                <a:gd name="T7" fmla="*/ 3 h 11"/>
                <a:gd name="T8" fmla="*/ 101 w 101"/>
                <a:gd name="T9" fmla="*/ 6 h 11"/>
                <a:gd name="T10" fmla="*/ 101 w 101"/>
                <a:gd name="T11" fmla="*/ 9 h 11"/>
                <a:gd name="T12" fmla="*/ 98 w 101"/>
                <a:gd name="T13" fmla="*/ 10 h 11"/>
                <a:gd name="T14" fmla="*/ 95 w 101"/>
                <a:gd name="T15" fmla="*/ 11 h 11"/>
                <a:gd name="T16" fmla="*/ 6 w 101"/>
                <a:gd name="T17" fmla="*/ 11 h 11"/>
                <a:gd name="T18" fmla="*/ 3 w 101"/>
                <a:gd name="T19" fmla="*/ 10 h 11"/>
                <a:gd name="T20" fmla="*/ 1 w 101"/>
                <a:gd name="T21" fmla="*/ 9 h 11"/>
                <a:gd name="T22" fmla="*/ 0 w 101"/>
                <a:gd name="T23" fmla="*/ 6 h 11"/>
                <a:gd name="T24" fmla="*/ 1 w 101"/>
                <a:gd name="T25" fmla="*/ 3 h 11"/>
                <a:gd name="T26" fmla="*/ 3 w 101"/>
                <a:gd name="T27" fmla="*/ 1 h 11"/>
                <a:gd name="T28" fmla="*/ 6 w 10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1">
                  <a:moveTo>
                    <a:pt x="6" y="0"/>
                  </a:moveTo>
                  <a:lnTo>
                    <a:pt x="95" y="0"/>
                  </a:lnTo>
                  <a:lnTo>
                    <a:pt x="98" y="1"/>
                  </a:lnTo>
                  <a:lnTo>
                    <a:pt x="101" y="3"/>
                  </a:lnTo>
                  <a:lnTo>
                    <a:pt x="101" y="6"/>
                  </a:lnTo>
                  <a:lnTo>
                    <a:pt x="101" y="9"/>
                  </a:lnTo>
                  <a:lnTo>
                    <a:pt x="98" y="10"/>
                  </a:lnTo>
                  <a:lnTo>
                    <a:pt x="95" y="11"/>
                  </a:lnTo>
                  <a:lnTo>
                    <a:pt x="6" y="11"/>
                  </a:lnTo>
                  <a:lnTo>
                    <a:pt x="3" y="10"/>
                  </a:lnTo>
                  <a:lnTo>
                    <a:pt x="1" y="9"/>
                  </a:lnTo>
                  <a:lnTo>
                    <a:pt x="0" y="6"/>
                  </a:lnTo>
                  <a:lnTo>
                    <a:pt x="1" y="3"/>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4" name="Freeform 410"/>
            <p:cNvSpPr>
              <a:spLocks/>
            </p:cNvSpPr>
            <p:nvPr/>
          </p:nvSpPr>
          <p:spPr bwMode="auto">
            <a:xfrm>
              <a:off x="6146793" y="4140200"/>
              <a:ext cx="160338" cy="15875"/>
            </a:xfrm>
            <a:custGeom>
              <a:avLst/>
              <a:gdLst>
                <a:gd name="T0" fmla="*/ 6 w 101"/>
                <a:gd name="T1" fmla="*/ 0 h 10"/>
                <a:gd name="T2" fmla="*/ 95 w 101"/>
                <a:gd name="T3" fmla="*/ 0 h 10"/>
                <a:gd name="T4" fmla="*/ 98 w 101"/>
                <a:gd name="T5" fmla="*/ 0 h 10"/>
                <a:gd name="T6" fmla="*/ 101 w 101"/>
                <a:gd name="T7" fmla="*/ 2 h 10"/>
                <a:gd name="T8" fmla="*/ 101 w 101"/>
                <a:gd name="T9" fmla="*/ 5 h 10"/>
                <a:gd name="T10" fmla="*/ 101 w 101"/>
                <a:gd name="T11" fmla="*/ 8 h 10"/>
                <a:gd name="T12" fmla="*/ 98 w 101"/>
                <a:gd name="T13" fmla="*/ 9 h 10"/>
                <a:gd name="T14" fmla="*/ 95 w 101"/>
                <a:gd name="T15" fmla="*/ 10 h 10"/>
                <a:gd name="T16" fmla="*/ 6 w 101"/>
                <a:gd name="T17" fmla="*/ 10 h 10"/>
                <a:gd name="T18" fmla="*/ 3 w 101"/>
                <a:gd name="T19" fmla="*/ 9 h 10"/>
                <a:gd name="T20" fmla="*/ 1 w 101"/>
                <a:gd name="T21" fmla="*/ 8 h 10"/>
                <a:gd name="T22" fmla="*/ 0 w 101"/>
                <a:gd name="T23" fmla="*/ 5 h 10"/>
                <a:gd name="T24" fmla="*/ 1 w 101"/>
                <a:gd name="T25" fmla="*/ 2 h 10"/>
                <a:gd name="T26" fmla="*/ 3 w 101"/>
                <a:gd name="T27" fmla="*/ 0 h 10"/>
                <a:gd name="T28" fmla="*/ 6 w 10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
                  <a:moveTo>
                    <a:pt x="6" y="0"/>
                  </a:moveTo>
                  <a:lnTo>
                    <a:pt x="95" y="0"/>
                  </a:lnTo>
                  <a:lnTo>
                    <a:pt x="98" y="0"/>
                  </a:lnTo>
                  <a:lnTo>
                    <a:pt x="101" y="2"/>
                  </a:lnTo>
                  <a:lnTo>
                    <a:pt x="101" y="5"/>
                  </a:lnTo>
                  <a:lnTo>
                    <a:pt x="101" y="8"/>
                  </a:lnTo>
                  <a:lnTo>
                    <a:pt x="98" y="9"/>
                  </a:lnTo>
                  <a:lnTo>
                    <a:pt x="95" y="10"/>
                  </a:lnTo>
                  <a:lnTo>
                    <a:pt x="6" y="10"/>
                  </a:lnTo>
                  <a:lnTo>
                    <a:pt x="3" y="9"/>
                  </a:lnTo>
                  <a:lnTo>
                    <a:pt x="1" y="8"/>
                  </a:lnTo>
                  <a:lnTo>
                    <a:pt x="0" y="5"/>
                  </a:lnTo>
                  <a:lnTo>
                    <a:pt x="1" y="2"/>
                  </a:lnTo>
                  <a:lnTo>
                    <a:pt x="3" y="0"/>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5" name="Freeform 411"/>
            <p:cNvSpPr>
              <a:spLocks/>
            </p:cNvSpPr>
            <p:nvPr/>
          </p:nvSpPr>
          <p:spPr bwMode="auto">
            <a:xfrm>
              <a:off x="6146793" y="4179887"/>
              <a:ext cx="160338" cy="15875"/>
            </a:xfrm>
            <a:custGeom>
              <a:avLst/>
              <a:gdLst>
                <a:gd name="T0" fmla="*/ 6 w 101"/>
                <a:gd name="T1" fmla="*/ 0 h 10"/>
                <a:gd name="T2" fmla="*/ 95 w 101"/>
                <a:gd name="T3" fmla="*/ 0 h 10"/>
                <a:gd name="T4" fmla="*/ 98 w 101"/>
                <a:gd name="T5" fmla="*/ 1 h 10"/>
                <a:gd name="T6" fmla="*/ 101 w 101"/>
                <a:gd name="T7" fmla="*/ 2 h 10"/>
                <a:gd name="T8" fmla="*/ 101 w 101"/>
                <a:gd name="T9" fmla="*/ 5 h 10"/>
                <a:gd name="T10" fmla="*/ 101 w 101"/>
                <a:gd name="T11" fmla="*/ 7 h 10"/>
                <a:gd name="T12" fmla="*/ 98 w 101"/>
                <a:gd name="T13" fmla="*/ 10 h 10"/>
                <a:gd name="T14" fmla="*/ 95 w 101"/>
                <a:gd name="T15" fmla="*/ 10 h 10"/>
                <a:gd name="T16" fmla="*/ 6 w 101"/>
                <a:gd name="T17" fmla="*/ 10 h 10"/>
                <a:gd name="T18" fmla="*/ 3 w 101"/>
                <a:gd name="T19" fmla="*/ 10 h 10"/>
                <a:gd name="T20" fmla="*/ 1 w 101"/>
                <a:gd name="T21" fmla="*/ 7 h 10"/>
                <a:gd name="T22" fmla="*/ 0 w 101"/>
                <a:gd name="T23" fmla="*/ 5 h 10"/>
                <a:gd name="T24" fmla="*/ 1 w 101"/>
                <a:gd name="T25" fmla="*/ 2 h 10"/>
                <a:gd name="T26" fmla="*/ 3 w 101"/>
                <a:gd name="T27" fmla="*/ 1 h 10"/>
                <a:gd name="T28" fmla="*/ 6 w 10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
                  <a:moveTo>
                    <a:pt x="6" y="0"/>
                  </a:moveTo>
                  <a:lnTo>
                    <a:pt x="95" y="0"/>
                  </a:lnTo>
                  <a:lnTo>
                    <a:pt x="98" y="1"/>
                  </a:lnTo>
                  <a:lnTo>
                    <a:pt x="101" y="2"/>
                  </a:lnTo>
                  <a:lnTo>
                    <a:pt x="101" y="5"/>
                  </a:lnTo>
                  <a:lnTo>
                    <a:pt x="101" y="7"/>
                  </a:lnTo>
                  <a:lnTo>
                    <a:pt x="98" y="10"/>
                  </a:lnTo>
                  <a:lnTo>
                    <a:pt x="95" y="10"/>
                  </a:lnTo>
                  <a:lnTo>
                    <a:pt x="6" y="10"/>
                  </a:lnTo>
                  <a:lnTo>
                    <a:pt x="3" y="10"/>
                  </a:lnTo>
                  <a:lnTo>
                    <a:pt x="1" y="7"/>
                  </a:lnTo>
                  <a:lnTo>
                    <a:pt x="0" y="5"/>
                  </a:lnTo>
                  <a:lnTo>
                    <a:pt x="1"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6" name="Freeform 412"/>
            <p:cNvSpPr>
              <a:spLocks/>
            </p:cNvSpPr>
            <p:nvPr/>
          </p:nvSpPr>
          <p:spPr bwMode="auto">
            <a:xfrm>
              <a:off x="6146793" y="4217987"/>
              <a:ext cx="160338" cy="17463"/>
            </a:xfrm>
            <a:custGeom>
              <a:avLst/>
              <a:gdLst>
                <a:gd name="T0" fmla="*/ 6 w 101"/>
                <a:gd name="T1" fmla="*/ 0 h 11"/>
                <a:gd name="T2" fmla="*/ 95 w 101"/>
                <a:gd name="T3" fmla="*/ 0 h 11"/>
                <a:gd name="T4" fmla="*/ 98 w 101"/>
                <a:gd name="T5" fmla="*/ 2 h 11"/>
                <a:gd name="T6" fmla="*/ 101 w 101"/>
                <a:gd name="T7" fmla="*/ 3 h 11"/>
                <a:gd name="T8" fmla="*/ 101 w 101"/>
                <a:gd name="T9" fmla="*/ 6 h 11"/>
                <a:gd name="T10" fmla="*/ 101 w 101"/>
                <a:gd name="T11" fmla="*/ 8 h 11"/>
                <a:gd name="T12" fmla="*/ 98 w 101"/>
                <a:gd name="T13" fmla="*/ 11 h 11"/>
                <a:gd name="T14" fmla="*/ 95 w 101"/>
                <a:gd name="T15" fmla="*/ 11 h 11"/>
                <a:gd name="T16" fmla="*/ 6 w 101"/>
                <a:gd name="T17" fmla="*/ 11 h 11"/>
                <a:gd name="T18" fmla="*/ 3 w 101"/>
                <a:gd name="T19" fmla="*/ 11 h 11"/>
                <a:gd name="T20" fmla="*/ 1 w 101"/>
                <a:gd name="T21" fmla="*/ 8 h 11"/>
                <a:gd name="T22" fmla="*/ 0 w 101"/>
                <a:gd name="T23" fmla="*/ 6 h 11"/>
                <a:gd name="T24" fmla="*/ 1 w 101"/>
                <a:gd name="T25" fmla="*/ 3 h 11"/>
                <a:gd name="T26" fmla="*/ 3 w 101"/>
                <a:gd name="T27" fmla="*/ 2 h 11"/>
                <a:gd name="T28" fmla="*/ 6 w 10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1">
                  <a:moveTo>
                    <a:pt x="6" y="0"/>
                  </a:moveTo>
                  <a:lnTo>
                    <a:pt x="95" y="0"/>
                  </a:lnTo>
                  <a:lnTo>
                    <a:pt x="98" y="2"/>
                  </a:lnTo>
                  <a:lnTo>
                    <a:pt x="101" y="3"/>
                  </a:lnTo>
                  <a:lnTo>
                    <a:pt x="101" y="6"/>
                  </a:lnTo>
                  <a:lnTo>
                    <a:pt x="101" y="8"/>
                  </a:lnTo>
                  <a:lnTo>
                    <a:pt x="98" y="11"/>
                  </a:lnTo>
                  <a:lnTo>
                    <a:pt x="95" y="11"/>
                  </a:lnTo>
                  <a:lnTo>
                    <a:pt x="6" y="11"/>
                  </a:lnTo>
                  <a:lnTo>
                    <a:pt x="3" y="11"/>
                  </a:lnTo>
                  <a:lnTo>
                    <a:pt x="1" y="8"/>
                  </a:lnTo>
                  <a:lnTo>
                    <a:pt x="0" y="6"/>
                  </a:lnTo>
                  <a:lnTo>
                    <a:pt x="1" y="3"/>
                  </a:lnTo>
                  <a:lnTo>
                    <a:pt x="3" y="2"/>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7" name="Freeform 413"/>
            <p:cNvSpPr>
              <a:spLocks/>
            </p:cNvSpPr>
            <p:nvPr/>
          </p:nvSpPr>
          <p:spPr bwMode="auto">
            <a:xfrm>
              <a:off x="6102343" y="4059237"/>
              <a:ext cx="17463" cy="15875"/>
            </a:xfrm>
            <a:custGeom>
              <a:avLst/>
              <a:gdLst>
                <a:gd name="T0" fmla="*/ 6 w 11"/>
                <a:gd name="T1" fmla="*/ 0 h 10"/>
                <a:gd name="T2" fmla="*/ 8 w 11"/>
                <a:gd name="T3" fmla="*/ 1 h 10"/>
                <a:gd name="T4" fmla="*/ 11 w 11"/>
                <a:gd name="T5" fmla="*/ 2 h 10"/>
                <a:gd name="T6" fmla="*/ 11 w 11"/>
                <a:gd name="T7" fmla="*/ 5 h 10"/>
                <a:gd name="T8" fmla="*/ 11 w 11"/>
                <a:gd name="T9" fmla="*/ 7 h 10"/>
                <a:gd name="T10" fmla="*/ 8 w 11"/>
                <a:gd name="T11" fmla="*/ 10 h 10"/>
                <a:gd name="T12" fmla="*/ 6 w 11"/>
                <a:gd name="T13" fmla="*/ 10 h 10"/>
                <a:gd name="T14" fmla="*/ 3 w 11"/>
                <a:gd name="T15" fmla="*/ 10 h 10"/>
                <a:gd name="T16" fmla="*/ 2 w 11"/>
                <a:gd name="T17" fmla="*/ 7 h 10"/>
                <a:gd name="T18" fmla="*/ 0 w 11"/>
                <a:gd name="T19" fmla="*/ 5 h 10"/>
                <a:gd name="T20" fmla="*/ 2 w 11"/>
                <a:gd name="T21" fmla="*/ 2 h 10"/>
                <a:gd name="T22" fmla="*/ 3 w 11"/>
                <a:gd name="T23" fmla="*/ 1 h 10"/>
                <a:gd name="T24" fmla="*/ 6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6" y="0"/>
                  </a:moveTo>
                  <a:lnTo>
                    <a:pt x="8" y="1"/>
                  </a:lnTo>
                  <a:lnTo>
                    <a:pt x="11" y="2"/>
                  </a:lnTo>
                  <a:lnTo>
                    <a:pt x="11" y="5"/>
                  </a:lnTo>
                  <a:lnTo>
                    <a:pt x="11" y="7"/>
                  </a:lnTo>
                  <a:lnTo>
                    <a:pt x="8" y="10"/>
                  </a:lnTo>
                  <a:lnTo>
                    <a:pt x="6" y="10"/>
                  </a:lnTo>
                  <a:lnTo>
                    <a:pt x="3" y="10"/>
                  </a:lnTo>
                  <a:lnTo>
                    <a:pt x="2" y="7"/>
                  </a:lnTo>
                  <a:lnTo>
                    <a:pt x="0" y="5"/>
                  </a:lnTo>
                  <a:lnTo>
                    <a:pt x="2"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8" name="Freeform 414"/>
            <p:cNvSpPr>
              <a:spLocks/>
            </p:cNvSpPr>
            <p:nvPr/>
          </p:nvSpPr>
          <p:spPr bwMode="auto">
            <a:xfrm>
              <a:off x="6102343" y="4098925"/>
              <a:ext cx="17463" cy="17463"/>
            </a:xfrm>
            <a:custGeom>
              <a:avLst/>
              <a:gdLst>
                <a:gd name="T0" fmla="*/ 6 w 11"/>
                <a:gd name="T1" fmla="*/ 0 h 11"/>
                <a:gd name="T2" fmla="*/ 8 w 11"/>
                <a:gd name="T3" fmla="*/ 1 h 11"/>
                <a:gd name="T4" fmla="*/ 11 w 11"/>
                <a:gd name="T5" fmla="*/ 3 h 11"/>
                <a:gd name="T6" fmla="*/ 11 w 11"/>
                <a:gd name="T7" fmla="*/ 6 h 11"/>
                <a:gd name="T8" fmla="*/ 11 w 11"/>
                <a:gd name="T9" fmla="*/ 9 h 11"/>
                <a:gd name="T10" fmla="*/ 8 w 11"/>
                <a:gd name="T11" fmla="*/ 10 h 11"/>
                <a:gd name="T12" fmla="*/ 6 w 11"/>
                <a:gd name="T13" fmla="*/ 11 h 11"/>
                <a:gd name="T14" fmla="*/ 3 w 11"/>
                <a:gd name="T15" fmla="*/ 10 h 11"/>
                <a:gd name="T16" fmla="*/ 2 w 11"/>
                <a:gd name="T17" fmla="*/ 9 h 11"/>
                <a:gd name="T18" fmla="*/ 0 w 11"/>
                <a:gd name="T19" fmla="*/ 6 h 11"/>
                <a:gd name="T20" fmla="*/ 2 w 11"/>
                <a:gd name="T21" fmla="*/ 3 h 11"/>
                <a:gd name="T22" fmla="*/ 3 w 11"/>
                <a:gd name="T23" fmla="*/ 1 h 11"/>
                <a:gd name="T24" fmla="*/ 6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6" y="0"/>
                  </a:moveTo>
                  <a:lnTo>
                    <a:pt x="8" y="1"/>
                  </a:lnTo>
                  <a:lnTo>
                    <a:pt x="11" y="3"/>
                  </a:lnTo>
                  <a:lnTo>
                    <a:pt x="11" y="6"/>
                  </a:lnTo>
                  <a:lnTo>
                    <a:pt x="11" y="9"/>
                  </a:lnTo>
                  <a:lnTo>
                    <a:pt x="8" y="10"/>
                  </a:lnTo>
                  <a:lnTo>
                    <a:pt x="6" y="11"/>
                  </a:lnTo>
                  <a:lnTo>
                    <a:pt x="3" y="10"/>
                  </a:lnTo>
                  <a:lnTo>
                    <a:pt x="2" y="9"/>
                  </a:lnTo>
                  <a:lnTo>
                    <a:pt x="0" y="6"/>
                  </a:lnTo>
                  <a:lnTo>
                    <a:pt x="2" y="3"/>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59" name="Freeform 415"/>
            <p:cNvSpPr>
              <a:spLocks/>
            </p:cNvSpPr>
            <p:nvPr/>
          </p:nvSpPr>
          <p:spPr bwMode="auto">
            <a:xfrm>
              <a:off x="6102343" y="4140200"/>
              <a:ext cx="17463" cy="15875"/>
            </a:xfrm>
            <a:custGeom>
              <a:avLst/>
              <a:gdLst>
                <a:gd name="T0" fmla="*/ 6 w 11"/>
                <a:gd name="T1" fmla="*/ 0 h 10"/>
                <a:gd name="T2" fmla="*/ 8 w 11"/>
                <a:gd name="T3" fmla="*/ 0 h 10"/>
                <a:gd name="T4" fmla="*/ 11 w 11"/>
                <a:gd name="T5" fmla="*/ 2 h 10"/>
                <a:gd name="T6" fmla="*/ 11 w 11"/>
                <a:gd name="T7" fmla="*/ 5 h 10"/>
                <a:gd name="T8" fmla="*/ 11 w 11"/>
                <a:gd name="T9" fmla="*/ 8 h 10"/>
                <a:gd name="T10" fmla="*/ 8 w 11"/>
                <a:gd name="T11" fmla="*/ 9 h 10"/>
                <a:gd name="T12" fmla="*/ 6 w 11"/>
                <a:gd name="T13" fmla="*/ 10 h 10"/>
                <a:gd name="T14" fmla="*/ 3 w 11"/>
                <a:gd name="T15" fmla="*/ 9 h 10"/>
                <a:gd name="T16" fmla="*/ 2 w 11"/>
                <a:gd name="T17" fmla="*/ 8 h 10"/>
                <a:gd name="T18" fmla="*/ 0 w 11"/>
                <a:gd name="T19" fmla="*/ 5 h 10"/>
                <a:gd name="T20" fmla="*/ 2 w 11"/>
                <a:gd name="T21" fmla="*/ 2 h 10"/>
                <a:gd name="T22" fmla="*/ 3 w 11"/>
                <a:gd name="T23" fmla="*/ 0 h 10"/>
                <a:gd name="T24" fmla="*/ 6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6" y="0"/>
                  </a:moveTo>
                  <a:lnTo>
                    <a:pt x="8" y="0"/>
                  </a:lnTo>
                  <a:lnTo>
                    <a:pt x="11" y="2"/>
                  </a:lnTo>
                  <a:lnTo>
                    <a:pt x="11" y="5"/>
                  </a:lnTo>
                  <a:lnTo>
                    <a:pt x="11" y="8"/>
                  </a:lnTo>
                  <a:lnTo>
                    <a:pt x="8" y="9"/>
                  </a:lnTo>
                  <a:lnTo>
                    <a:pt x="6" y="10"/>
                  </a:lnTo>
                  <a:lnTo>
                    <a:pt x="3" y="9"/>
                  </a:lnTo>
                  <a:lnTo>
                    <a:pt x="2" y="8"/>
                  </a:lnTo>
                  <a:lnTo>
                    <a:pt x="0" y="5"/>
                  </a:lnTo>
                  <a:lnTo>
                    <a:pt x="2" y="2"/>
                  </a:lnTo>
                  <a:lnTo>
                    <a:pt x="3" y="0"/>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0" name="Freeform 416"/>
            <p:cNvSpPr>
              <a:spLocks/>
            </p:cNvSpPr>
            <p:nvPr/>
          </p:nvSpPr>
          <p:spPr bwMode="auto">
            <a:xfrm>
              <a:off x="6102343" y="4179887"/>
              <a:ext cx="17463" cy="15875"/>
            </a:xfrm>
            <a:custGeom>
              <a:avLst/>
              <a:gdLst>
                <a:gd name="T0" fmla="*/ 6 w 11"/>
                <a:gd name="T1" fmla="*/ 0 h 10"/>
                <a:gd name="T2" fmla="*/ 8 w 11"/>
                <a:gd name="T3" fmla="*/ 1 h 10"/>
                <a:gd name="T4" fmla="*/ 11 w 11"/>
                <a:gd name="T5" fmla="*/ 2 h 10"/>
                <a:gd name="T6" fmla="*/ 11 w 11"/>
                <a:gd name="T7" fmla="*/ 5 h 10"/>
                <a:gd name="T8" fmla="*/ 11 w 11"/>
                <a:gd name="T9" fmla="*/ 7 h 10"/>
                <a:gd name="T10" fmla="*/ 8 w 11"/>
                <a:gd name="T11" fmla="*/ 10 h 10"/>
                <a:gd name="T12" fmla="*/ 6 w 11"/>
                <a:gd name="T13" fmla="*/ 10 h 10"/>
                <a:gd name="T14" fmla="*/ 3 w 11"/>
                <a:gd name="T15" fmla="*/ 10 h 10"/>
                <a:gd name="T16" fmla="*/ 2 w 11"/>
                <a:gd name="T17" fmla="*/ 7 h 10"/>
                <a:gd name="T18" fmla="*/ 0 w 11"/>
                <a:gd name="T19" fmla="*/ 5 h 10"/>
                <a:gd name="T20" fmla="*/ 2 w 11"/>
                <a:gd name="T21" fmla="*/ 2 h 10"/>
                <a:gd name="T22" fmla="*/ 3 w 11"/>
                <a:gd name="T23" fmla="*/ 1 h 10"/>
                <a:gd name="T24" fmla="*/ 6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6" y="0"/>
                  </a:moveTo>
                  <a:lnTo>
                    <a:pt x="8" y="1"/>
                  </a:lnTo>
                  <a:lnTo>
                    <a:pt x="11" y="2"/>
                  </a:lnTo>
                  <a:lnTo>
                    <a:pt x="11" y="5"/>
                  </a:lnTo>
                  <a:lnTo>
                    <a:pt x="11" y="7"/>
                  </a:lnTo>
                  <a:lnTo>
                    <a:pt x="8" y="10"/>
                  </a:lnTo>
                  <a:lnTo>
                    <a:pt x="6" y="10"/>
                  </a:lnTo>
                  <a:lnTo>
                    <a:pt x="3" y="10"/>
                  </a:lnTo>
                  <a:lnTo>
                    <a:pt x="2" y="7"/>
                  </a:lnTo>
                  <a:lnTo>
                    <a:pt x="0" y="5"/>
                  </a:lnTo>
                  <a:lnTo>
                    <a:pt x="2"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1" name="Freeform 417"/>
            <p:cNvSpPr>
              <a:spLocks/>
            </p:cNvSpPr>
            <p:nvPr/>
          </p:nvSpPr>
          <p:spPr bwMode="auto">
            <a:xfrm>
              <a:off x="6102343" y="4217987"/>
              <a:ext cx="17463" cy="17463"/>
            </a:xfrm>
            <a:custGeom>
              <a:avLst/>
              <a:gdLst>
                <a:gd name="T0" fmla="*/ 6 w 11"/>
                <a:gd name="T1" fmla="*/ 0 h 11"/>
                <a:gd name="T2" fmla="*/ 8 w 11"/>
                <a:gd name="T3" fmla="*/ 2 h 11"/>
                <a:gd name="T4" fmla="*/ 11 w 11"/>
                <a:gd name="T5" fmla="*/ 3 h 11"/>
                <a:gd name="T6" fmla="*/ 11 w 11"/>
                <a:gd name="T7" fmla="*/ 6 h 11"/>
                <a:gd name="T8" fmla="*/ 11 w 11"/>
                <a:gd name="T9" fmla="*/ 8 h 11"/>
                <a:gd name="T10" fmla="*/ 8 w 11"/>
                <a:gd name="T11" fmla="*/ 11 h 11"/>
                <a:gd name="T12" fmla="*/ 6 w 11"/>
                <a:gd name="T13" fmla="*/ 11 h 11"/>
                <a:gd name="T14" fmla="*/ 3 w 11"/>
                <a:gd name="T15" fmla="*/ 11 h 11"/>
                <a:gd name="T16" fmla="*/ 2 w 11"/>
                <a:gd name="T17" fmla="*/ 8 h 11"/>
                <a:gd name="T18" fmla="*/ 0 w 11"/>
                <a:gd name="T19" fmla="*/ 6 h 11"/>
                <a:gd name="T20" fmla="*/ 2 w 11"/>
                <a:gd name="T21" fmla="*/ 3 h 11"/>
                <a:gd name="T22" fmla="*/ 3 w 11"/>
                <a:gd name="T23" fmla="*/ 2 h 11"/>
                <a:gd name="T24" fmla="*/ 6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6" y="0"/>
                  </a:moveTo>
                  <a:lnTo>
                    <a:pt x="8" y="2"/>
                  </a:lnTo>
                  <a:lnTo>
                    <a:pt x="11" y="3"/>
                  </a:lnTo>
                  <a:lnTo>
                    <a:pt x="11" y="6"/>
                  </a:lnTo>
                  <a:lnTo>
                    <a:pt x="11" y="8"/>
                  </a:lnTo>
                  <a:lnTo>
                    <a:pt x="8" y="11"/>
                  </a:lnTo>
                  <a:lnTo>
                    <a:pt x="6" y="11"/>
                  </a:lnTo>
                  <a:lnTo>
                    <a:pt x="3" y="11"/>
                  </a:lnTo>
                  <a:lnTo>
                    <a:pt x="2" y="8"/>
                  </a:lnTo>
                  <a:lnTo>
                    <a:pt x="0" y="6"/>
                  </a:lnTo>
                  <a:lnTo>
                    <a:pt x="2" y="3"/>
                  </a:lnTo>
                  <a:lnTo>
                    <a:pt x="3" y="2"/>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2" name="Freeform 418"/>
            <p:cNvSpPr>
              <a:spLocks noEditPoints="1"/>
            </p:cNvSpPr>
            <p:nvPr/>
          </p:nvSpPr>
          <p:spPr bwMode="auto">
            <a:xfrm>
              <a:off x="6069006" y="3932237"/>
              <a:ext cx="273050" cy="363538"/>
            </a:xfrm>
            <a:custGeom>
              <a:avLst/>
              <a:gdLst>
                <a:gd name="T0" fmla="*/ 55 w 172"/>
                <a:gd name="T1" fmla="*/ 18 h 229"/>
                <a:gd name="T2" fmla="*/ 19 w 172"/>
                <a:gd name="T3" fmla="*/ 55 h 229"/>
                <a:gd name="T4" fmla="*/ 50 w 172"/>
                <a:gd name="T5" fmla="*/ 55 h 229"/>
                <a:gd name="T6" fmla="*/ 53 w 172"/>
                <a:gd name="T7" fmla="*/ 53 h 229"/>
                <a:gd name="T8" fmla="*/ 54 w 172"/>
                <a:gd name="T9" fmla="*/ 52 h 229"/>
                <a:gd name="T10" fmla="*/ 55 w 172"/>
                <a:gd name="T11" fmla="*/ 50 h 229"/>
                <a:gd name="T12" fmla="*/ 55 w 172"/>
                <a:gd name="T13" fmla="*/ 18 h 229"/>
                <a:gd name="T14" fmla="*/ 71 w 172"/>
                <a:gd name="T15" fmla="*/ 10 h 229"/>
                <a:gd name="T16" fmla="*/ 69 w 172"/>
                <a:gd name="T17" fmla="*/ 10 h 229"/>
                <a:gd name="T18" fmla="*/ 66 w 172"/>
                <a:gd name="T19" fmla="*/ 12 h 229"/>
                <a:gd name="T20" fmla="*/ 66 w 172"/>
                <a:gd name="T21" fmla="*/ 50 h 229"/>
                <a:gd name="T22" fmla="*/ 65 w 172"/>
                <a:gd name="T23" fmla="*/ 53 h 229"/>
                <a:gd name="T24" fmla="*/ 63 w 172"/>
                <a:gd name="T25" fmla="*/ 59 h 229"/>
                <a:gd name="T26" fmla="*/ 59 w 172"/>
                <a:gd name="T27" fmla="*/ 63 h 229"/>
                <a:gd name="T28" fmla="*/ 54 w 172"/>
                <a:gd name="T29" fmla="*/ 64 h 229"/>
                <a:gd name="T30" fmla="*/ 50 w 172"/>
                <a:gd name="T31" fmla="*/ 65 h 229"/>
                <a:gd name="T32" fmla="*/ 12 w 172"/>
                <a:gd name="T33" fmla="*/ 65 h 229"/>
                <a:gd name="T34" fmla="*/ 11 w 172"/>
                <a:gd name="T35" fmla="*/ 68 h 229"/>
                <a:gd name="T36" fmla="*/ 11 w 172"/>
                <a:gd name="T37" fmla="*/ 70 h 229"/>
                <a:gd name="T38" fmla="*/ 11 w 172"/>
                <a:gd name="T39" fmla="*/ 213 h 229"/>
                <a:gd name="T40" fmla="*/ 11 w 172"/>
                <a:gd name="T41" fmla="*/ 216 h 229"/>
                <a:gd name="T42" fmla="*/ 14 w 172"/>
                <a:gd name="T43" fmla="*/ 217 h 229"/>
                <a:gd name="T44" fmla="*/ 16 w 172"/>
                <a:gd name="T45" fmla="*/ 218 h 229"/>
                <a:gd name="T46" fmla="*/ 156 w 172"/>
                <a:gd name="T47" fmla="*/ 218 h 229"/>
                <a:gd name="T48" fmla="*/ 159 w 172"/>
                <a:gd name="T49" fmla="*/ 217 h 229"/>
                <a:gd name="T50" fmla="*/ 160 w 172"/>
                <a:gd name="T51" fmla="*/ 216 h 229"/>
                <a:gd name="T52" fmla="*/ 161 w 172"/>
                <a:gd name="T53" fmla="*/ 213 h 229"/>
                <a:gd name="T54" fmla="*/ 161 w 172"/>
                <a:gd name="T55" fmla="*/ 15 h 229"/>
                <a:gd name="T56" fmla="*/ 160 w 172"/>
                <a:gd name="T57" fmla="*/ 13 h 229"/>
                <a:gd name="T58" fmla="*/ 159 w 172"/>
                <a:gd name="T59" fmla="*/ 10 h 229"/>
                <a:gd name="T60" fmla="*/ 156 w 172"/>
                <a:gd name="T61" fmla="*/ 10 h 229"/>
                <a:gd name="T62" fmla="*/ 71 w 172"/>
                <a:gd name="T63" fmla="*/ 10 h 229"/>
                <a:gd name="T64" fmla="*/ 71 w 172"/>
                <a:gd name="T65" fmla="*/ 0 h 229"/>
                <a:gd name="T66" fmla="*/ 156 w 172"/>
                <a:gd name="T67" fmla="*/ 0 h 229"/>
                <a:gd name="T68" fmla="*/ 161 w 172"/>
                <a:gd name="T69" fmla="*/ 0 h 229"/>
                <a:gd name="T70" fmla="*/ 165 w 172"/>
                <a:gd name="T71" fmla="*/ 2 h 229"/>
                <a:gd name="T72" fmla="*/ 169 w 172"/>
                <a:gd name="T73" fmla="*/ 6 h 229"/>
                <a:gd name="T74" fmla="*/ 171 w 172"/>
                <a:gd name="T75" fmla="*/ 10 h 229"/>
                <a:gd name="T76" fmla="*/ 172 w 172"/>
                <a:gd name="T77" fmla="*/ 15 h 229"/>
                <a:gd name="T78" fmla="*/ 172 w 172"/>
                <a:gd name="T79" fmla="*/ 213 h 229"/>
                <a:gd name="T80" fmla="*/ 171 w 172"/>
                <a:gd name="T81" fmla="*/ 218 h 229"/>
                <a:gd name="T82" fmla="*/ 169 w 172"/>
                <a:gd name="T83" fmla="*/ 222 h 229"/>
                <a:gd name="T84" fmla="*/ 165 w 172"/>
                <a:gd name="T85" fmla="*/ 226 h 229"/>
                <a:gd name="T86" fmla="*/ 161 w 172"/>
                <a:gd name="T87" fmla="*/ 229 h 229"/>
                <a:gd name="T88" fmla="*/ 156 w 172"/>
                <a:gd name="T89" fmla="*/ 229 h 229"/>
                <a:gd name="T90" fmla="*/ 16 w 172"/>
                <a:gd name="T91" fmla="*/ 229 h 229"/>
                <a:gd name="T92" fmla="*/ 11 w 172"/>
                <a:gd name="T93" fmla="*/ 229 h 229"/>
                <a:gd name="T94" fmla="*/ 7 w 172"/>
                <a:gd name="T95" fmla="*/ 226 h 229"/>
                <a:gd name="T96" fmla="*/ 3 w 172"/>
                <a:gd name="T97" fmla="*/ 222 h 229"/>
                <a:gd name="T98" fmla="*/ 0 w 172"/>
                <a:gd name="T99" fmla="*/ 218 h 229"/>
                <a:gd name="T100" fmla="*/ 0 w 172"/>
                <a:gd name="T101" fmla="*/ 213 h 229"/>
                <a:gd name="T102" fmla="*/ 0 w 172"/>
                <a:gd name="T103" fmla="*/ 70 h 229"/>
                <a:gd name="T104" fmla="*/ 3 w 172"/>
                <a:gd name="T105" fmla="*/ 59 h 229"/>
                <a:gd name="T106" fmla="*/ 10 w 172"/>
                <a:gd name="T107" fmla="*/ 48 h 229"/>
                <a:gd name="T108" fmla="*/ 49 w 172"/>
                <a:gd name="T109" fmla="*/ 9 h 229"/>
                <a:gd name="T110" fmla="*/ 49 w 172"/>
                <a:gd name="T111" fmla="*/ 8 h 229"/>
                <a:gd name="T112" fmla="*/ 59 w 172"/>
                <a:gd name="T113" fmla="*/ 2 h 229"/>
                <a:gd name="T114" fmla="*/ 71 w 172"/>
                <a:gd name="T11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29">
                  <a:moveTo>
                    <a:pt x="55" y="18"/>
                  </a:moveTo>
                  <a:lnTo>
                    <a:pt x="19" y="55"/>
                  </a:lnTo>
                  <a:lnTo>
                    <a:pt x="50" y="55"/>
                  </a:lnTo>
                  <a:lnTo>
                    <a:pt x="53" y="53"/>
                  </a:lnTo>
                  <a:lnTo>
                    <a:pt x="54" y="52"/>
                  </a:lnTo>
                  <a:lnTo>
                    <a:pt x="55" y="50"/>
                  </a:lnTo>
                  <a:lnTo>
                    <a:pt x="55" y="18"/>
                  </a:lnTo>
                  <a:close/>
                  <a:moveTo>
                    <a:pt x="71" y="10"/>
                  </a:moveTo>
                  <a:lnTo>
                    <a:pt x="69" y="10"/>
                  </a:lnTo>
                  <a:lnTo>
                    <a:pt x="66" y="12"/>
                  </a:lnTo>
                  <a:lnTo>
                    <a:pt x="66" y="50"/>
                  </a:lnTo>
                  <a:lnTo>
                    <a:pt x="65" y="53"/>
                  </a:lnTo>
                  <a:lnTo>
                    <a:pt x="63" y="59"/>
                  </a:lnTo>
                  <a:lnTo>
                    <a:pt x="59" y="63"/>
                  </a:lnTo>
                  <a:lnTo>
                    <a:pt x="54" y="64"/>
                  </a:lnTo>
                  <a:lnTo>
                    <a:pt x="50" y="65"/>
                  </a:lnTo>
                  <a:lnTo>
                    <a:pt x="12" y="65"/>
                  </a:lnTo>
                  <a:lnTo>
                    <a:pt x="11" y="68"/>
                  </a:lnTo>
                  <a:lnTo>
                    <a:pt x="11" y="70"/>
                  </a:lnTo>
                  <a:lnTo>
                    <a:pt x="11" y="213"/>
                  </a:lnTo>
                  <a:lnTo>
                    <a:pt x="11" y="216"/>
                  </a:lnTo>
                  <a:lnTo>
                    <a:pt x="14" y="217"/>
                  </a:lnTo>
                  <a:lnTo>
                    <a:pt x="16" y="218"/>
                  </a:lnTo>
                  <a:lnTo>
                    <a:pt x="156" y="218"/>
                  </a:lnTo>
                  <a:lnTo>
                    <a:pt x="159" y="217"/>
                  </a:lnTo>
                  <a:lnTo>
                    <a:pt x="160" y="216"/>
                  </a:lnTo>
                  <a:lnTo>
                    <a:pt x="161" y="213"/>
                  </a:lnTo>
                  <a:lnTo>
                    <a:pt x="161" y="15"/>
                  </a:lnTo>
                  <a:lnTo>
                    <a:pt x="160" y="13"/>
                  </a:lnTo>
                  <a:lnTo>
                    <a:pt x="159" y="10"/>
                  </a:lnTo>
                  <a:lnTo>
                    <a:pt x="156" y="10"/>
                  </a:lnTo>
                  <a:lnTo>
                    <a:pt x="71" y="10"/>
                  </a:lnTo>
                  <a:close/>
                  <a:moveTo>
                    <a:pt x="71" y="0"/>
                  </a:moveTo>
                  <a:lnTo>
                    <a:pt x="156" y="0"/>
                  </a:lnTo>
                  <a:lnTo>
                    <a:pt x="161" y="0"/>
                  </a:lnTo>
                  <a:lnTo>
                    <a:pt x="165" y="2"/>
                  </a:lnTo>
                  <a:lnTo>
                    <a:pt x="169" y="6"/>
                  </a:lnTo>
                  <a:lnTo>
                    <a:pt x="171" y="10"/>
                  </a:lnTo>
                  <a:lnTo>
                    <a:pt x="172" y="15"/>
                  </a:lnTo>
                  <a:lnTo>
                    <a:pt x="172" y="213"/>
                  </a:lnTo>
                  <a:lnTo>
                    <a:pt x="171" y="218"/>
                  </a:lnTo>
                  <a:lnTo>
                    <a:pt x="169" y="222"/>
                  </a:lnTo>
                  <a:lnTo>
                    <a:pt x="165" y="226"/>
                  </a:lnTo>
                  <a:lnTo>
                    <a:pt x="161" y="229"/>
                  </a:lnTo>
                  <a:lnTo>
                    <a:pt x="156" y="229"/>
                  </a:lnTo>
                  <a:lnTo>
                    <a:pt x="16" y="229"/>
                  </a:lnTo>
                  <a:lnTo>
                    <a:pt x="11" y="229"/>
                  </a:lnTo>
                  <a:lnTo>
                    <a:pt x="7" y="226"/>
                  </a:lnTo>
                  <a:lnTo>
                    <a:pt x="3" y="222"/>
                  </a:lnTo>
                  <a:lnTo>
                    <a:pt x="0" y="218"/>
                  </a:lnTo>
                  <a:lnTo>
                    <a:pt x="0" y="213"/>
                  </a:lnTo>
                  <a:lnTo>
                    <a:pt x="0" y="70"/>
                  </a:lnTo>
                  <a:lnTo>
                    <a:pt x="3" y="59"/>
                  </a:lnTo>
                  <a:lnTo>
                    <a:pt x="10" y="48"/>
                  </a:lnTo>
                  <a:lnTo>
                    <a:pt x="49" y="9"/>
                  </a:lnTo>
                  <a:lnTo>
                    <a:pt x="49" y="8"/>
                  </a:lnTo>
                  <a:lnTo>
                    <a:pt x="59" y="2"/>
                  </a:lnTo>
                  <a:lnTo>
                    <a:pt x="71"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3" name="Freeform 419"/>
            <p:cNvSpPr>
              <a:spLocks/>
            </p:cNvSpPr>
            <p:nvPr/>
          </p:nvSpPr>
          <p:spPr bwMode="auto">
            <a:xfrm>
              <a:off x="6102343" y="3897312"/>
              <a:ext cx="274638" cy="363538"/>
            </a:xfrm>
            <a:custGeom>
              <a:avLst/>
              <a:gdLst>
                <a:gd name="T0" fmla="*/ 17 w 173"/>
                <a:gd name="T1" fmla="*/ 0 h 229"/>
                <a:gd name="T2" fmla="*/ 156 w 173"/>
                <a:gd name="T3" fmla="*/ 0 h 229"/>
                <a:gd name="T4" fmla="*/ 161 w 173"/>
                <a:gd name="T5" fmla="*/ 1 h 229"/>
                <a:gd name="T6" fmla="*/ 165 w 173"/>
                <a:gd name="T7" fmla="*/ 2 h 229"/>
                <a:gd name="T8" fmla="*/ 169 w 173"/>
                <a:gd name="T9" fmla="*/ 6 h 229"/>
                <a:gd name="T10" fmla="*/ 172 w 173"/>
                <a:gd name="T11" fmla="*/ 11 h 229"/>
                <a:gd name="T12" fmla="*/ 173 w 173"/>
                <a:gd name="T13" fmla="*/ 15 h 229"/>
                <a:gd name="T14" fmla="*/ 173 w 173"/>
                <a:gd name="T15" fmla="*/ 213 h 229"/>
                <a:gd name="T16" fmla="*/ 172 w 173"/>
                <a:gd name="T17" fmla="*/ 218 h 229"/>
                <a:gd name="T18" fmla="*/ 169 w 173"/>
                <a:gd name="T19" fmla="*/ 223 h 229"/>
                <a:gd name="T20" fmla="*/ 165 w 173"/>
                <a:gd name="T21" fmla="*/ 226 h 229"/>
                <a:gd name="T22" fmla="*/ 161 w 173"/>
                <a:gd name="T23" fmla="*/ 229 h 229"/>
                <a:gd name="T24" fmla="*/ 161 w 173"/>
                <a:gd name="T25" fmla="*/ 225 h 229"/>
                <a:gd name="T26" fmla="*/ 161 w 173"/>
                <a:gd name="T27" fmla="*/ 15 h 229"/>
                <a:gd name="T28" fmla="*/ 161 w 173"/>
                <a:gd name="T29" fmla="*/ 13 h 229"/>
                <a:gd name="T30" fmla="*/ 159 w 173"/>
                <a:gd name="T31" fmla="*/ 11 h 229"/>
                <a:gd name="T32" fmla="*/ 156 w 173"/>
                <a:gd name="T33" fmla="*/ 10 h 229"/>
                <a:gd name="T34" fmla="*/ 17 w 173"/>
                <a:gd name="T35" fmla="*/ 10 h 229"/>
                <a:gd name="T36" fmla="*/ 13 w 173"/>
                <a:gd name="T37" fmla="*/ 11 h 229"/>
                <a:gd name="T38" fmla="*/ 12 w 173"/>
                <a:gd name="T39" fmla="*/ 13 h 229"/>
                <a:gd name="T40" fmla="*/ 11 w 173"/>
                <a:gd name="T41" fmla="*/ 15 h 229"/>
                <a:gd name="T42" fmla="*/ 11 w 173"/>
                <a:gd name="T43" fmla="*/ 36 h 229"/>
                <a:gd name="T44" fmla="*/ 0 w 173"/>
                <a:gd name="T45" fmla="*/ 47 h 229"/>
                <a:gd name="T46" fmla="*/ 0 w 173"/>
                <a:gd name="T47" fmla="*/ 15 h 229"/>
                <a:gd name="T48" fmla="*/ 2 w 173"/>
                <a:gd name="T49" fmla="*/ 11 h 229"/>
                <a:gd name="T50" fmla="*/ 4 w 173"/>
                <a:gd name="T51" fmla="*/ 6 h 229"/>
                <a:gd name="T52" fmla="*/ 7 w 173"/>
                <a:gd name="T53" fmla="*/ 2 h 229"/>
                <a:gd name="T54" fmla="*/ 12 w 173"/>
                <a:gd name="T55" fmla="*/ 1 h 229"/>
                <a:gd name="T56" fmla="*/ 17 w 173"/>
                <a:gd name="T5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3" h="229">
                  <a:moveTo>
                    <a:pt x="17" y="0"/>
                  </a:moveTo>
                  <a:lnTo>
                    <a:pt x="156" y="0"/>
                  </a:lnTo>
                  <a:lnTo>
                    <a:pt x="161" y="1"/>
                  </a:lnTo>
                  <a:lnTo>
                    <a:pt x="165" y="2"/>
                  </a:lnTo>
                  <a:lnTo>
                    <a:pt x="169" y="6"/>
                  </a:lnTo>
                  <a:lnTo>
                    <a:pt x="172" y="11"/>
                  </a:lnTo>
                  <a:lnTo>
                    <a:pt x="173" y="15"/>
                  </a:lnTo>
                  <a:lnTo>
                    <a:pt x="173" y="213"/>
                  </a:lnTo>
                  <a:lnTo>
                    <a:pt x="172" y="218"/>
                  </a:lnTo>
                  <a:lnTo>
                    <a:pt x="169" y="223"/>
                  </a:lnTo>
                  <a:lnTo>
                    <a:pt x="165" y="226"/>
                  </a:lnTo>
                  <a:lnTo>
                    <a:pt x="161" y="229"/>
                  </a:lnTo>
                  <a:lnTo>
                    <a:pt x="161" y="225"/>
                  </a:lnTo>
                  <a:lnTo>
                    <a:pt x="161" y="15"/>
                  </a:lnTo>
                  <a:lnTo>
                    <a:pt x="161" y="13"/>
                  </a:lnTo>
                  <a:lnTo>
                    <a:pt x="159" y="11"/>
                  </a:lnTo>
                  <a:lnTo>
                    <a:pt x="156" y="10"/>
                  </a:lnTo>
                  <a:lnTo>
                    <a:pt x="17" y="10"/>
                  </a:lnTo>
                  <a:lnTo>
                    <a:pt x="13" y="11"/>
                  </a:lnTo>
                  <a:lnTo>
                    <a:pt x="12" y="13"/>
                  </a:lnTo>
                  <a:lnTo>
                    <a:pt x="11" y="15"/>
                  </a:lnTo>
                  <a:lnTo>
                    <a:pt x="11" y="36"/>
                  </a:lnTo>
                  <a:lnTo>
                    <a:pt x="0" y="47"/>
                  </a:lnTo>
                  <a:lnTo>
                    <a:pt x="0" y="15"/>
                  </a:lnTo>
                  <a:lnTo>
                    <a:pt x="2" y="11"/>
                  </a:lnTo>
                  <a:lnTo>
                    <a:pt x="4" y="6"/>
                  </a:lnTo>
                  <a:lnTo>
                    <a:pt x="7" y="2"/>
                  </a:lnTo>
                  <a:lnTo>
                    <a:pt x="12" y="1"/>
                  </a:lnTo>
                  <a:lnTo>
                    <a:pt x="17"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4" name="Freeform 420"/>
            <p:cNvSpPr>
              <a:spLocks/>
            </p:cNvSpPr>
            <p:nvPr/>
          </p:nvSpPr>
          <p:spPr bwMode="auto">
            <a:xfrm>
              <a:off x="6134093" y="3867150"/>
              <a:ext cx="273050" cy="363538"/>
            </a:xfrm>
            <a:custGeom>
              <a:avLst/>
              <a:gdLst>
                <a:gd name="T0" fmla="*/ 16 w 172"/>
                <a:gd name="T1" fmla="*/ 0 h 229"/>
                <a:gd name="T2" fmla="*/ 155 w 172"/>
                <a:gd name="T3" fmla="*/ 0 h 229"/>
                <a:gd name="T4" fmla="*/ 160 w 172"/>
                <a:gd name="T5" fmla="*/ 2 h 229"/>
                <a:gd name="T6" fmla="*/ 165 w 172"/>
                <a:gd name="T7" fmla="*/ 3 h 229"/>
                <a:gd name="T8" fmla="*/ 168 w 172"/>
                <a:gd name="T9" fmla="*/ 7 h 229"/>
                <a:gd name="T10" fmla="*/ 170 w 172"/>
                <a:gd name="T11" fmla="*/ 11 h 229"/>
                <a:gd name="T12" fmla="*/ 172 w 172"/>
                <a:gd name="T13" fmla="*/ 16 h 229"/>
                <a:gd name="T14" fmla="*/ 172 w 172"/>
                <a:gd name="T15" fmla="*/ 214 h 229"/>
                <a:gd name="T16" fmla="*/ 170 w 172"/>
                <a:gd name="T17" fmla="*/ 219 h 229"/>
                <a:gd name="T18" fmla="*/ 168 w 172"/>
                <a:gd name="T19" fmla="*/ 224 h 229"/>
                <a:gd name="T20" fmla="*/ 164 w 172"/>
                <a:gd name="T21" fmla="*/ 227 h 229"/>
                <a:gd name="T22" fmla="*/ 160 w 172"/>
                <a:gd name="T23" fmla="*/ 229 h 229"/>
                <a:gd name="T24" fmla="*/ 160 w 172"/>
                <a:gd name="T25" fmla="*/ 225 h 229"/>
                <a:gd name="T26" fmla="*/ 160 w 172"/>
                <a:gd name="T27" fmla="*/ 16 h 229"/>
                <a:gd name="T28" fmla="*/ 160 w 172"/>
                <a:gd name="T29" fmla="*/ 13 h 229"/>
                <a:gd name="T30" fmla="*/ 157 w 172"/>
                <a:gd name="T31" fmla="*/ 12 h 229"/>
                <a:gd name="T32" fmla="*/ 155 w 172"/>
                <a:gd name="T33" fmla="*/ 11 h 229"/>
                <a:gd name="T34" fmla="*/ 0 w 172"/>
                <a:gd name="T35" fmla="*/ 11 h 229"/>
                <a:gd name="T36" fmla="*/ 3 w 172"/>
                <a:gd name="T37" fmla="*/ 7 h 229"/>
                <a:gd name="T38" fmla="*/ 5 w 172"/>
                <a:gd name="T39" fmla="*/ 3 h 229"/>
                <a:gd name="T40" fmla="*/ 11 w 172"/>
                <a:gd name="T41" fmla="*/ 2 h 229"/>
                <a:gd name="T42" fmla="*/ 16 w 172"/>
                <a:gd name="T4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229">
                  <a:moveTo>
                    <a:pt x="16" y="0"/>
                  </a:moveTo>
                  <a:lnTo>
                    <a:pt x="155" y="0"/>
                  </a:lnTo>
                  <a:lnTo>
                    <a:pt x="160" y="2"/>
                  </a:lnTo>
                  <a:lnTo>
                    <a:pt x="165" y="3"/>
                  </a:lnTo>
                  <a:lnTo>
                    <a:pt x="168" y="7"/>
                  </a:lnTo>
                  <a:lnTo>
                    <a:pt x="170" y="11"/>
                  </a:lnTo>
                  <a:lnTo>
                    <a:pt x="172" y="16"/>
                  </a:lnTo>
                  <a:lnTo>
                    <a:pt x="172" y="214"/>
                  </a:lnTo>
                  <a:lnTo>
                    <a:pt x="170" y="219"/>
                  </a:lnTo>
                  <a:lnTo>
                    <a:pt x="168" y="224"/>
                  </a:lnTo>
                  <a:lnTo>
                    <a:pt x="164" y="227"/>
                  </a:lnTo>
                  <a:lnTo>
                    <a:pt x="160" y="229"/>
                  </a:lnTo>
                  <a:lnTo>
                    <a:pt x="160" y="225"/>
                  </a:lnTo>
                  <a:lnTo>
                    <a:pt x="160" y="16"/>
                  </a:lnTo>
                  <a:lnTo>
                    <a:pt x="160" y="13"/>
                  </a:lnTo>
                  <a:lnTo>
                    <a:pt x="157" y="12"/>
                  </a:lnTo>
                  <a:lnTo>
                    <a:pt x="155" y="11"/>
                  </a:lnTo>
                  <a:lnTo>
                    <a:pt x="0" y="11"/>
                  </a:lnTo>
                  <a:lnTo>
                    <a:pt x="3" y="7"/>
                  </a:lnTo>
                  <a:lnTo>
                    <a:pt x="5" y="3"/>
                  </a:lnTo>
                  <a:lnTo>
                    <a:pt x="11" y="2"/>
                  </a:lnTo>
                  <a:lnTo>
                    <a:pt x="1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65" name="Groep 64"/>
          <p:cNvGrpSpPr/>
          <p:nvPr/>
        </p:nvGrpSpPr>
        <p:grpSpPr>
          <a:xfrm>
            <a:off x="4176322" y="2847392"/>
            <a:ext cx="408623" cy="471488"/>
            <a:chOff x="5029193" y="3867150"/>
            <a:chExt cx="371475" cy="428625"/>
          </a:xfrm>
          <a:solidFill>
            <a:schemeClr val="bg1"/>
          </a:solidFill>
        </p:grpSpPr>
        <p:sp>
          <p:nvSpPr>
            <p:cNvPr id="66" name="Freeform 381"/>
            <p:cNvSpPr>
              <a:spLocks noEditPoints="1"/>
            </p:cNvSpPr>
            <p:nvPr/>
          </p:nvSpPr>
          <p:spPr bwMode="auto">
            <a:xfrm>
              <a:off x="5143493" y="3892550"/>
              <a:ext cx="141288" cy="403225"/>
            </a:xfrm>
            <a:custGeom>
              <a:avLst/>
              <a:gdLst>
                <a:gd name="T0" fmla="*/ 15 w 89"/>
                <a:gd name="T1" fmla="*/ 76 h 254"/>
                <a:gd name="T2" fmla="*/ 11 w 89"/>
                <a:gd name="T3" fmla="*/ 80 h 254"/>
                <a:gd name="T4" fmla="*/ 10 w 89"/>
                <a:gd name="T5" fmla="*/ 86 h 254"/>
                <a:gd name="T6" fmla="*/ 22 w 89"/>
                <a:gd name="T7" fmla="*/ 145 h 254"/>
                <a:gd name="T8" fmla="*/ 22 w 89"/>
                <a:gd name="T9" fmla="*/ 238 h 254"/>
                <a:gd name="T10" fmla="*/ 24 w 89"/>
                <a:gd name="T11" fmla="*/ 242 h 254"/>
                <a:gd name="T12" fmla="*/ 34 w 89"/>
                <a:gd name="T13" fmla="*/ 243 h 254"/>
                <a:gd name="T14" fmla="*/ 38 w 89"/>
                <a:gd name="T15" fmla="*/ 241 h 254"/>
                <a:gd name="T16" fmla="*/ 39 w 89"/>
                <a:gd name="T17" fmla="*/ 173 h 254"/>
                <a:gd name="T18" fmla="*/ 39 w 89"/>
                <a:gd name="T19" fmla="*/ 162 h 254"/>
                <a:gd name="T20" fmla="*/ 41 w 89"/>
                <a:gd name="T21" fmla="*/ 157 h 254"/>
                <a:gd name="T22" fmla="*/ 48 w 89"/>
                <a:gd name="T23" fmla="*/ 157 h 254"/>
                <a:gd name="T24" fmla="*/ 51 w 89"/>
                <a:gd name="T25" fmla="*/ 162 h 254"/>
                <a:gd name="T26" fmla="*/ 51 w 89"/>
                <a:gd name="T27" fmla="*/ 173 h 254"/>
                <a:gd name="T28" fmla="*/ 52 w 89"/>
                <a:gd name="T29" fmla="*/ 241 h 254"/>
                <a:gd name="T30" fmla="*/ 56 w 89"/>
                <a:gd name="T31" fmla="*/ 243 h 254"/>
                <a:gd name="T32" fmla="*/ 64 w 89"/>
                <a:gd name="T33" fmla="*/ 242 h 254"/>
                <a:gd name="T34" fmla="*/ 66 w 89"/>
                <a:gd name="T35" fmla="*/ 238 h 254"/>
                <a:gd name="T36" fmla="*/ 66 w 89"/>
                <a:gd name="T37" fmla="*/ 145 h 254"/>
                <a:gd name="T38" fmla="*/ 78 w 89"/>
                <a:gd name="T39" fmla="*/ 86 h 254"/>
                <a:gd name="T40" fmla="*/ 77 w 89"/>
                <a:gd name="T41" fmla="*/ 80 h 254"/>
                <a:gd name="T42" fmla="*/ 73 w 89"/>
                <a:gd name="T43" fmla="*/ 76 h 254"/>
                <a:gd name="T44" fmla="*/ 49 w 89"/>
                <a:gd name="T45" fmla="*/ 64 h 254"/>
                <a:gd name="T46" fmla="*/ 49 w 89"/>
                <a:gd name="T47" fmla="*/ 99 h 254"/>
                <a:gd name="T48" fmla="*/ 44 w 89"/>
                <a:gd name="T49" fmla="*/ 102 h 254"/>
                <a:gd name="T50" fmla="*/ 39 w 89"/>
                <a:gd name="T51" fmla="*/ 99 h 254"/>
                <a:gd name="T52" fmla="*/ 39 w 89"/>
                <a:gd name="T53" fmla="*/ 64 h 254"/>
                <a:gd name="T54" fmla="*/ 44 w 89"/>
                <a:gd name="T55" fmla="*/ 10 h 254"/>
                <a:gd name="T56" fmla="*/ 26 w 89"/>
                <a:gd name="T57" fmla="*/ 21 h 254"/>
                <a:gd name="T58" fmla="*/ 26 w 89"/>
                <a:gd name="T59" fmla="*/ 43 h 254"/>
                <a:gd name="T60" fmla="*/ 44 w 89"/>
                <a:gd name="T61" fmla="*/ 54 h 254"/>
                <a:gd name="T62" fmla="*/ 62 w 89"/>
                <a:gd name="T63" fmla="*/ 43 h 254"/>
                <a:gd name="T64" fmla="*/ 62 w 89"/>
                <a:gd name="T65" fmla="*/ 21 h 254"/>
                <a:gd name="T66" fmla="*/ 44 w 89"/>
                <a:gd name="T67" fmla="*/ 10 h 254"/>
                <a:gd name="T68" fmla="*/ 57 w 89"/>
                <a:gd name="T69" fmla="*/ 1 h 254"/>
                <a:gd name="T70" fmla="*/ 74 w 89"/>
                <a:gd name="T71" fmla="*/ 20 h 254"/>
                <a:gd name="T72" fmla="*/ 73 w 89"/>
                <a:gd name="T73" fmla="*/ 46 h 254"/>
                <a:gd name="T74" fmla="*/ 79 w 89"/>
                <a:gd name="T75" fmla="*/ 67 h 254"/>
                <a:gd name="T76" fmla="*/ 89 w 89"/>
                <a:gd name="T77" fmla="*/ 80 h 254"/>
                <a:gd name="T78" fmla="*/ 79 w 89"/>
                <a:gd name="T79" fmla="*/ 136 h 254"/>
                <a:gd name="T80" fmla="*/ 78 w 89"/>
                <a:gd name="T81" fmla="*/ 147 h 254"/>
                <a:gd name="T82" fmla="*/ 77 w 89"/>
                <a:gd name="T83" fmla="*/ 157 h 254"/>
                <a:gd name="T84" fmla="*/ 76 w 89"/>
                <a:gd name="T85" fmla="*/ 243 h 254"/>
                <a:gd name="T86" fmla="*/ 70 w 89"/>
                <a:gd name="T87" fmla="*/ 251 h 254"/>
                <a:gd name="T88" fmla="*/ 61 w 89"/>
                <a:gd name="T89" fmla="*/ 254 h 254"/>
                <a:gd name="T90" fmla="*/ 52 w 89"/>
                <a:gd name="T91" fmla="*/ 254 h 254"/>
                <a:gd name="T92" fmla="*/ 45 w 89"/>
                <a:gd name="T93" fmla="*/ 250 h 254"/>
                <a:gd name="T94" fmla="*/ 38 w 89"/>
                <a:gd name="T95" fmla="*/ 254 h 254"/>
                <a:gd name="T96" fmla="*/ 27 w 89"/>
                <a:gd name="T97" fmla="*/ 254 h 254"/>
                <a:gd name="T98" fmla="*/ 18 w 89"/>
                <a:gd name="T99" fmla="*/ 251 h 254"/>
                <a:gd name="T100" fmla="*/ 13 w 89"/>
                <a:gd name="T101" fmla="*/ 243 h 254"/>
                <a:gd name="T102" fmla="*/ 11 w 89"/>
                <a:gd name="T103" fmla="*/ 157 h 254"/>
                <a:gd name="T104" fmla="*/ 11 w 89"/>
                <a:gd name="T105" fmla="*/ 147 h 254"/>
                <a:gd name="T106" fmla="*/ 9 w 89"/>
                <a:gd name="T107" fmla="*/ 136 h 254"/>
                <a:gd name="T108" fmla="*/ 0 w 89"/>
                <a:gd name="T109" fmla="*/ 80 h 254"/>
                <a:gd name="T110" fmla="*/ 9 w 89"/>
                <a:gd name="T111" fmla="*/ 67 h 254"/>
                <a:gd name="T112" fmla="*/ 15 w 89"/>
                <a:gd name="T113" fmla="*/ 46 h 254"/>
                <a:gd name="T114" fmla="*/ 14 w 89"/>
                <a:gd name="T115" fmla="*/ 20 h 254"/>
                <a:gd name="T116" fmla="*/ 31 w 89"/>
                <a:gd name="T1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 h="254">
                  <a:moveTo>
                    <a:pt x="35" y="63"/>
                  </a:moveTo>
                  <a:lnTo>
                    <a:pt x="15" y="76"/>
                  </a:lnTo>
                  <a:lnTo>
                    <a:pt x="13" y="77"/>
                  </a:lnTo>
                  <a:lnTo>
                    <a:pt x="11" y="80"/>
                  </a:lnTo>
                  <a:lnTo>
                    <a:pt x="10" y="84"/>
                  </a:lnTo>
                  <a:lnTo>
                    <a:pt x="10" y="86"/>
                  </a:lnTo>
                  <a:lnTo>
                    <a:pt x="21" y="133"/>
                  </a:lnTo>
                  <a:lnTo>
                    <a:pt x="22" y="145"/>
                  </a:lnTo>
                  <a:lnTo>
                    <a:pt x="22" y="157"/>
                  </a:lnTo>
                  <a:lnTo>
                    <a:pt x="22" y="238"/>
                  </a:lnTo>
                  <a:lnTo>
                    <a:pt x="23" y="241"/>
                  </a:lnTo>
                  <a:lnTo>
                    <a:pt x="24" y="242"/>
                  </a:lnTo>
                  <a:lnTo>
                    <a:pt x="27" y="243"/>
                  </a:lnTo>
                  <a:lnTo>
                    <a:pt x="34" y="243"/>
                  </a:lnTo>
                  <a:lnTo>
                    <a:pt x="36" y="242"/>
                  </a:lnTo>
                  <a:lnTo>
                    <a:pt x="38" y="241"/>
                  </a:lnTo>
                  <a:lnTo>
                    <a:pt x="39" y="238"/>
                  </a:lnTo>
                  <a:lnTo>
                    <a:pt x="39" y="173"/>
                  </a:lnTo>
                  <a:lnTo>
                    <a:pt x="39" y="167"/>
                  </a:lnTo>
                  <a:lnTo>
                    <a:pt x="39" y="162"/>
                  </a:lnTo>
                  <a:lnTo>
                    <a:pt x="40" y="160"/>
                  </a:lnTo>
                  <a:lnTo>
                    <a:pt x="41" y="157"/>
                  </a:lnTo>
                  <a:lnTo>
                    <a:pt x="45" y="157"/>
                  </a:lnTo>
                  <a:lnTo>
                    <a:pt x="48" y="157"/>
                  </a:lnTo>
                  <a:lnTo>
                    <a:pt x="49" y="160"/>
                  </a:lnTo>
                  <a:lnTo>
                    <a:pt x="51" y="162"/>
                  </a:lnTo>
                  <a:lnTo>
                    <a:pt x="51" y="167"/>
                  </a:lnTo>
                  <a:lnTo>
                    <a:pt x="51" y="173"/>
                  </a:lnTo>
                  <a:lnTo>
                    <a:pt x="51" y="238"/>
                  </a:lnTo>
                  <a:lnTo>
                    <a:pt x="52" y="241"/>
                  </a:lnTo>
                  <a:lnTo>
                    <a:pt x="53" y="242"/>
                  </a:lnTo>
                  <a:lnTo>
                    <a:pt x="56" y="243"/>
                  </a:lnTo>
                  <a:lnTo>
                    <a:pt x="61" y="243"/>
                  </a:lnTo>
                  <a:lnTo>
                    <a:pt x="64" y="242"/>
                  </a:lnTo>
                  <a:lnTo>
                    <a:pt x="65" y="241"/>
                  </a:lnTo>
                  <a:lnTo>
                    <a:pt x="66" y="238"/>
                  </a:lnTo>
                  <a:lnTo>
                    <a:pt x="66" y="157"/>
                  </a:lnTo>
                  <a:lnTo>
                    <a:pt x="66" y="145"/>
                  </a:lnTo>
                  <a:lnTo>
                    <a:pt x="69" y="133"/>
                  </a:lnTo>
                  <a:lnTo>
                    <a:pt x="78" y="86"/>
                  </a:lnTo>
                  <a:lnTo>
                    <a:pt x="78" y="84"/>
                  </a:lnTo>
                  <a:lnTo>
                    <a:pt x="77" y="80"/>
                  </a:lnTo>
                  <a:lnTo>
                    <a:pt x="76" y="77"/>
                  </a:lnTo>
                  <a:lnTo>
                    <a:pt x="73" y="76"/>
                  </a:lnTo>
                  <a:lnTo>
                    <a:pt x="53" y="63"/>
                  </a:lnTo>
                  <a:lnTo>
                    <a:pt x="49" y="64"/>
                  </a:lnTo>
                  <a:lnTo>
                    <a:pt x="49" y="97"/>
                  </a:lnTo>
                  <a:lnTo>
                    <a:pt x="49" y="99"/>
                  </a:lnTo>
                  <a:lnTo>
                    <a:pt x="47" y="101"/>
                  </a:lnTo>
                  <a:lnTo>
                    <a:pt x="44" y="102"/>
                  </a:lnTo>
                  <a:lnTo>
                    <a:pt x="41" y="101"/>
                  </a:lnTo>
                  <a:lnTo>
                    <a:pt x="39" y="99"/>
                  </a:lnTo>
                  <a:lnTo>
                    <a:pt x="39" y="97"/>
                  </a:lnTo>
                  <a:lnTo>
                    <a:pt x="39" y="64"/>
                  </a:lnTo>
                  <a:lnTo>
                    <a:pt x="35" y="63"/>
                  </a:lnTo>
                  <a:close/>
                  <a:moveTo>
                    <a:pt x="44" y="10"/>
                  </a:moveTo>
                  <a:lnTo>
                    <a:pt x="34" y="13"/>
                  </a:lnTo>
                  <a:lnTo>
                    <a:pt x="26" y="21"/>
                  </a:lnTo>
                  <a:lnTo>
                    <a:pt x="23" y="31"/>
                  </a:lnTo>
                  <a:lnTo>
                    <a:pt x="26" y="43"/>
                  </a:lnTo>
                  <a:lnTo>
                    <a:pt x="34" y="50"/>
                  </a:lnTo>
                  <a:lnTo>
                    <a:pt x="44" y="54"/>
                  </a:lnTo>
                  <a:lnTo>
                    <a:pt x="55" y="50"/>
                  </a:lnTo>
                  <a:lnTo>
                    <a:pt x="62" y="43"/>
                  </a:lnTo>
                  <a:lnTo>
                    <a:pt x="66" y="31"/>
                  </a:lnTo>
                  <a:lnTo>
                    <a:pt x="62" y="21"/>
                  </a:lnTo>
                  <a:lnTo>
                    <a:pt x="55" y="13"/>
                  </a:lnTo>
                  <a:lnTo>
                    <a:pt x="44" y="10"/>
                  </a:lnTo>
                  <a:close/>
                  <a:moveTo>
                    <a:pt x="44" y="0"/>
                  </a:moveTo>
                  <a:lnTo>
                    <a:pt x="57" y="1"/>
                  </a:lnTo>
                  <a:lnTo>
                    <a:pt x="68" y="9"/>
                  </a:lnTo>
                  <a:lnTo>
                    <a:pt x="74" y="20"/>
                  </a:lnTo>
                  <a:lnTo>
                    <a:pt x="77" y="31"/>
                  </a:lnTo>
                  <a:lnTo>
                    <a:pt x="73" y="46"/>
                  </a:lnTo>
                  <a:lnTo>
                    <a:pt x="65" y="56"/>
                  </a:lnTo>
                  <a:lnTo>
                    <a:pt x="79" y="67"/>
                  </a:lnTo>
                  <a:lnTo>
                    <a:pt x="85" y="72"/>
                  </a:lnTo>
                  <a:lnTo>
                    <a:pt x="89" y="80"/>
                  </a:lnTo>
                  <a:lnTo>
                    <a:pt x="89" y="89"/>
                  </a:lnTo>
                  <a:lnTo>
                    <a:pt x="79" y="136"/>
                  </a:lnTo>
                  <a:lnTo>
                    <a:pt x="78" y="141"/>
                  </a:lnTo>
                  <a:lnTo>
                    <a:pt x="78" y="147"/>
                  </a:lnTo>
                  <a:lnTo>
                    <a:pt x="77" y="152"/>
                  </a:lnTo>
                  <a:lnTo>
                    <a:pt x="77" y="157"/>
                  </a:lnTo>
                  <a:lnTo>
                    <a:pt x="77" y="238"/>
                  </a:lnTo>
                  <a:lnTo>
                    <a:pt x="76" y="243"/>
                  </a:lnTo>
                  <a:lnTo>
                    <a:pt x="74" y="247"/>
                  </a:lnTo>
                  <a:lnTo>
                    <a:pt x="70" y="251"/>
                  </a:lnTo>
                  <a:lnTo>
                    <a:pt x="66" y="254"/>
                  </a:lnTo>
                  <a:lnTo>
                    <a:pt x="61" y="254"/>
                  </a:lnTo>
                  <a:lnTo>
                    <a:pt x="56" y="254"/>
                  </a:lnTo>
                  <a:lnTo>
                    <a:pt x="52" y="254"/>
                  </a:lnTo>
                  <a:lnTo>
                    <a:pt x="48" y="253"/>
                  </a:lnTo>
                  <a:lnTo>
                    <a:pt x="45" y="250"/>
                  </a:lnTo>
                  <a:lnTo>
                    <a:pt x="41" y="253"/>
                  </a:lnTo>
                  <a:lnTo>
                    <a:pt x="38" y="254"/>
                  </a:lnTo>
                  <a:lnTo>
                    <a:pt x="34" y="254"/>
                  </a:lnTo>
                  <a:lnTo>
                    <a:pt x="27" y="254"/>
                  </a:lnTo>
                  <a:lnTo>
                    <a:pt x="22" y="254"/>
                  </a:lnTo>
                  <a:lnTo>
                    <a:pt x="18" y="251"/>
                  </a:lnTo>
                  <a:lnTo>
                    <a:pt x="14" y="247"/>
                  </a:lnTo>
                  <a:lnTo>
                    <a:pt x="13" y="243"/>
                  </a:lnTo>
                  <a:lnTo>
                    <a:pt x="11" y="238"/>
                  </a:lnTo>
                  <a:lnTo>
                    <a:pt x="11" y="157"/>
                  </a:lnTo>
                  <a:lnTo>
                    <a:pt x="11" y="152"/>
                  </a:lnTo>
                  <a:lnTo>
                    <a:pt x="11" y="147"/>
                  </a:lnTo>
                  <a:lnTo>
                    <a:pt x="10" y="141"/>
                  </a:lnTo>
                  <a:lnTo>
                    <a:pt x="9" y="136"/>
                  </a:lnTo>
                  <a:lnTo>
                    <a:pt x="0" y="89"/>
                  </a:lnTo>
                  <a:lnTo>
                    <a:pt x="0" y="80"/>
                  </a:lnTo>
                  <a:lnTo>
                    <a:pt x="4" y="72"/>
                  </a:lnTo>
                  <a:lnTo>
                    <a:pt x="9" y="67"/>
                  </a:lnTo>
                  <a:lnTo>
                    <a:pt x="23" y="56"/>
                  </a:lnTo>
                  <a:lnTo>
                    <a:pt x="15" y="46"/>
                  </a:lnTo>
                  <a:lnTo>
                    <a:pt x="11" y="31"/>
                  </a:lnTo>
                  <a:lnTo>
                    <a:pt x="14" y="20"/>
                  </a:lnTo>
                  <a:lnTo>
                    <a:pt x="22" y="9"/>
                  </a:lnTo>
                  <a:lnTo>
                    <a:pt x="31" y="1"/>
                  </a:lnTo>
                  <a:lnTo>
                    <a:pt x="44"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7" name="Freeform 382"/>
            <p:cNvSpPr>
              <a:spLocks noEditPoints="1"/>
            </p:cNvSpPr>
            <p:nvPr/>
          </p:nvSpPr>
          <p:spPr bwMode="auto">
            <a:xfrm>
              <a:off x="5029193" y="3867150"/>
              <a:ext cx="125413" cy="373063"/>
            </a:xfrm>
            <a:custGeom>
              <a:avLst/>
              <a:gdLst>
                <a:gd name="T0" fmla="*/ 35 w 79"/>
                <a:gd name="T1" fmla="*/ 12 h 235"/>
                <a:gd name="T2" fmla="*/ 24 w 79"/>
                <a:gd name="T3" fmla="*/ 19 h 235"/>
                <a:gd name="T4" fmla="*/ 22 w 79"/>
                <a:gd name="T5" fmla="*/ 30 h 235"/>
                <a:gd name="T6" fmla="*/ 24 w 79"/>
                <a:gd name="T7" fmla="*/ 42 h 235"/>
                <a:gd name="T8" fmla="*/ 35 w 79"/>
                <a:gd name="T9" fmla="*/ 49 h 235"/>
                <a:gd name="T10" fmla="*/ 47 w 79"/>
                <a:gd name="T11" fmla="*/ 49 h 235"/>
                <a:gd name="T12" fmla="*/ 56 w 79"/>
                <a:gd name="T13" fmla="*/ 42 h 235"/>
                <a:gd name="T14" fmla="*/ 60 w 79"/>
                <a:gd name="T15" fmla="*/ 30 h 235"/>
                <a:gd name="T16" fmla="*/ 56 w 79"/>
                <a:gd name="T17" fmla="*/ 19 h 235"/>
                <a:gd name="T18" fmla="*/ 47 w 79"/>
                <a:gd name="T19" fmla="*/ 12 h 235"/>
                <a:gd name="T20" fmla="*/ 40 w 79"/>
                <a:gd name="T21" fmla="*/ 0 h 235"/>
                <a:gd name="T22" fmla="*/ 61 w 79"/>
                <a:gd name="T23" fmla="*/ 9 h 235"/>
                <a:gd name="T24" fmla="*/ 70 w 79"/>
                <a:gd name="T25" fmla="*/ 30 h 235"/>
                <a:gd name="T26" fmla="*/ 60 w 79"/>
                <a:gd name="T27" fmla="*/ 53 h 235"/>
                <a:gd name="T28" fmla="*/ 76 w 79"/>
                <a:gd name="T29" fmla="*/ 63 h 235"/>
                <a:gd name="T30" fmla="*/ 79 w 79"/>
                <a:gd name="T31" fmla="*/ 71 h 235"/>
                <a:gd name="T32" fmla="*/ 70 w 79"/>
                <a:gd name="T33" fmla="*/ 77 h 235"/>
                <a:gd name="T34" fmla="*/ 68 w 79"/>
                <a:gd name="T35" fmla="*/ 72 h 235"/>
                <a:gd name="T36" fmla="*/ 49 w 79"/>
                <a:gd name="T37" fmla="*/ 59 h 235"/>
                <a:gd name="T38" fmla="*/ 45 w 79"/>
                <a:gd name="T39" fmla="*/ 89 h 235"/>
                <a:gd name="T40" fmla="*/ 43 w 79"/>
                <a:gd name="T41" fmla="*/ 94 h 235"/>
                <a:gd name="T42" fmla="*/ 38 w 79"/>
                <a:gd name="T43" fmla="*/ 94 h 235"/>
                <a:gd name="T44" fmla="*/ 35 w 79"/>
                <a:gd name="T45" fmla="*/ 89 h 235"/>
                <a:gd name="T46" fmla="*/ 31 w 79"/>
                <a:gd name="T47" fmla="*/ 59 h 235"/>
                <a:gd name="T48" fmla="*/ 13 w 79"/>
                <a:gd name="T49" fmla="*/ 72 h 235"/>
                <a:gd name="T50" fmla="*/ 10 w 79"/>
                <a:gd name="T51" fmla="*/ 79 h 235"/>
                <a:gd name="T52" fmla="*/ 18 w 79"/>
                <a:gd name="T53" fmla="*/ 123 h 235"/>
                <a:gd name="T54" fmla="*/ 21 w 79"/>
                <a:gd name="T55" fmla="*/ 146 h 235"/>
                <a:gd name="T56" fmla="*/ 22 w 79"/>
                <a:gd name="T57" fmla="*/ 220 h 235"/>
                <a:gd name="T58" fmla="*/ 26 w 79"/>
                <a:gd name="T59" fmla="*/ 223 h 235"/>
                <a:gd name="T60" fmla="*/ 32 w 79"/>
                <a:gd name="T61" fmla="*/ 223 h 235"/>
                <a:gd name="T62" fmla="*/ 35 w 79"/>
                <a:gd name="T63" fmla="*/ 218 h 235"/>
                <a:gd name="T64" fmla="*/ 35 w 79"/>
                <a:gd name="T65" fmla="*/ 155 h 235"/>
                <a:gd name="T66" fmla="*/ 36 w 79"/>
                <a:gd name="T67" fmla="*/ 147 h 235"/>
                <a:gd name="T68" fmla="*/ 41 w 79"/>
                <a:gd name="T69" fmla="*/ 144 h 235"/>
                <a:gd name="T70" fmla="*/ 45 w 79"/>
                <a:gd name="T71" fmla="*/ 147 h 235"/>
                <a:gd name="T72" fmla="*/ 47 w 79"/>
                <a:gd name="T73" fmla="*/ 155 h 235"/>
                <a:gd name="T74" fmla="*/ 47 w 79"/>
                <a:gd name="T75" fmla="*/ 218 h 235"/>
                <a:gd name="T76" fmla="*/ 49 w 79"/>
                <a:gd name="T77" fmla="*/ 223 h 235"/>
                <a:gd name="T78" fmla="*/ 55 w 79"/>
                <a:gd name="T79" fmla="*/ 223 h 235"/>
                <a:gd name="T80" fmla="*/ 60 w 79"/>
                <a:gd name="T81" fmla="*/ 220 h 235"/>
                <a:gd name="T82" fmla="*/ 60 w 79"/>
                <a:gd name="T83" fmla="*/ 146 h 235"/>
                <a:gd name="T84" fmla="*/ 62 w 79"/>
                <a:gd name="T85" fmla="*/ 123 h 235"/>
                <a:gd name="T86" fmla="*/ 70 w 79"/>
                <a:gd name="T87" fmla="*/ 155 h 235"/>
                <a:gd name="T88" fmla="*/ 70 w 79"/>
                <a:gd name="T89" fmla="*/ 218 h 235"/>
                <a:gd name="T90" fmla="*/ 68 w 79"/>
                <a:gd name="T91" fmla="*/ 228 h 235"/>
                <a:gd name="T92" fmla="*/ 60 w 79"/>
                <a:gd name="T93" fmla="*/ 233 h 235"/>
                <a:gd name="T94" fmla="*/ 52 w 79"/>
                <a:gd name="T95" fmla="*/ 235 h 235"/>
                <a:gd name="T96" fmla="*/ 44 w 79"/>
                <a:gd name="T97" fmla="*/ 232 h 235"/>
                <a:gd name="T98" fmla="*/ 38 w 79"/>
                <a:gd name="T99" fmla="*/ 232 h 235"/>
                <a:gd name="T100" fmla="*/ 30 w 79"/>
                <a:gd name="T101" fmla="*/ 235 h 235"/>
                <a:gd name="T102" fmla="*/ 21 w 79"/>
                <a:gd name="T103" fmla="*/ 233 h 235"/>
                <a:gd name="T104" fmla="*/ 13 w 79"/>
                <a:gd name="T105" fmla="*/ 228 h 235"/>
                <a:gd name="T106" fmla="*/ 10 w 79"/>
                <a:gd name="T107" fmla="*/ 218 h 235"/>
                <a:gd name="T108" fmla="*/ 10 w 79"/>
                <a:gd name="T109" fmla="*/ 140 h 235"/>
                <a:gd name="T110" fmla="*/ 9 w 79"/>
                <a:gd name="T111" fmla="*/ 130 h 235"/>
                <a:gd name="T112" fmla="*/ 0 w 79"/>
                <a:gd name="T113" fmla="*/ 83 h 235"/>
                <a:gd name="T114" fmla="*/ 4 w 79"/>
                <a:gd name="T115" fmla="*/ 67 h 235"/>
                <a:gd name="T116" fmla="*/ 21 w 79"/>
                <a:gd name="T117" fmla="*/ 53 h 235"/>
                <a:gd name="T118" fmla="*/ 10 w 79"/>
                <a:gd name="T119" fmla="*/ 30 h 235"/>
                <a:gd name="T120" fmla="*/ 19 w 79"/>
                <a:gd name="T121" fmla="*/ 9 h 235"/>
                <a:gd name="T122" fmla="*/ 40 w 79"/>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35">
                  <a:moveTo>
                    <a:pt x="40" y="11"/>
                  </a:moveTo>
                  <a:lnTo>
                    <a:pt x="35" y="12"/>
                  </a:lnTo>
                  <a:lnTo>
                    <a:pt x="30" y="15"/>
                  </a:lnTo>
                  <a:lnTo>
                    <a:pt x="24" y="19"/>
                  </a:lnTo>
                  <a:lnTo>
                    <a:pt x="22" y="24"/>
                  </a:lnTo>
                  <a:lnTo>
                    <a:pt x="22" y="30"/>
                  </a:lnTo>
                  <a:lnTo>
                    <a:pt x="22" y="37"/>
                  </a:lnTo>
                  <a:lnTo>
                    <a:pt x="24" y="42"/>
                  </a:lnTo>
                  <a:lnTo>
                    <a:pt x="30" y="46"/>
                  </a:lnTo>
                  <a:lnTo>
                    <a:pt x="35" y="49"/>
                  </a:lnTo>
                  <a:lnTo>
                    <a:pt x="40" y="50"/>
                  </a:lnTo>
                  <a:lnTo>
                    <a:pt x="47" y="49"/>
                  </a:lnTo>
                  <a:lnTo>
                    <a:pt x="52" y="46"/>
                  </a:lnTo>
                  <a:lnTo>
                    <a:pt x="56" y="42"/>
                  </a:lnTo>
                  <a:lnTo>
                    <a:pt x="59" y="37"/>
                  </a:lnTo>
                  <a:lnTo>
                    <a:pt x="60" y="30"/>
                  </a:lnTo>
                  <a:lnTo>
                    <a:pt x="59" y="24"/>
                  </a:lnTo>
                  <a:lnTo>
                    <a:pt x="56" y="19"/>
                  </a:lnTo>
                  <a:lnTo>
                    <a:pt x="52" y="15"/>
                  </a:lnTo>
                  <a:lnTo>
                    <a:pt x="47" y="12"/>
                  </a:lnTo>
                  <a:lnTo>
                    <a:pt x="40" y="11"/>
                  </a:lnTo>
                  <a:close/>
                  <a:moveTo>
                    <a:pt x="40" y="0"/>
                  </a:moveTo>
                  <a:lnTo>
                    <a:pt x="52" y="3"/>
                  </a:lnTo>
                  <a:lnTo>
                    <a:pt x="61" y="9"/>
                  </a:lnTo>
                  <a:lnTo>
                    <a:pt x="68" y="19"/>
                  </a:lnTo>
                  <a:lnTo>
                    <a:pt x="70" y="30"/>
                  </a:lnTo>
                  <a:lnTo>
                    <a:pt x="68" y="43"/>
                  </a:lnTo>
                  <a:lnTo>
                    <a:pt x="60" y="53"/>
                  </a:lnTo>
                  <a:lnTo>
                    <a:pt x="72" y="62"/>
                  </a:lnTo>
                  <a:lnTo>
                    <a:pt x="76" y="63"/>
                  </a:lnTo>
                  <a:lnTo>
                    <a:pt x="77" y="67"/>
                  </a:lnTo>
                  <a:lnTo>
                    <a:pt x="79" y="71"/>
                  </a:lnTo>
                  <a:lnTo>
                    <a:pt x="76" y="74"/>
                  </a:lnTo>
                  <a:lnTo>
                    <a:pt x="70" y="77"/>
                  </a:lnTo>
                  <a:lnTo>
                    <a:pt x="69" y="75"/>
                  </a:lnTo>
                  <a:lnTo>
                    <a:pt x="68" y="72"/>
                  </a:lnTo>
                  <a:lnTo>
                    <a:pt x="66" y="70"/>
                  </a:lnTo>
                  <a:lnTo>
                    <a:pt x="49" y="59"/>
                  </a:lnTo>
                  <a:lnTo>
                    <a:pt x="45" y="59"/>
                  </a:lnTo>
                  <a:lnTo>
                    <a:pt x="45" y="89"/>
                  </a:lnTo>
                  <a:lnTo>
                    <a:pt x="45" y="92"/>
                  </a:lnTo>
                  <a:lnTo>
                    <a:pt x="43" y="94"/>
                  </a:lnTo>
                  <a:lnTo>
                    <a:pt x="40" y="94"/>
                  </a:lnTo>
                  <a:lnTo>
                    <a:pt x="38" y="94"/>
                  </a:lnTo>
                  <a:lnTo>
                    <a:pt x="36" y="92"/>
                  </a:lnTo>
                  <a:lnTo>
                    <a:pt x="35" y="89"/>
                  </a:lnTo>
                  <a:lnTo>
                    <a:pt x="35" y="59"/>
                  </a:lnTo>
                  <a:lnTo>
                    <a:pt x="31" y="59"/>
                  </a:lnTo>
                  <a:lnTo>
                    <a:pt x="15" y="70"/>
                  </a:lnTo>
                  <a:lnTo>
                    <a:pt x="13" y="72"/>
                  </a:lnTo>
                  <a:lnTo>
                    <a:pt x="11" y="75"/>
                  </a:lnTo>
                  <a:lnTo>
                    <a:pt x="10" y="79"/>
                  </a:lnTo>
                  <a:lnTo>
                    <a:pt x="10" y="81"/>
                  </a:lnTo>
                  <a:lnTo>
                    <a:pt x="18" y="123"/>
                  </a:lnTo>
                  <a:lnTo>
                    <a:pt x="21" y="134"/>
                  </a:lnTo>
                  <a:lnTo>
                    <a:pt x="21" y="146"/>
                  </a:lnTo>
                  <a:lnTo>
                    <a:pt x="21" y="218"/>
                  </a:lnTo>
                  <a:lnTo>
                    <a:pt x="22" y="220"/>
                  </a:lnTo>
                  <a:lnTo>
                    <a:pt x="23" y="223"/>
                  </a:lnTo>
                  <a:lnTo>
                    <a:pt x="26" y="223"/>
                  </a:lnTo>
                  <a:lnTo>
                    <a:pt x="30" y="223"/>
                  </a:lnTo>
                  <a:lnTo>
                    <a:pt x="32" y="223"/>
                  </a:lnTo>
                  <a:lnTo>
                    <a:pt x="35" y="220"/>
                  </a:lnTo>
                  <a:lnTo>
                    <a:pt x="35" y="218"/>
                  </a:lnTo>
                  <a:lnTo>
                    <a:pt x="35" y="161"/>
                  </a:lnTo>
                  <a:lnTo>
                    <a:pt x="35" y="155"/>
                  </a:lnTo>
                  <a:lnTo>
                    <a:pt x="36" y="151"/>
                  </a:lnTo>
                  <a:lnTo>
                    <a:pt x="36" y="147"/>
                  </a:lnTo>
                  <a:lnTo>
                    <a:pt x="39" y="146"/>
                  </a:lnTo>
                  <a:lnTo>
                    <a:pt x="41" y="144"/>
                  </a:lnTo>
                  <a:lnTo>
                    <a:pt x="44" y="146"/>
                  </a:lnTo>
                  <a:lnTo>
                    <a:pt x="45" y="147"/>
                  </a:lnTo>
                  <a:lnTo>
                    <a:pt x="47" y="151"/>
                  </a:lnTo>
                  <a:lnTo>
                    <a:pt x="47" y="155"/>
                  </a:lnTo>
                  <a:lnTo>
                    <a:pt x="47" y="161"/>
                  </a:lnTo>
                  <a:lnTo>
                    <a:pt x="47" y="218"/>
                  </a:lnTo>
                  <a:lnTo>
                    <a:pt x="48" y="220"/>
                  </a:lnTo>
                  <a:lnTo>
                    <a:pt x="49" y="223"/>
                  </a:lnTo>
                  <a:lnTo>
                    <a:pt x="52" y="223"/>
                  </a:lnTo>
                  <a:lnTo>
                    <a:pt x="55" y="223"/>
                  </a:lnTo>
                  <a:lnTo>
                    <a:pt x="57" y="223"/>
                  </a:lnTo>
                  <a:lnTo>
                    <a:pt x="60" y="220"/>
                  </a:lnTo>
                  <a:lnTo>
                    <a:pt x="60" y="218"/>
                  </a:lnTo>
                  <a:lnTo>
                    <a:pt x="60" y="146"/>
                  </a:lnTo>
                  <a:lnTo>
                    <a:pt x="61" y="134"/>
                  </a:lnTo>
                  <a:lnTo>
                    <a:pt x="62" y="123"/>
                  </a:lnTo>
                  <a:lnTo>
                    <a:pt x="64" y="118"/>
                  </a:lnTo>
                  <a:lnTo>
                    <a:pt x="70" y="155"/>
                  </a:lnTo>
                  <a:lnTo>
                    <a:pt x="70" y="155"/>
                  </a:lnTo>
                  <a:lnTo>
                    <a:pt x="70" y="218"/>
                  </a:lnTo>
                  <a:lnTo>
                    <a:pt x="70" y="223"/>
                  </a:lnTo>
                  <a:lnTo>
                    <a:pt x="68" y="228"/>
                  </a:lnTo>
                  <a:lnTo>
                    <a:pt x="64" y="231"/>
                  </a:lnTo>
                  <a:lnTo>
                    <a:pt x="60" y="233"/>
                  </a:lnTo>
                  <a:lnTo>
                    <a:pt x="55" y="235"/>
                  </a:lnTo>
                  <a:lnTo>
                    <a:pt x="52" y="235"/>
                  </a:lnTo>
                  <a:lnTo>
                    <a:pt x="48" y="233"/>
                  </a:lnTo>
                  <a:lnTo>
                    <a:pt x="44" y="232"/>
                  </a:lnTo>
                  <a:lnTo>
                    <a:pt x="41" y="229"/>
                  </a:lnTo>
                  <a:lnTo>
                    <a:pt x="38" y="232"/>
                  </a:lnTo>
                  <a:lnTo>
                    <a:pt x="34" y="233"/>
                  </a:lnTo>
                  <a:lnTo>
                    <a:pt x="30" y="235"/>
                  </a:lnTo>
                  <a:lnTo>
                    <a:pt x="26" y="235"/>
                  </a:lnTo>
                  <a:lnTo>
                    <a:pt x="21" y="233"/>
                  </a:lnTo>
                  <a:lnTo>
                    <a:pt x="17" y="231"/>
                  </a:lnTo>
                  <a:lnTo>
                    <a:pt x="13" y="228"/>
                  </a:lnTo>
                  <a:lnTo>
                    <a:pt x="11" y="223"/>
                  </a:lnTo>
                  <a:lnTo>
                    <a:pt x="10" y="218"/>
                  </a:lnTo>
                  <a:lnTo>
                    <a:pt x="10" y="146"/>
                  </a:lnTo>
                  <a:lnTo>
                    <a:pt x="10" y="140"/>
                  </a:lnTo>
                  <a:lnTo>
                    <a:pt x="9" y="135"/>
                  </a:lnTo>
                  <a:lnTo>
                    <a:pt x="9" y="130"/>
                  </a:lnTo>
                  <a:lnTo>
                    <a:pt x="7" y="125"/>
                  </a:lnTo>
                  <a:lnTo>
                    <a:pt x="0" y="83"/>
                  </a:lnTo>
                  <a:lnTo>
                    <a:pt x="0" y="75"/>
                  </a:lnTo>
                  <a:lnTo>
                    <a:pt x="4" y="67"/>
                  </a:lnTo>
                  <a:lnTo>
                    <a:pt x="9" y="62"/>
                  </a:lnTo>
                  <a:lnTo>
                    <a:pt x="21" y="53"/>
                  </a:lnTo>
                  <a:lnTo>
                    <a:pt x="13" y="43"/>
                  </a:lnTo>
                  <a:lnTo>
                    <a:pt x="10" y="30"/>
                  </a:lnTo>
                  <a:lnTo>
                    <a:pt x="13" y="19"/>
                  </a:lnTo>
                  <a:lnTo>
                    <a:pt x="19" y="9"/>
                  </a:lnTo>
                  <a:lnTo>
                    <a:pt x="28" y="3"/>
                  </a:lnTo>
                  <a:lnTo>
                    <a:pt x="40"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68" name="Freeform 383"/>
            <p:cNvSpPr>
              <a:spLocks noEditPoints="1"/>
            </p:cNvSpPr>
            <p:nvPr/>
          </p:nvSpPr>
          <p:spPr bwMode="auto">
            <a:xfrm>
              <a:off x="5273668" y="3867150"/>
              <a:ext cx="127000" cy="373063"/>
            </a:xfrm>
            <a:custGeom>
              <a:avLst/>
              <a:gdLst>
                <a:gd name="T0" fmla="*/ 33 w 80"/>
                <a:gd name="T1" fmla="*/ 12 h 235"/>
                <a:gd name="T2" fmla="*/ 24 w 80"/>
                <a:gd name="T3" fmla="*/ 19 h 235"/>
                <a:gd name="T4" fmla="*/ 20 w 80"/>
                <a:gd name="T5" fmla="*/ 30 h 235"/>
                <a:gd name="T6" fmla="*/ 24 w 80"/>
                <a:gd name="T7" fmla="*/ 42 h 235"/>
                <a:gd name="T8" fmla="*/ 33 w 80"/>
                <a:gd name="T9" fmla="*/ 49 h 235"/>
                <a:gd name="T10" fmla="*/ 45 w 80"/>
                <a:gd name="T11" fmla="*/ 49 h 235"/>
                <a:gd name="T12" fmla="*/ 54 w 80"/>
                <a:gd name="T13" fmla="*/ 42 h 235"/>
                <a:gd name="T14" fmla="*/ 58 w 80"/>
                <a:gd name="T15" fmla="*/ 30 h 235"/>
                <a:gd name="T16" fmla="*/ 54 w 80"/>
                <a:gd name="T17" fmla="*/ 19 h 235"/>
                <a:gd name="T18" fmla="*/ 45 w 80"/>
                <a:gd name="T19" fmla="*/ 12 h 235"/>
                <a:gd name="T20" fmla="*/ 39 w 80"/>
                <a:gd name="T21" fmla="*/ 0 h 235"/>
                <a:gd name="T22" fmla="*/ 60 w 80"/>
                <a:gd name="T23" fmla="*/ 9 h 235"/>
                <a:gd name="T24" fmla="*/ 68 w 80"/>
                <a:gd name="T25" fmla="*/ 30 h 235"/>
                <a:gd name="T26" fmla="*/ 58 w 80"/>
                <a:gd name="T27" fmla="*/ 53 h 235"/>
                <a:gd name="T28" fmla="*/ 76 w 80"/>
                <a:gd name="T29" fmla="*/ 67 h 235"/>
                <a:gd name="T30" fmla="*/ 80 w 80"/>
                <a:gd name="T31" fmla="*/ 83 h 235"/>
                <a:gd name="T32" fmla="*/ 71 w 80"/>
                <a:gd name="T33" fmla="*/ 130 h 235"/>
                <a:gd name="T34" fmla="*/ 69 w 80"/>
                <a:gd name="T35" fmla="*/ 140 h 235"/>
                <a:gd name="T36" fmla="*/ 69 w 80"/>
                <a:gd name="T37" fmla="*/ 218 h 235"/>
                <a:gd name="T38" fmla="*/ 66 w 80"/>
                <a:gd name="T39" fmla="*/ 228 h 235"/>
                <a:gd name="T40" fmla="*/ 58 w 80"/>
                <a:gd name="T41" fmla="*/ 233 h 235"/>
                <a:gd name="T42" fmla="*/ 50 w 80"/>
                <a:gd name="T43" fmla="*/ 235 h 235"/>
                <a:gd name="T44" fmla="*/ 42 w 80"/>
                <a:gd name="T45" fmla="*/ 232 h 235"/>
                <a:gd name="T46" fmla="*/ 35 w 80"/>
                <a:gd name="T47" fmla="*/ 232 h 235"/>
                <a:gd name="T48" fmla="*/ 26 w 80"/>
                <a:gd name="T49" fmla="*/ 235 h 235"/>
                <a:gd name="T50" fmla="*/ 20 w 80"/>
                <a:gd name="T51" fmla="*/ 233 h 235"/>
                <a:gd name="T52" fmla="*/ 12 w 80"/>
                <a:gd name="T53" fmla="*/ 228 h 235"/>
                <a:gd name="T54" fmla="*/ 8 w 80"/>
                <a:gd name="T55" fmla="*/ 218 h 235"/>
                <a:gd name="T56" fmla="*/ 8 w 80"/>
                <a:gd name="T57" fmla="*/ 155 h 235"/>
                <a:gd name="T58" fmla="*/ 17 w 80"/>
                <a:gd name="T59" fmla="*/ 123 h 235"/>
                <a:gd name="T60" fmla="*/ 20 w 80"/>
                <a:gd name="T61" fmla="*/ 146 h 235"/>
                <a:gd name="T62" fmla="*/ 20 w 80"/>
                <a:gd name="T63" fmla="*/ 220 h 235"/>
                <a:gd name="T64" fmla="*/ 25 w 80"/>
                <a:gd name="T65" fmla="*/ 223 h 235"/>
                <a:gd name="T66" fmla="*/ 30 w 80"/>
                <a:gd name="T67" fmla="*/ 223 h 235"/>
                <a:gd name="T68" fmla="*/ 33 w 80"/>
                <a:gd name="T69" fmla="*/ 218 h 235"/>
                <a:gd name="T70" fmla="*/ 33 w 80"/>
                <a:gd name="T71" fmla="*/ 155 h 235"/>
                <a:gd name="T72" fmla="*/ 34 w 80"/>
                <a:gd name="T73" fmla="*/ 147 h 235"/>
                <a:gd name="T74" fmla="*/ 38 w 80"/>
                <a:gd name="T75" fmla="*/ 144 h 235"/>
                <a:gd name="T76" fmla="*/ 43 w 80"/>
                <a:gd name="T77" fmla="*/ 147 h 235"/>
                <a:gd name="T78" fmla="*/ 43 w 80"/>
                <a:gd name="T79" fmla="*/ 155 h 235"/>
                <a:gd name="T80" fmla="*/ 43 w 80"/>
                <a:gd name="T81" fmla="*/ 218 h 235"/>
                <a:gd name="T82" fmla="*/ 47 w 80"/>
                <a:gd name="T83" fmla="*/ 223 h 235"/>
                <a:gd name="T84" fmla="*/ 52 w 80"/>
                <a:gd name="T85" fmla="*/ 223 h 235"/>
                <a:gd name="T86" fmla="*/ 58 w 80"/>
                <a:gd name="T87" fmla="*/ 220 h 235"/>
                <a:gd name="T88" fmla="*/ 59 w 80"/>
                <a:gd name="T89" fmla="*/ 146 h 235"/>
                <a:gd name="T90" fmla="*/ 60 w 80"/>
                <a:gd name="T91" fmla="*/ 123 h 235"/>
                <a:gd name="T92" fmla="*/ 69 w 80"/>
                <a:gd name="T93" fmla="*/ 79 h 235"/>
                <a:gd name="T94" fmla="*/ 67 w 80"/>
                <a:gd name="T95" fmla="*/ 72 h 235"/>
                <a:gd name="T96" fmla="*/ 47 w 80"/>
                <a:gd name="T97" fmla="*/ 59 h 235"/>
                <a:gd name="T98" fmla="*/ 45 w 80"/>
                <a:gd name="T99" fmla="*/ 89 h 235"/>
                <a:gd name="T100" fmla="*/ 42 w 80"/>
                <a:gd name="T101" fmla="*/ 94 h 235"/>
                <a:gd name="T102" fmla="*/ 35 w 80"/>
                <a:gd name="T103" fmla="*/ 94 h 235"/>
                <a:gd name="T104" fmla="*/ 33 w 80"/>
                <a:gd name="T105" fmla="*/ 89 h 235"/>
                <a:gd name="T106" fmla="*/ 30 w 80"/>
                <a:gd name="T107" fmla="*/ 59 h 235"/>
                <a:gd name="T108" fmla="*/ 11 w 80"/>
                <a:gd name="T109" fmla="*/ 72 h 235"/>
                <a:gd name="T110" fmla="*/ 9 w 80"/>
                <a:gd name="T111" fmla="*/ 77 h 235"/>
                <a:gd name="T112" fmla="*/ 0 w 80"/>
                <a:gd name="T113" fmla="*/ 71 h 235"/>
                <a:gd name="T114" fmla="*/ 4 w 80"/>
                <a:gd name="T115" fmla="*/ 63 h 235"/>
                <a:gd name="T116" fmla="*/ 20 w 80"/>
                <a:gd name="T117" fmla="*/ 53 h 235"/>
                <a:gd name="T118" fmla="*/ 9 w 80"/>
                <a:gd name="T119" fmla="*/ 30 h 235"/>
                <a:gd name="T120" fmla="*/ 17 w 80"/>
                <a:gd name="T121" fmla="*/ 9 h 235"/>
                <a:gd name="T122" fmla="*/ 39 w 80"/>
                <a:gd name="T1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35">
                  <a:moveTo>
                    <a:pt x="39" y="11"/>
                  </a:moveTo>
                  <a:lnTo>
                    <a:pt x="33" y="12"/>
                  </a:lnTo>
                  <a:lnTo>
                    <a:pt x="28" y="15"/>
                  </a:lnTo>
                  <a:lnTo>
                    <a:pt x="24" y="19"/>
                  </a:lnTo>
                  <a:lnTo>
                    <a:pt x="21" y="24"/>
                  </a:lnTo>
                  <a:lnTo>
                    <a:pt x="20" y="30"/>
                  </a:lnTo>
                  <a:lnTo>
                    <a:pt x="21" y="37"/>
                  </a:lnTo>
                  <a:lnTo>
                    <a:pt x="24" y="42"/>
                  </a:lnTo>
                  <a:lnTo>
                    <a:pt x="28" y="46"/>
                  </a:lnTo>
                  <a:lnTo>
                    <a:pt x="33" y="49"/>
                  </a:lnTo>
                  <a:lnTo>
                    <a:pt x="39" y="50"/>
                  </a:lnTo>
                  <a:lnTo>
                    <a:pt x="45" y="49"/>
                  </a:lnTo>
                  <a:lnTo>
                    <a:pt x="50" y="46"/>
                  </a:lnTo>
                  <a:lnTo>
                    <a:pt x="54" y="42"/>
                  </a:lnTo>
                  <a:lnTo>
                    <a:pt x="56" y="37"/>
                  </a:lnTo>
                  <a:lnTo>
                    <a:pt x="58" y="30"/>
                  </a:lnTo>
                  <a:lnTo>
                    <a:pt x="56" y="24"/>
                  </a:lnTo>
                  <a:lnTo>
                    <a:pt x="54" y="19"/>
                  </a:lnTo>
                  <a:lnTo>
                    <a:pt x="50" y="15"/>
                  </a:lnTo>
                  <a:lnTo>
                    <a:pt x="45" y="12"/>
                  </a:lnTo>
                  <a:lnTo>
                    <a:pt x="39" y="11"/>
                  </a:lnTo>
                  <a:close/>
                  <a:moveTo>
                    <a:pt x="39" y="0"/>
                  </a:moveTo>
                  <a:lnTo>
                    <a:pt x="50" y="3"/>
                  </a:lnTo>
                  <a:lnTo>
                    <a:pt x="60" y="9"/>
                  </a:lnTo>
                  <a:lnTo>
                    <a:pt x="67" y="19"/>
                  </a:lnTo>
                  <a:lnTo>
                    <a:pt x="68" y="30"/>
                  </a:lnTo>
                  <a:lnTo>
                    <a:pt x="66" y="43"/>
                  </a:lnTo>
                  <a:lnTo>
                    <a:pt x="58" y="53"/>
                  </a:lnTo>
                  <a:lnTo>
                    <a:pt x="71" y="62"/>
                  </a:lnTo>
                  <a:lnTo>
                    <a:pt x="76" y="67"/>
                  </a:lnTo>
                  <a:lnTo>
                    <a:pt x="80" y="75"/>
                  </a:lnTo>
                  <a:lnTo>
                    <a:pt x="80" y="83"/>
                  </a:lnTo>
                  <a:lnTo>
                    <a:pt x="71" y="125"/>
                  </a:lnTo>
                  <a:lnTo>
                    <a:pt x="71" y="130"/>
                  </a:lnTo>
                  <a:lnTo>
                    <a:pt x="69" y="135"/>
                  </a:lnTo>
                  <a:lnTo>
                    <a:pt x="69" y="140"/>
                  </a:lnTo>
                  <a:lnTo>
                    <a:pt x="69" y="146"/>
                  </a:lnTo>
                  <a:lnTo>
                    <a:pt x="69" y="218"/>
                  </a:lnTo>
                  <a:lnTo>
                    <a:pt x="68" y="223"/>
                  </a:lnTo>
                  <a:lnTo>
                    <a:pt x="66" y="228"/>
                  </a:lnTo>
                  <a:lnTo>
                    <a:pt x="63" y="231"/>
                  </a:lnTo>
                  <a:lnTo>
                    <a:pt x="58" y="233"/>
                  </a:lnTo>
                  <a:lnTo>
                    <a:pt x="52" y="235"/>
                  </a:lnTo>
                  <a:lnTo>
                    <a:pt x="50" y="235"/>
                  </a:lnTo>
                  <a:lnTo>
                    <a:pt x="46" y="233"/>
                  </a:lnTo>
                  <a:lnTo>
                    <a:pt x="42" y="232"/>
                  </a:lnTo>
                  <a:lnTo>
                    <a:pt x="38" y="229"/>
                  </a:lnTo>
                  <a:lnTo>
                    <a:pt x="35" y="232"/>
                  </a:lnTo>
                  <a:lnTo>
                    <a:pt x="31" y="233"/>
                  </a:lnTo>
                  <a:lnTo>
                    <a:pt x="26" y="235"/>
                  </a:lnTo>
                  <a:lnTo>
                    <a:pt x="25" y="235"/>
                  </a:lnTo>
                  <a:lnTo>
                    <a:pt x="20" y="233"/>
                  </a:lnTo>
                  <a:lnTo>
                    <a:pt x="14" y="231"/>
                  </a:lnTo>
                  <a:lnTo>
                    <a:pt x="12" y="228"/>
                  </a:lnTo>
                  <a:lnTo>
                    <a:pt x="9" y="223"/>
                  </a:lnTo>
                  <a:lnTo>
                    <a:pt x="8" y="218"/>
                  </a:lnTo>
                  <a:lnTo>
                    <a:pt x="8" y="155"/>
                  </a:lnTo>
                  <a:lnTo>
                    <a:pt x="8" y="155"/>
                  </a:lnTo>
                  <a:lnTo>
                    <a:pt x="16" y="118"/>
                  </a:lnTo>
                  <a:lnTo>
                    <a:pt x="17" y="123"/>
                  </a:lnTo>
                  <a:lnTo>
                    <a:pt x="18" y="134"/>
                  </a:lnTo>
                  <a:lnTo>
                    <a:pt x="20" y="146"/>
                  </a:lnTo>
                  <a:lnTo>
                    <a:pt x="20" y="218"/>
                  </a:lnTo>
                  <a:lnTo>
                    <a:pt x="20" y="220"/>
                  </a:lnTo>
                  <a:lnTo>
                    <a:pt x="22" y="223"/>
                  </a:lnTo>
                  <a:lnTo>
                    <a:pt x="25" y="223"/>
                  </a:lnTo>
                  <a:lnTo>
                    <a:pt x="26" y="223"/>
                  </a:lnTo>
                  <a:lnTo>
                    <a:pt x="30" y="223"/>
                  </a:lnTo>
                  <a:lnTo>
                    <a:pt x="31" y="220"/>
                  </a:lnTo>
                  <a:lnTo>
                    <a:pt x="33" y="218"/>
                  </a:lnTo>
                  <a:lnTo>
                    <a:pt x="33" y="161"/>
                  </a:lnTo>
                  <a:lnTo>
                    <a:pt x="33" y="155"/>
                  </a:lnTo>
                  <a:lnTo>
                    <a:pt x="33" y="151"/>
                  </a:lnTo>
                  <a:lnTo>
                    <a:pt x="34" y="147"/>
                  </a:lnTo>
                  <a:lnTo>
                    <a:pt x="35" y="146"/>
                  </a:lnTo>
                  <a:lnTo>
                    <a:pt x="38" y="144"/>
                  </a:lnTo>
                  <a:lnTo>
                    <a:pt x="41" y="146"/>
                  </a:lnTo>
                  <a:lnTo>
                    <a:pt x="43" y="147"/>
                  </a:lnTo>
                  <a:lnTo>
                    <a:pt x="43" y="151"/>
                  </a:lnTo>
                  <a:lnTo>
                    <a:pt x="43" y="155"/>
                  </a:lnTo>
                  <a:lnTo>
                    <a:pt x="43" y="161"/>
                  </a:lnTo>
                  <a:lnTo>
                    <a:pt x="43" y="218"/>
                  </a:lnTo>
                  <a:lnTo>
                    <a:pt x="45" y="220"/>
                  </a:lnTo>
                  <a:lnTo>
                    <a:pt x="47" y="223"/>
                  </a:lnTo>
                  <a:lnTo>
                    <a:pt x="50" y="223"/>
                  </a:lnTo>
                  <a:lnTo>
                    <a:pt x="52" y="223"/>
                  </a:lnTo>
                  <a:lnTo>
                    <a:pt x="56" y="223"/>
                  </a:lnTo>
                  <a:lnTo>
                    <a:pt x="58" y="220"/>
                  </a:lnTo>
                  <a:lnTo>
                    <a:pt x="59" y="218"/>
                  </a:lnTo>
                  <a:lnTo>
                    <a:pt x="59" y="146"/>
                  </a:lnTo>
                  <a:lnTo>
                    <a:pt x="59" y="134"/>
                  </a:lnTo>
                  <a:lnTo>
                    <a:pt x="60" y="123"/>
                  </a:lnTo>
                  <a:lnTo>
                    <a:pt x="69" y="81"/>
                  </a:lnTo>
                  <a:lnTo>
                    <a:pt x="69" y="79"/>
                  </a:lnTo>
                  <a:lnTo>
                    <a:pt x="68" y="75"/>
                  </a:lnTo>
                  <a:lnTo>
                    <a:pt x="67" y="72"/>
                  </a:lnTo>
                  <a:lnTo>
                    <a:pt x="64" y="70"/>
                  </a:lnTo>
                  <a:lnTo>
                    <a:pt x="47" y="59"/>
                  </a:lnTo>
                  <a:lnTo>
                    <a:pt x="45" y="59"/>
                  </a:lnTo>
                  <a:lnTo>
                    <a:pt x="45" y="89"/>
                  </a:lnTo>
                  <a:lnTo>
                    <a:pt x="43" y="92"/>
                  </a:lnTo>
                  <a:lnTo>
                    <a:pt x="42" y="94"/>
                  </a:lnTo>
                  <a:lnTo>
                    <a:pt x="39" y="94"/>
                  </a:lnTo>
                  <a:lnTo>
                    <a:pt x="35" y="94"/>
                  </a:lnTo>
                  <a:lnTo>
                    <a:pt x="34" y="92"/>
                  </a:lnTo>
                  <a:lnTo>
                    <a:pt x="33" y="89"/>
                  </a:lnTo>
                  <a:lnTo>
                    <a:pt x="33" y="59"/>
                  </a:lnTo>
                  <a:lnTo>
                    <a:pt x="30" y="59"/>
                  </a:lnTo>
                  <a:lnTo>
                    <a:pt x="13" y="70"/>
                  </a:lnTo>
                  <a:lnTo>
                    <a:pt x="11" y="72"/>
                  </a:lnTo>
                  <a:lnTo>
                    <a:pt x="9" y="75"/>
                  </a:lnTo>
                  <a:lnTo>
                    <a:pt x="9" y="77"/>
                  </a:lnTo>
                  <a:lnTo>
                    <a:pt x="4" y="74"/>
                  </a:lnTo>
                  <a:lnTo>
                    <a:pt x="0" y="71"/>
                  </a:lnTo>
                  <a:lnTo>
                    <a:pt x="1" y="67"/>
                  </a:lnTo>
                  <a:lnTo>
                    <a:pt x="4" y="63"/>
                  </a:lnTo>
                  <a:lnTo>
                    <a:pt x="7" y="62"/>
                  </a:lnTo>
                  <a:lnTo>
                    <a:pt x="20" y="53"/>
                  </a:lnTo>
                  <a:lnTo>
                    <a:pt x="12" y="43"/>
                  </a:lnTo>
                  <a:lnTo>
                    <a:pt x="9" y="30"/>
                  </a:lnTo>
                  <a:lnTo>
                    <a:pt x="11" y="19"/>
                  </a:lnTo>
                  <a:lnTo>
                    <a:pt x="17" y="9"/>
                  </a:lnTo>
                  <a:lnTo>
                    <a:pt x="28" y="3"/>
                  </a:lnTo>
                  <a:lnTo>
                    <a:pt x="39"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sp>
        <p:nvSpPr>
          <p:cNvPr id="72" name="Rechthoek 71">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pic>
        <p:nvPicPr>
          <p:cNvPr id="1027" name="Picture 3" descr="\\PPTDC\Shared Folders\Documenten\PPTstudios\1. 0pdrachtgevers\PUM\Hun materiaal\Beeldmateriaal\9 april\3814_Icoon_ElectrotechnicalIndustryEngineering_RGB.png"/>
          <p:cNvPicPr>
            <a:picLocks noChangeAspect="1" noChangeArrowheads="1"/>
          </p:cNvPicPr>
          <p:nvPr/>
        </p:nvPicPr>
        <p:blipFill rotWithShape="1">
          <a:blip r:embed="rId4" cstate="screen">
            <a:clrChange>
              <a:clrFrom>
                <a:srgbClr val="FF7600"/>
              </a:clrFrom>
              <a:clrTo>
                <a:srgbClr val="FF7600">
                  <a:alpha val="0"/>
                </a:srgbClr>
              </a:clrTo>
            </a:clrChange>
            <a:extLst>
              <a:ext uri="{28A0092B-C50C-407E-A947-70E740481C1C}">
                <a14:useLocalDpi xmlns:a14="http://schemas.microsoft.com/office/drawing/2010/main"/>
              </a:ext>
            </a:extLst>
          </a:blip>
          <a:srcRect/>
          <a:stretch/>
        </p:blipFill>
        <p:spPr bwMode="auto">
          <a:xfrm>
            <a:off x="4046636" y="1556792"/>
            <a:ext cx="674994" cy="558615"/>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datum 9"/>
          <p:cNvSpPr>
            <a:spLocks noGrp="1"/>
          </p:cNvSpPr>
          <p:nvPr>
            <p:ph type="dt" sz="half" idx="2"/>
          </p:nvPr>
        </p:nvSpPr>
        <p:spPr/>
        <p:txBody>
          <a:bodyPr/>
          <a:lstStyle/>
          <a:p>
            <a:fld id="{A5254721-3A22-4CCB-895F-B6165BE568CF}" type="datetime1">
              <a:rPr lang="en-GB" smtClean="0"/>
              <a:pPr/>
              <a:t>24/08/2015</a:t>
            </a:fld>
            <a:endParaRPr lang="en-GB"/>
          </a:p>
        </p:txBody>
      </p:sp>
      <p:sp>
        <p:nvSpPr>
          <p:cNvPr id="11" name="Tijdelijke aanduiding voor dianummer 10"/>
          <p:cNvSpPr>
            <a:spLocks noGrp="1"/>
          </p:cNvSpPr>
          <p:nvPr>
            <p:ph type="sldNum" sz="quarter" idx="4"/>
          </p:nvPr>
        </p:nvSpPr>
        <p:spPr/>
        <p:txBody>
          <a:bodyPr/>
          <a:lstStyle/>
          <a:p>
            <a:fld id="{12622F55-C561-42E3-B433-FB29ED5780B4}" type="slidenum">
              <a:rPr lang="en-GB" smtClean="0"/>
              <a:pPr/>
              <a:t>13</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0-#ppt_w/2"/>
                                          </p:val>
                                        </p:tav>
                                        <p:tav tm="100000">
                                          <p:val>
                                            <p:strVal val="#ppt_x"/>
                                          </p:val>
                                        </p:tav>
                                      </p:tavLst>
                                    </p:anim>
                                    <p:anim calcmode="lin" valueType="num">
                                      <p:cBhvr additive="base">
                                        <p:cTn id="8" dur="500" fill="hold"/>
                                        <p:tgtEl>
                                          <p:spTgt spid="91"/>
                                        </p:tgtEl>
                                        <p:attrNameLst>
                                          <p:attrName>ppt_y</p:attrName>
                                        </p:attrNameLst>
                                      </p:cBhvr>
                                      <p:tavLst>
                                        <p:tav tm="0">
                                          <p:val>
                                            <p:strVal val="#ppt_y"/>
                                          </p:val>
                                        </p:tav>
                                        <p:tav tm="100000">
                                          <p:val>
                                            <p:strVal val="#ppt_y"/>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strVal val="4/3*#ppt_w"/>
                                          </p:val>
                                        </p:tav>
                                        <p:tav tm="100000">
                                          <p:val>
                                            <p:strVal val="#ppt_w"/>
                                          </p:val>
                                        </p:tav>
                                      </p:tavLst>
                                    </p:anim>
                                    <p:anim calcmode="lin" valueType="num">
                                      <p:cBhvr>
                                        <p:cTn id="12" dur="500" fill="hold"/>
                                        <p:tgtEl>
                                          <p:spTgt spid="43"/>
                                        </p:tgtEl>
                                        <p:attrNameLst>
                                          <p:attrName>ppt_h</p:attrName>
                                        </p:attrNameLst>
                                      </p:cBhvr>
                                      <p:tavLst>
                                        <p:tav tm="0">
                                          <p:val>
                                            <p:strVal val="4/3*#ppt_h"/>
                                          </p:val>
                                        </p:tav>
                                        <p:tav tm="100000">
                                          <p:val>
                                            <p:strVal val="#ppt_h"/>
                                          </p:val>
                                        </p:tav>
                                      </p:tavLst>
                                    </p:anim>
                                  </p:childTnLst>
                                </p:cTn>
                              </p:par>
                              <p:par>
                                <p:cTn id="13" presetID="10" presetClass="entr" presetSubtype="0" fill="hold" grpId="1" nodeType="withEffect">
                                  <p:stCondLst>
                                    <p:cond delay="25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23" presetClass="entr" presetSubtype="288" fill="hold" nodeType="withEffect">
                                  <p:stCondLst>
                                    <p:cond delay="50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500" fill="hold"/>
                                        <p:tgtEl>
                                          <p:spTgt spid="1027"/>
                                        </p:tgtEl>
                                        <p:attrNameLst>
                                          <p:attrName>ppt_w</p:attrName>
                                        </p:attrNameLst>
                                      </p:cBhvr>
                                      <p:tavLst>
                                        <p:tav tm="0">
                                          <p:val>
                                            <p:strVal val="4/3*#ppt_w"/>
                                          </p:val>
                                        </p:tav>
                                        <p:tav tm="100000">
                                          <p:val>
                                            <p:strVal val="#ppt_w"/>
                                          </p:val>
                                        </p:tav>
                                      </p:tavLst>
                                    </p:anim>
                                    <p:anim calcmode="lin" valueType="num">
                                      <p:cBhvr>
                                        <p:cTn id="19" dur="500" fill="hold"/>
                                        <p:tgtEl>
                                          <p:spTgt spid="1027"/>
                                        </p:tgtEl>
                                        <p:attrNameLst>
                                          <p:attrName>ppt_h</p:attrName>
                                        </p:attrNameLst>
                                      </p:cBhvr>
                                      <p:tavLst>
                                        <p:tav tm="0">
                                          <p:val>
                                            <p:strVal val="4/3*#ppt_h"/>
                                          </p:val>
                                        </p:tav>
                                        <p:tav tm="100000">
                                          <p:val>
                                            <p:strVal val="#ppt_h"/>
                                          </p:val>
                                        </p:tav>
                                      </p:tavLst>
                                    </p:anim>
                                  </p:childTnLst>
                                </p:cTn>
                              </p:par>
                              <p:par>
                                <p:cTn id="20" presetID="10" presetClass="entr" presetSubtype="0" fill="hold" nodeType="withEffect">
                                  <p:stCondLst>
                                    <p:cond delay="50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nodeType="afterGroup">
                            <p:stCondLst>
                              <p:cond delay="1250"/>
                            </p:stCondLst>
                            <p:childTnLst>
                              <p:par>
                                <p:cTn id="27" presetID="23" presetClass="entr" presetSubtype="288"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strVal val="4/3*#ppt_w"/>
                                          </p:val>
                                        </p:tav>
                                        <p:tav tm="100000">
                                          <p:val>
                                            <p:strVal val="#ppt_w"/>
                                          </p:val>
                                        </p:tav>
                                      </p:tavLst>
                                    </p:anim>
                                    <p:anim calcmode="lin" valueType="num">
                                      <p:cBhvr>
                                        <p:cTn id="30" dur="500" fill="hold"/>
                                        <p:tgtEl>
                                          <p:spTgt spid="75"/>
                                        </p:tgtEl>
                                        <p:attrNameLst>
                                          <p:attrName>ppt_h</p:attrName>
                                        </p:attrNameLst>
                                      </p:cBhvr>
                                      <p:tavLst>
                                        <p:tav tm="0">
                                          <p:val>
                                            <p:strVal val="4/3*#ppt_h"/>
                                          </p:val>
                                        </p:tav>
                                        <p:tav tm="100000">
                                          <p:val>
                                            <p:strVal val="#ppt_h"/>
                                          </p:val>
                                        </p:tav>
                                      </p:tavLst>
                                    </p:anim>
                                  </p:childTnLst>
                                </p:cTn>
                              </p:par>
                              <p:par>
                                <p:cTn id="31" presetID="10" presetClass="entr" presetSubtype="0" fill="hold" grpId="1"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23" presetClass="entr" presetSubtype="288" fill="hold" nodeType="withEffect">
                                  <p:stCondLst>
                                    <p:cond delay="25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strVal val="4/3*#ppt_w"/>
                                          </p:val>
                                        </p:tav>
                                        <p:tav tm="100000">
                                          <p:val>
                                            <p:strVal val="#ppt_w"/>
                                          </p:val>
                                        </p:tav>
                                      </p:tavLst>
                                    </p:anim>
                                    <p:anim calcmode="lin" valueType="num">
                                      <p:cBhvr>
                                        <p:cTn id="37" dur="500" fill="hold"/>
                                        <p:tgtEl>
                                          <p:spTgt spid="65"/>
                                        </p:tgtEl>
                                        <p:attrNameLst>
                                          <p:attrName>ppt_h</p:attrName>
                                        </p:attrNameLst>
                                      </p:cBhvr>
                                      <p:tavLst>
                                        <p:tav tm="0">
                                          <p:val>
                                            <p:strVal val="4/3*#ppt_h"/>
                                          </p:val>
                                        </p:tav>
                                        <p:tav tm="100000">
                                          <p:val>
                                            <p:strVal val="#ppt_h"/>
                                          </p:val>
                                        </p:tav>
                                      </p:tavLst>
                                    </p:anim>
                                  </p:childTnLst>
                                </p:cTn>
                              </p:par>
                              <p:par>
                                <p:cTn id="38" presetID="10" presetClass="entr" presetSubtype="0" fill="hold" nodeType="withEffect">
                                  <p:stCondLst>
                                    <p:cond delay="25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nodeType="afterGroup">
                            <p:stCondLst>
                              <p:cond delay="2250"/>
                            </p:stCondLst>
                            <p:childTnLst>
                              <p:par>
                                <p:cTn id="45" presetID="23" presetClass="entr" presetSubtype="288"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strVal val="4/3*#ppt_w"/>
                                          </p:val>
                                        </p:tav>
                                        <p:tav tm="100000">
                                          <p:val>
                                            <p:strVal val="#ppt_w"/>
                                          </p:val>
                                        </p:tav>
                                      </p:tavLst>
                                    </p:anim>
                                    <p:anim calcmode="lin" valueType="num">
                                      <p:cBhvr>
                                        <p:cTn id="48" dur="500" fill="hold"/>
                                        <p:tgtEl>
                                          <p:spTgt spid="76"/>
                                        </p:tgtEl>
                                        <p:attrNameLst>
                                          <p:attrName>ppt_h</p:attrName>
                                        </p:attrNameLst>
                                      </p:cBhvr>
                                      <p:tavLst>
                                        <p:tav tm="0">
                                          <p:val>
                                            <p:strVal val="4/3*#ppt_h"/>
                                          </p:val>
                                        </p:tav>
                                        <p:tav tm="100000">
                                          <p:val>
                                            <p:strVal val="#ppt_h"/>
                                          </p:val>
                                        </p:tav>
                                      </p:tavLst>
                                    </p:anim>
                                  </p:childTnLst>
                                </p:cTn>
                              </p:par>
                              <p:par>
                                <p:cTn id="49" presetID="10" presetClass="entr" presetSubtype="0" fill="hold" grpId="1"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500"/>
                                        <p:tgtEl>
                                          <p:spTgt spid="76"/>
                                        </p:tgtEl>
                                      </p:cBhvr>
                                    </p:animEffect>
                                  </p:childTnLst>
                                </p:cTn>
                              </p:par>
                              <p:par>
                                <p:cTn id="52" presetID="23" presetClass="entr" presetSubtype="288" fill="hold" nodeType="withEffect">
                                  <p:stCondLst>
                                    <p:cond delay="25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strVal val="4/3*#ppt_w"/>
                                          </p:val>
                                        </p:tav>
                                        <p:tav tm="100000">
                                          <p:val>
                                            <p:strVal val="#ppt_w"/>
                                          </p:val>
                                        </p:tav>
                                      </p:tavLst>
                                    </p:anim>
                                    <p:anim calcmode="lin" valueType="num">
                                      <p:cBhvr>
                                        <p:cTn id="55" dur="500" fill="hold"/>
                                        <p:tgtEl>
                                          <p:spTgt spid="51"/>
                                        </p:tgtEl>
                                        <p:attrNameLst>
                                          <p:attrName>ppt_h</p:attrName>
                                        </p:attrNameLst>
                                      </p:cBhvr>
                                      <p:tavLst>
                                        <p:tav tm="0">
                                          <p:val>
                                            <p:strVal val="4/3*#ppt_h"/>
                                          </p:val>
                                        </p:tav>
                                        <p:tav tm="100000">
                                          <p:val>
                                            <p:strVal val="#ppt_h"/>
                                          </p:val>
                                        </p:tav>
                                      </p:tavLst>
                                    </p:anim>
                                  </p:childTnLst>
                                </p:cTn>
                              </p:par>
                              <p:par>
                                <p:cTn id="56" presetID="10" presetClass="entr" presetSubtype="0" fill="hold" nodeType="withEffect">
                                  <p:stCondLst>
                                    <p:cond delay="25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nodeType="afterGroup">
                            <p:stCondLst>
                              <p:cond delay="3250"/>
                            </p:stCondLst>
                            <p:childTnLst>
                              <p:par>
                                <p:cTn id="63" presetID="23" presetClass="entr" presetSubtype="288"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strVal val="4/3*#ppt_w"/>
                                          </p:val>
                                        </p:tav>
                                        <p:tav tm="100000">
                                          <p:val>
                                            <p:strVal val="#ppt_w"/>
                                          </p:val>
                                        </p:tav>
                                      </p:tavLst>
                                    </p:anim>
                                    <p:anim calcmode="lin" valueType="num">
                                      <p:cBhvr>
                                        <p:cTn id="66" dur="500" fill="hold"/>
                                        <p:tgtEl>
                                          <p:spTgt spid="44"/>
                                        </p:tgtEl>
                                        <p:attrNameLst>
                                          <p:attrName>ppt_h</p:attrName>
                                        </p:attrNameLst>
                                      </p:cBhvr>
                                      <p:tavLst>
                                        <p:tav tm="0">
                                          <p:val>
                                            <p:strVal val="4/3*#ppt_h"/>
                                          </p:val>
                                        </p:tav>
                                        <p:tav tm="100000">
                                          <p:val>
                                            <p:strVal val="#ppt_h"/>
                                          </p:val>
                                        </p:tav>
                                      </p:tavLst>
                                    </p:anim>
                                  </p:childTnLst>
                                </p:cTn>
                              </p:par>
                              <p:par>
                                <p:cTn id="67" presetID="10" presetClass="entr" presetSubtype="0" fill="hold" grpId="1"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23" presetClass="entr" presetSubtype="288" fill="hold" nodeType="withEffect">
                                  <p:stCondLst>
                                    <p:cond delay="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strVal val="4/3*#ppt_w"/>
                                          </p:val>
                                        </p:tav>
                                        <p:tav tm="100000">
                                          <p:val>
                                            <p:strVal val="#ppt_w"/>
                                          </p:val>
                                        </p:tav>
                                      </p:tavLst>
                                    </p:anim>
                                    <p:anim calcmode="lin" valueType="num">
                                      <p:cBhvr>
                                        <p:cTn id="73" dur="500" fill="hold"/>
                                        <p:tgtEl>
                                          <p:spTgt spid="45"/>
                                        </p:tgtEl>
                                        <p:attrNameLst>
                                          <p:attrName>ppt_h</p:attrName>
                                        </p:attrNameLst>
                                      </p:cBhvr>
                                      <p:tavLst>
                                        <p:tav tm="0">
                                          <p:val>
                                            <p:strVal val="4/3*#ppt_h"/>
                                          </p:val>
                                        </p:tav>
                                        <p:tav tm="100000">
                                          <p:val>
                                            <p:strVal val="#ppt_h"/>
                                          </p:val>
                                        </p:tav>
                                      </p:tavLst>
                                    </p:anim>
                                  </p:childTnLst>
                                </p:cTn>
                              </p:par>
                              <p:par>
                                <p:cTn id="74" presetID="10" presetClass="entr" presetSubtype="0" fill="hold" nodeType="withEffect">
                                  <p:stCondLst>
                                    <p:cond delay="25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75" grpId="0" animBg="1"/>
      <p:bldP spid="75" grpId="1" animBg="1"/>
      <p:bldP spid="76" grpId="0" animBg="1"/>
      <p:bldP spid="76" grpId="1" animBg="1"/>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fr-FR" dirty="0" smtClean="0"/>
              <a:t>Exemples d’interventions</a:t>
            </a:r>
            <a:endParaRPr lang="fr-FR" dirty="0"/>
          </a:p>
        </p:txBody>
      </p:sp>
      <p:pic>
        <p:nvPicPr>
          <p:cNvPr id="11" name="Afbeelding 5"/>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72" r="7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p:cNvSpPr/>
          <p:nvPr/>
        </p:nvSpPr>
        <p:spPr bwMode="auto">
          <a:xfrm>
            <a:off x="9085041" y="4221164"/>
            <a:ext cx="2702766" cy="1814512"/>
          </a:xfrm>
          <a:prstGeom prst="rect">
            <a:avLst/>
          </a:prstGeom>
          <a:solidFill>
            <a:srgbClr val="05B8F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550" dirty="0" smtClean="0">
                <a:solidFill>
                  <a:schemeClr val="bg1"/>
                </a:solidFill>
              </a:rPr>
              <a:t>Résultat : </a:t>
            </a:r>
            <a:br>
              <a:rPr lang="fr-FR" sz="1550" dirty="0" smtClean="0">
                <a:solidFill>
                  <a:schemeClr val="bg1"/>
                </a:solidFill>
              </a:rPr>
            </a:br>
            <a:r>
              <a:rPr lang="fr-FR" sz="1550" dirty="0" smtClean="0">
                <a:solidFill>
                  <a:schemeClr val="bg1"/>
                </a:solidFill>
              </a:rPr>
              <a:t>les organisations locales de services comptables sont prêtes à satisfaire les normes IFAC (</a:t>
            </a:r>
            <a:r>
              <a:rPr lang="fr-FR" sz="1550" i="1" dirty="0" smtClean="0">
                <a:solidFill>
                  <a:schemeClr val="bg1"/>
                </a:solidFill>
              </a:rPr>
              <a:t>International </a:t>
            </a:r>
            <a:r>
              <a:rPr lang="fr-FR" sz="1550" i="1" dirty="0" err="1" smtClean="0">
                <a:solidFill>
                  <a:schemeClr val="bg1"/>
                </a:solidFill>
              </a:rPr>
              <a:t>Federation</a:t>
            </a:r>
            <a:r>
              <a:rPr lang="fr-FR" sz="1550" i="1" dirty="0" smtClean="0">
                <a:solidFill>
                  <a:schemeClr val="bg1"/>
                </a:solidFill>
              </a:rPr>
              <a:t/>
            </a:r>
            <a:br>
              <a:rPr lang="fr-FR" sz="1550" i="1" dirty="0" smtClean="0">
                <a:solidFill>
                  <a:schemeClr val="bg1"/>
                </a:solidFill>
              </a:rPr>
            </a:br>
            <a:r>
              <a:rPr lang="fr-FR" sz="1550" i="1" dirty="0" smtClean="0">
                <a:solidFill>
                  <a:schemeClr val="bg1"/>
                </a:solidFill>
              </a:rPr>
              <a:t>of </a:t>
            </a:r>
            <a:r>
              <a:rPr lang="fr-FR" sz="1550" i="1" dirty="0" err="1" smtClean="0">
                <a:solidFill>
                  <a:schemeClr val="bg1"/>
                </a:solidFill>
              </a:rPr>
              <a:t>Accountants</a:t>
            </a:r>
            <a:r>
              <a:rPr lang="fr-FR" sz="1550" dirty="0" smtClean="0">
                <a:solidFill>
                  <a:schemeClr val="bg1"/>
                </a:solidFill>
              </a:rPr>
              <a:t>)</a:t>
            </a:r>
            <a:endParaRPr lang="fr-FR" sz="1550" dirty="0">
              <a:solidFill>
                <a:schemeClr val="bg1"/>
              </a:solidFill>
            </a:endParaRPr>
          </a:p>
        </p:txBody>
      </p:sp>
      <p:sp>
        <p:nvSpPr>
          <p:cNvPr id="13" name="Rechthoek 12"/>
          <p:cNvSpPr/>
          <p:nvPr/>
        </p:nvSpPr>
        <p:spPr bwMode="auto">
          <a:xfrm>
            <a:off x="411163" y="4221164"/>
            <a:ext cx="2697162" cy="1814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600" dirty="0" smtClean="0">
                <a:solidFill>
                  <a:schemeClr val="bg1"/>
                </a:solidFill>
              </a:rPr>
              <a:t>Services comptables, Kosovo et Moldavie</a:t>
            </a:r>
            <a:endParaRPr lang="fr-FR" sz="1600" dirty="0">
              <a:solidFill>
                <a:schemeClr val="bg1"/>
              </a:solidFill>
            </a:endParaRPr>
          </a:p>
        </p:txBody>
      </p:sp>
      <p:sp>
        <p:nvSpPr>
          <p:cNvPr id="14" name="Rechthoek 13"/>
          <p:cNvSpPr/>
          <p:nvPr/>
        </p:nvSpPr>
        <p:spPr bwMode="auto">
          <a:xfrm>
            <a:off x="3303588" y="4221162"/>
            <a:ext cx="2697162" cy="18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600" dirty="0" smtClean="0">
                <a:solidFill>
                  <a:schemeClr val="bg1"/>
                </a:solidFill>
              </a:rPr>
              <a:t>Collaborations avec les organisations locales de services comptables</a:t>
            </a:r>
            <a:endParaRPr lang="fr-FR" sz="1600" dirty="0">
              <a:solidFill>
                <a:schemeClr val="bg1"/>
              </a:solidFill>
            </a:endParaRPr>
          </a:p>
        </p:txBody>
      </p:sp>
      <p:pic>
        <p:nvPicPr>
          <p:cNvPr id="16" name="Afbeelding 6"/>
          <p:cNvPicPr>
            <a:picLocks noGrp="1" noChangeAspect="1"/>
          </p:cNvPicPr>
          <p:nvPr>
            <p:ph type="pic" sz="quarter" idx="14"/>
          </p:nvPr>
        </p:nvPicPr>
        <p:blipFill>
          <a:blip r:embed="rId4" cstate="print">
            <a:extLst>
              <a:ext uri="{28A0092B-C50C-407E-A947-70E740481C1C}">
                <a14:useLocalDpi xmlns:a14="http://schemas.microsoft.com/office/drawing/2010/main"/>
              </a:ext>
            </a:extLst>
          </a:blip>
          <a:srcRect t="34" b="3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7"/>
          <p:cNvPicPr>
            <a:picLocks noGrp="1" noChangeAspect="1"/>
          </p:cNvPicPr>
          <p:nvPr>
            <p:ph type="pic" sz="quarter" idx="15"/>
          </p:nvPr>
        </p:nvPicPr>
        <p:blipFill>
          <a:blip r:embed="rId5" cstate="print">
            <a:extLst>
              <a:ext uri="{28A0092B-C50C-407E-A947-70E740481C1C}">
                <a14:useLocalDpi xmlns:a14="http://schemas.microsoft.com/office/drawing/2010/main"/>
              </a:ext>
            </a:extLst>
          </a:blip>
          <a:srcRect t="161" b="16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fbeelding 8"/>
          <p:cNvPicPr>
            <a:picLocks noGrp="1" noChangeAspect="1"/>
          </p:cNvPicPr>
          <p:nvPr>
            <p:ph type="pic" sz="quarter" idx="16"/>
          </p:nvPr>
        </p:nvPicPr>
        <p:blipFill rotWithShape="1">
          <a:blip r:embed="rId6" cstate="screen">
            <a:extLst>
              <a:ext uri="{28A0092B-C50C-407E-A947-70E740481C1C}">
                <a14:useLocalDpi xmlns:a14="http://schemas.microsoft.com/office/drawing/2010/main"/>
              </a:ext>
            </a:extLst>
          </a:blip>
          <a:srcRect t="267" b="267"/>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hthoek 18"/>
          <p:cNvSpPr/>
          <p:nvPr/>
        </p:nvSpPr>
        <p:spPr bwMode="auto">
          <a:xfrm>
            <a:off x="6191814" y="4221163"/>
            <a:ext cx="2697623" cy="18145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a:lstStyle/>
          <a:p>
            <a:pPr fontAlgn="auto">
              <a:spcBef>
                <a:spcPts val="0"/>
              </a:spcBef>
              <a:spcAft>
                <a:spcPts val="0"/>
              </a:spcAft>
              <a:defRPr/>
            </a:pPr>
            <a:r>
              <a:rPr lang="fr-FR" sz="1550" dirty="0" smtClean="0">
                <a:solidFill>
                  <a:schemeClr val="bg1"/>
                </a:solidFill>
              </a:rPr>
              <a:t>Apporter des connaissances sur les normes internationales de déontologie, d’assurance qualité et de gestion financière vertueuse</a:t>
            </a:r>
            <a:endParaRPr lang="fr-FR" sz="1550" dirty="0">
              <a:solidFill>
                <a:schemeClr val="bg1"/>
              </a:solidFill>
            </a:endParaRPr>
          </a:p>
        </p:txBody>
      </p:sp>
      <p:sp>
        <p:nvSpPr>
          <p:cNvPr id="2" name="Tijdelijke aanduiding voor datum 1"/>
          <p:cNvSpPr>
            <a:spLocks noGrp="1"/>
          </p:cNvSpPr>
          <p:nvPr>
            <p:ph type="dt" sz="half" idx="2"/>
          </p:nvPr>
        </p:nvSpPr>
        <p:spPr/>
        <p:txBody>
          <a:bodyPr/>
          <a:lstStyle/>
          <a:p>
            <a:fld id="{697905AE-297B-4C82-B96C-A6BF23860E5B}" type="datetime1">
              <a:rPr lang="en-GB" smtClean="0"/>
              <a:pPr/>
              <a:t>24/08/2015</a:t>
            </a:fld>
            <a:endParaRPr lang="en-GB"/>
          </a:p>
        </p:txBody>
      </p:sp>
      <p:sp>
        <p:nvSpPr>
          <p:cNvPr id="7" name="Tijdelijke aanduiding voor dianummer 6"/>
          <p:cNvSpPr>
            <a:spLocks noGrp="1"/>
          </p:cNvSpPr>
          <p:nvPr>
            <p:ph type="sldNum" sz="quarter" idx="4"/>
          </p:nvPr>
        </p:nvSpPr>
        <p:spPr/>
        <p:txBody>
          <a:bodyPr/>
          <a:lstStyle/>
          <a:p>
            <a:fld id="{12622F55-C561-42E3-B433-FB29ED5780B4}" type="slidenum">
              <a:rPr lang="en-GB" smtClean="0"/>
              <a:pPr/>
              <a:t>14</a:t>
            </a:fld>
            <a:endParaRPr lang="en-GB" dirty="0"/>
          </a:p>
        </p:txBody>
      </p:sp>
    </p:spTree>
    <p:extLst>
      <p:ext uri="{BB962C8B-B14F-4D97-AF65-F5344CB8AC3E}">
        <p14:creationId xmlns:p14="http://schemas.microsoft.com/office/powerpoint/2010/main" val="269456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fr-FR" altLang="nl-NL" dirty="0" smtClean="0"/>
              <a:t>Ce que nous offrons</a:t>
            </a:r>
          </a:p>
        </p:txBody>
      </p:sp>
      <p:sp>
        <p:nvSpPr>
          <p:cNvPr id="9" name="Rechthoek 8"/>
          <p:cNvSpPr/>
          <p:nvPr/>
        </p:nvSpPr>
        <p:spPr>
          <a:xfrm>
            <a:off x="411163" y="5970588"/>
            <a:ext cx="2697162" cy="65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3" name="Tekstvak 12"/>
          <p:cNvSpPr txBox="1">
            <a:spLocks noChangeArrowheads="1"/>
          </p:cNvSpPr>
          <p:nvPr/>
        </p:nvSpPr>
        <p:spPr bwMode="auto">
          <a:xfrm>
            <a:off x="508000" y="1794302"/>
            <a:ext cx="2533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nl-NL" altLang="nl-NL" sz="1600" b="1" dirty="0" smtClean="0">
                <a:latin typeface="Segoe UI Light" panose="020B0502040204020203" pitchFamily="34" charset="0"/>
              </a:rPr>
              <a:t>… </a:t>
            </a:r>
            <a:r>
              <a:rPr lang="fr-FR" altLang="nl-NL" sz="1600" b="1" dirty="0" smtClean="0">
                <a:latin typeface="Segoe UI Light" panose="020B0502040204020203" pitchFamily="34" charset="0"/>
              </a:rPr>
              <a:t>aux PME</a:t>
            </a:r>
            <a:endParaRPr lang="fr-FR" altLang="nl-NL" sz="1600" b="1" dirty="0">
              <a:latin typeface="Segoe UI Light" panose="020B0502040204020203" pitchFamily="34" charset="0"/>
            </a:endParaRPr>
          </a:p>
        </p:txBody>
      </p:sp>
      <p:sp>
        <p:nvSpPr>
          <p:cNvPr id="17" name="Tekstvak 16"/>
          <p:cNvSpPr txBox="1">
            <a:spLocks noChangeArrowheads="1"/>
          </p:cNvSpPr>
          <p:nvPr/>
        </p:nvSpPr>
        <p:spPr bwMode="auto">
          <a:xfrm>
            <a:off x="508000" y="2852992"/>
            <a:ext cx="2533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Partage de connaissances et savoir-faire pratiques, sur le terrain</a:t>
            </a:r>
            <a:endParaRPr lang="fr-FR" altLang="nl-NL" sz="1400" dirty="0">
              <a:latin typeface="Segoe UI Light" panose="020B0502040204020203" pitchFamily="34" charset="0"/>
            </a:endParaRPr>
          </a:p>
        </p:txBody>
      </p:sp>
      <p:sp>
        <p:nvSpPr>
          <p:cNvPr id="22" name="Vrije vorm 21"/>
          <p:cNvSpPr/>
          <p:nvPr/>
        </p:nvSpPr>
        <p:spPr>
          <a:xfrm>
            <a:off x="420688" y="2492375"/>
            <a:ext cx="267493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Vrije vorm 23"/>
          <p:cNvSpPr/>
          <p:nvPr/>
        </p:nvSpPr>
        <p:spPr>
          <a:xfrm>
            <a:off x="420688" y="3651779"/>
            <a:ext cx="267493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Vrije vorm 24"/>
          <p:cNvSpPr/>
          <p:nvPr/>
        </p:nvSpPr>
        <p:spPr>
          <a:xfrm>
            <a:off x="420688" y="4811183"/>
            <a:ext cx="267493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Tekstvak 29"/>
          <p:cNvSpPr txBox="1">
            <a:spLocks noChangeArrowheads="1"/>
          </p:cNvSpPr>
          <p:nvPr/>
        </p:nvSpPr>
        <p:spPr bwMode="auto">
          <a:xfrm>
            <a:off x="508000" y="5129884"/>
            <a:ext cx="2533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Mise à disposition de petites subventions</a:t>
            </a:r>
            <a:endParaRPr lang="fr-FR" altLang="nl-NL" sz="1400" dirty="0">
              <a:latin typeface="Segoe UI Light" panose="020B0502040204020203" pitchFamily="34" charset="0"/>
            </a:endParaRPr>
          </a:p>
        </p:txBody>
      </p:sp>
      <p:sp>
        <p:nvSpPr>
          <p:cNvPr id="32" name="Tekstvak 31"/>
          <p:cNvSpPr txBox="1">
            <a:spLocks noChangeArrowheads="1"/>
          </p:cNvSpPr>
          <p:nvPr/>
        </p:nvSpPr>
        <p:spPr bwMode="auto">
          <a:xfrm>
            <a:off x="508000" y="3894025"/>
            <a:ext cx="2533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Création de relations commerciales entre les PME locales et les PME néerlandaises</a:t>
            </a:r>
            <a:endParaRPr lang="fr-FR" altLang="nl-NL" sz="1400" dirty="0">
              <a:latin typeface="Segoe UI Light" panose="020B0502040204020203" pitchFamily="34" charset="0"/>
            </a:endParaRPr>
          </a:p>
        </p:txBody>
      </p:sp>
      <p:sp>
        <p:nvSpPr>
          <p:cNvPr id="33" name="Rechthoek 32"/>
          <p:cNvSpPr/>
          <p:nvPr/>
        </p:nvSpPr>
        <p:spPr>
          <a:xfrm>
            <a:off x="411163" y="1346200"/>
            <a:ext cx="2697162" cy="6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nvGrpSpPr>
          <p:cNvPr id="7" name="Groep 6"/>
          <p:cNvGrpSpPr>
            <a:grpSpLocks/>
          </p:cNvGrpSpPr>
          <p:nvPr/>
        </p:nvGrpSpPr>
        <p:grpSpPr bwMode="auto">
          <a:xfrm>
            <a:off x="6218708" y="3081338"/>
            <a:ext cx="2673350" cy="1148818"/>
            <a:chOff x="3312605" y="3082021"/>
            <a:chExt cx="2673857" cy="1148100"/>
          </a:xfrm>
        </p:grpSpPr>
        <p:sp>
          <p:nvSpPr>
            <p:cNvPr id="37927" name="Tekstvak 63"/>
            <p:cNvSpPr txBox="1">
              <a:spLocks noChangeArrowheads="1"/>
            </p:cNvSpPr>
            <p:nvPr/>
          </p:nvSpPr>
          <p:spPr bwMode="auto">
            <a:xfrm>
              <a:off x="3398990" y="3082021"/>
              <a:ext cx="2534682" cy="73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Optimisation des parcours professionnels et assistance technique</a:t>
              </a:r>
              <a:endParaRPr lang="fr-FR" altLang="nl-NL" sz="1400" dirty="0">
                <a:latin typeface="Segoe UI Light" panose="020B0502040204020203" pitchFamily="34" charset="0"/>
              </a:endParaRPr>
            </a:p>
          </p:txBody>
        </p:sp>
        <p:sp>
          <p:nvSpPr>
            <p:cNvPr id="66" name="Vrije vorm 65"/>
            <p:cNvSpPr/>
            <p:nvPr/>
          </p:nvSpPr>
          <p:spPr>
            <a:xfrm>
              <a:off x="3312605" y="4230121"/>
              <a:ext cx="267385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8" name="Groep 7"/>
          <p:cNvGrpSpPr>
            <a:grpSpLocks/>
          </p:cNvGrpSpPr>
          <p:nvPr/>
        </p:nvGrpSpPr>
        <p:grpSpPr bwMode="auto">
          <a:xfrm>
            <a:off x="6209183" y="4849813"/>
            <a:ext cx="2697162" cy="1185862"/>
            <a:chOff x="3302971" y="4849996"/>
            <a:chExt cx="2697096" cy="1185267"/>
          </a:xfrm>
        </p:grpSpPr>
        <p:sp>
          <p:nvSpPr>
            <p:cNvPr id="62" name="Rechthoek 61"/>
            <p:cNvSpPr/>
            <p:nvPr/>
          </p:nvSpPr>
          <p:spPr>
            <a:xfrm>
              <a:off x="3302971" y="5970209"/>
              <a:ext cx="2697096" cy="6505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7926" name="Tekstvak 70"/>
            <p:cNvSpPr txBox="1">
              <a:spLocks noChangeArrowheads="1"/>
            </p:cNvSpPr>
            <p:nvPr/>
          </p:nvSpPr>
          <p:spPr bwMode="auto">
            <a:xfrm>
              <a:off x="3398990" y="4849996"/>
              <a:ext cx="2534682" cy="5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Mise à disposition de petites subventions</a:t>
              </a:r>
              <a:endParaRPr lang="fr-FR" altLang="nl-NL" sz="1400" dirty="0">
                <a:latin typeface="Segoe UI Light" panose="020B0502040204020203" pitchFamily="34" charset="0"/>
              </a:endParaRPr>
            </a:p>
          </p:txBody>
        </p:sp>
      </p:grpSp>
      <p:sp>
        <p:nvSpPr>
          <p:cNvPr id="72" name="Rechthoek 71"/>
          <p:cNvSpPr/>
          <p:nvPr/>
        </p:nvSpPr>
        <p:spPr>
          <a:xfrm>
            <a:off x="6209183" y="1346200"/>
            <a:ext cx="2697162" cy="635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nvGrpSpPr>
          <p:cNvPr id="98" name="Groep 97"/>
          <p:cNvGrpSpPr>
            <a:grpSpLocks/>
          </p:cNvGrpSpPr>
          <p:nvPr/>
        </p:nvGrpSpPr>
        <p:grpSpPr bwMode="auto">
          <a:xfrm>
            <a:off x="9096375" y="1692099"/>
            <a:ext cx="2673350" cy="800276"/>
            <a:chOff x="9095593" y="1692847"/>
            <a:chExt cx="2673857" cy="800049"/>
          </a:xfrm>
        </p:grpSpPr>
        <p:sp>
          <p:nvSpPr>
            <p:cNvPr id="37919" name="Tekstvak 84"/>
            <p:cNvSpPr txBox="1">
              <a:spLocks noChangeArrowheads="1"/>
            </p:cNvSpPr>
            <p:nvPr/>
          </p:nvSpPr>
          <p:spPr bwMode="auto">
            <a:xfrm>
              <a:off x="9181978" y="1692847"/>
              <a:ext cx="2534682" cy="5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600" b="1" dirty="0" smtClean="0">
                  <a:latin typeface="Segoe UI Light" panose="020B0502040204020203" pitchFamily="34" charset="0"/>
                </a:rPr>
                <a:t>… aux Partenaires et bailleurs stratégiques</a:t>
              </a:r>
              <a:endParaRPr lang="fr-FR" altLang="nl-NL" sz="1600" b="1" dirty="0">
                <a:latin typeface="Segoe UI Light" panose="020B0502040204020203" pitchFamily="34" charset="0"/>
              </a:endParaRPr>
            </a:p>
          </p:txBody>
        </p:sp>
        <p:sp>
          <p:nvSpPr>
            <p:cNvPr id="87" name="Vrije vorm 86"/>
            <p:cNvSpPr/>
            <p:nvPr/>
          </p:nvSpPr>
          <p:spPr>
            <a:xfrm>
              <a:off x="9095593" y="2492896"/>
              <a:ext cx="267385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99" name="Groep 98"/>
          <p:cNvGrpSpPr>
            <a:grpSpLocks/>
          </p:cNvGrpSpPr>
          <p:nvPr/>
        </p:nvGrpSpPr>
        <p:grpSpPr bwMode="auto">
          <a:xfrm>
            <a:off x="9096375" y="3698875"/>
            <a:ext cx="2686050" cy="2336800"/>
            <a:chOff x="9096917" y="3699609"/>
            <a:chExt cx="2686138" cy="2335432"/>
          </a:xfrm>
        </p:grpSpPr>
        <p:sp>
          <p:nvSpPr>
            <p:cNvPr id="84" name="Rechthoek 83"/>
            <p:cNvSpPr/>
            <p:nvPr/>
          </p:nvSpPr>
          <p:spPr>
            <a:xfrm>
              <a:off x="9096917" y="5971578"/>
              <a:ext cx="2686138" cy="634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7918" name="Tekstvak 92"/>
            <p:cNvSpPr txBox="1">
              <a:spLocks noChangeArrowheads="1"/>
            </p:cNvSpPr>
            <p:nvPr/>
          </p:nvSpPr>
          <p:spPr bwMode="auto">
            <a:xfrm>
              <a:off x="9181978" y="3699609"/>
              <a:ext cx="2534682" cy="5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Un moyen efficace de renforcer les PME et de créer de l’emploi</a:t>
              </a:r>
              <a:endParaRPr lang="fr-FR" altLang="nl-NL" sz="1400" dirty="0">
                <a:latin typeface="Segoe UI Light" panose="020B0502040204020203" pitchFamily="34" charset="0"/>
              </a:endParaRPr>
            </a:p>
          </p:txBody>
        </p:sp>
      </p:grpSp>
      <p:sp>
        <p:nvSpPr>
          <p:cNvPr id="94" name="Rechthoek 93"/>
          <p:cNvSpPr/>
          <p:nvPr/>
        </p:nvSpPr>
        <p:spPr>
          <a:xfrm>
            <a:off x="9096375" y="1346200"/>
            <a:ext cx="2686050" cy="6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nvGrpSpPr>
          <p:cNvPr id="6" name="Groep 5"/>
          <p:cNvGrpSpPr>
            <a:grpSpLocks/>
          </p:cNvGrpSpPr>
          <p:nvPr/>
        </p:nvGrpSpPr>
        <p:grpSpPr bwMode="auto">
          <a:xfrm>
            <a:off x="6218708" y="1663700"/>
            <a:ext cx="2673350" cy="830997"/>
            <a:chOff x="3312605" y="1663198"/>
            <a:chExt cx="2673857" cy="832022"/>
          </a:xfrm>
        </p:grpSpPr>
        <p:sp>
          <p:nvSpPr>
            <p:cNvPr id="65" name="Vrije vorm 64"/>
            <p:cNvSpPr/>
            <p:nvPr/>
          </p:nvSpPr>
          <p:spPr>
            <a:xfrm>
              <a:off x="3312605" y="2492896"/>
              <a:ext cx="267385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916" name="Tekstvak 94"/>
            <p:cNvSpPr txBox="1">
              <a:spLocks noChangeArrowheads="1"/>
            </p:cNvSpPr>
            <p:nvPr/>
          </p:nvSpPr>
          <p:spPr bwMode="auto">
            <a:xfrm>
              <a:off x="3384180" y="1663198"/>
              <a:ext cx="2534682" cy="83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en-US" altLang="nl-NL" sz="1600" b="1" dirty="0" smtClean="0">
                  <a:latin typeface="Segoe UI Light" panose="020B0502040204020203" pitchFamily="34" charset="0"/>
                </a:rPr>
                <a:t>… aux É</a:t>
              </a:r>
              <a:r>
                <a:rPr lang="fr-FR" altLang="nl-NL" sz="1600" b="1" dirty="0" err="1" smtClean="0">
                  <a:latin typeface="Segoe UI Light" panose="020B0502040204020203" pitchFamily="34" charset="0"/>
                </a:rPr>
                <a:t>tablissements</a:t>
              </a:r>
              <a:r>
                <a:rPr lang="fr-FR" altLang="nl-NL" sz="1600" b="1" dirty="0" smtClean="0">
                  <a:latin typeface="Segoe UI Light" panose="020B0502040204020203" pitchFamily="34" charset="0"/>
                </a:rPr>
                <a:t> d’enseignement et formation professionnels</a:t>
              </a:r>
              <a:endParaRPr lang="fr-FR" altLang="nl-NL" sz="1600" b="1" dirty="0">
                <a:latin typeface="Segoe UI Light" panose="020B0502040204020203" pitchFamily="34" charset="0"/>
              </a:endParaRPr>
            </a:p>
          </p:txBody>
        </p:sp>
      </p:grpSp>
      <p:sp>
        <p:nvSpPr>
          <p:cNvPr id="42" name="Rechthoek 41">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51" name="Rechthoek 50"/>
          <p:cNvSpPr/>
          <p:nvPr/>
        </p:nvSpPr>
        <p:spPr>
          <a:xfrm>
            <a:off x="3319329" y="5970588"/>
            <a:ext cx="2697162" cy="65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52" name="Tekstvak 51"/>
          <p:cNvSpPr txBox="1">
            <a:spLocks noChangeArrowheads="1"/>
          </p:cNvSpPr>
          <p:nvPr/>
        </p:nvSpPr>
        <p:spPr bwMode="auto">
          <a:xfrm>
            <a:off x="3416166" y="1689804"/>
            <a:ext cx="2533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600" b="1" dirty="0" smtClean="0">
                <a:latin typeface="Segoe UI Light" panose="020B0502040204020203" pitchFamily="34" charset="0"/>
              </a:rPr>
              <a:t>… aux Organismes de soutien à l’activité et aux entreprises</a:t>
            </a:r>
            <a:endParaRPr lang="fr-FR" altLang="nl-NL" sz="1600" b="1" dirty="0">
              <a:latin typeface="Segoe UI Light" panose="020B0502040204020203" pitchFamily="34" charset="0"/>
            </a:endParaRPr>
          </a:p>
        </p:txBody>
      </p:sp>
      <p:sp>
        <p:nvSpPr>
          <p:cNvPr id="53" name="Tekstvak 52"/>
          <p:cNvSpPr txBox="1">
            <a:spLocks noChangeArrowheads="1"/>
          </p:cNvSpPr>
          <p:nvPr/>
        </p:nvSpPr>
        <p:spPr bwMode="auto">
          <a:xfrm>
            <a:off x="3416166" y="3082598"/>
            <a:ext cx="2533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Partage de connaissances et savoir-faire pratiques, sur le terrain</a:t>
            </a:r>
            <a:endParaRPr lang="fr-FR" altLang="nl-NL" sz="1400" dirty="0">
              <a:latin typeface="Segoe UI Light" panose="020B0502040204020203" pitchFamily="34" charset="0"/>
            </a:endParaRPr>
          </a:p>
        </p:txBody>
      </p:sp>
      <p:sp>
        <p:nvSpPr>
          <p:cNvPr id="54" name="Vrije vorm 53"/>
          <p:cNvSpPr/>
          <p:nvPr/>
        </p:nvSpPr>
        <p:spPr>
          <a:xfrm>
            <a:off x="3328854" y="2492375"/>
            <a:ext cx="267493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Tekstvak 56"/>
          <p:cNvSpPr txBox="1">
            <a:spLocks noChangeArrowheads="1"/>
          </p:cNvSpPr>
          <p:nvPr/>
        </p:nvSpPr>
        <p:spPr bwMode="auto">
          <a:xfrm>
            <a:off x="3399497" y="4658839"/>
            <a:ext cx="25336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r>
              <a:rPr lang="fr-FR" altLang="nl-NL" sz="1400" dirty="0" smtClean="0">
                <a:latin typeface="Segoe UI Light" panose="020B0502040204020203" pitchFamily="34" charset="0"/>
              </a:rPr>
              <a:t>Séminaires et diagnostics rapides de regroupements/ coopératives de PME, précédés et/ou suivis de visites de terrain</a:t>
            </a:r>
            <a:endParaRPr lang="fr-FR" altLang="nl-NL" sz="1400" dirty="0">
              <a:latin typeface="Segoe UI Light" panose="020B0502040204020203" pitchFamily="34" charset="0"/>
            </a:endParaRPr>
          </a:p>
        </p:txBody>
      </p:sp>
      <p:sp>
        <p:nvSpPr>
          <p:cNvPr id="59" name="Vrije vorm 58"/>
          <p:cNvSpPr/>
          <p:nvPr/>
        </p:nvSpPr>
        <p:spPr>
          <a:xfrm>
            <a:off x="3328854" y="4231482"/>
            <a:ext cx="2674937" cy="0"/>
          </a:xfrm>
          <a:custGeom>
            <a:avLst/>
            <a:gdLst>
              <a:gd name="connsiteX0" fmla="*/ 0 w 2166257"/>
              <a:gd name="connsiteY0" fmla="*/ 0 h 0"/>
              <a:gd name="connsiteX1" fmla="*/ 2166257 w 2166257"/>
              <a:gd name="connsiteY1" fmla="*/ 0 h 0"/>
            </a:gdLst>
            <a:ahLst/>
            <a:cxnLst>
              <a:cxn ang="0">
                <a:pos x="connsiteX0" y="connsiteY0"/>
              </a:cxn>
              <a:cxn ang="0">
                <a:pos x="connsiteX1" y="connsiteY1"/>
              </a:cxn>
            </a:cxnLst>
            <a:rect l="l" t="t" r="r" b="b"/>
            <a:pathLst>
              <a:path w="2166257">
                <a:moveTo>
                  <a:pt x="0" y="0"/>
                </a:moveTo>
                <a:lnTo>
                  <a:pt x="2166257" y="0"/>
                </a:lnTo>
              </a:path>
            </a:pathLst>
          </a:custGeom>
          <a:noFill/>
          <a:ln w="9525"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Rechthoek 60"/>
          <p:cNvSpPr/>
          <p:nvPr/>
        </p:nvSpPr>
        <p:spPr>
          <a:xfrm>
            <a:off x="3319329" y="1346200"/>
            <a:ext cx="2697162" cy="6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 name="Tijdelijke aanduiding voor datum 1"/>
          <p:cNvSpPr>
            <a:spLocks noGrp="1"/>
          </p:cNvSpPr>
          <p:nvPr>
            <p:ph type="dt" sz="half" idx="2"/>
          </p:nvPr>
        </p:nvSpPr>
        <p:spPr/>
        <p:txBody>
          <a:bodyPr/>
          <a:lstStyle/>
          <a:p>
            <a:fld id="{1091B3D6-3B00-43B3-BA5F-0954C242256A}" type="datetime1">
              <a:rPr lang="en-GB" smtClean="0"/>
              <a:pPr/>
              <a:t>24/08/2015</a:t>
            </a:fld>
            <a:endParaRPr lang="en-GB"/>
          </a:p>
        </p:txBody>
      </p:sp>
      <p:sp>
        <p:nvSpPr>
          <p:cNvPr id="10" name="Tijdelijke aanduiding voor dianummer 9"/>
          <p:cNvSpPr>
            <a:spLocks noGrp="1"/>
          </p:cNvSpPr>
          <p:nvPr>
            <p:ph type="sldNum" sz="quarter" idx="4"/>
          </p:nvPr>
        </p:nvSpPr>
        <p:spPr/>
        <p:txBody>
          <a:bodyPr/>
          <a:lstStyle/>
          <a:p>
            <a:fld id="{12622F55-C561-42E3-B433-FB29ED5780B4}" type="slidenum">
              <a:rPr lang="en-GB" smtClean="0"/>
              <a:pPr/>
              <a:t>15</a:t>
            </a:fld>
            <a:endParaRPr lang="en-GB" dirty="0"/>
          </a:p>
        </p:txBody>
      </p:sp>
    </p:spTree>
    <p:extLst>
      <p:ext uri="{BB962C8B-B14F-4D97-AF65-F5344CB8AC3E}">
        <p14:creationId xmlns:p14="http://schemas.microsoft.com/office/powerpoint/2010/main" val="16057367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anim calcmode="lin" valueType="num">
                                      <p:cBhvr>
                                        <p:cTn id="33" dur="500" fill="hold"/>
                                        <p:tgtEl>
                                          <p:spTgt spid="32"/>
                                        </p:tgtEl>
                                        <p:attrNameLst>
                                          <p:attrName>ppt_x</p:attrName>
                                        </p:attrNameLst>
                                      </p:cBhvr>
                                      <p:tavLst>
                                        <p:tav tm="0">
                                          <p:val>
                                            <p:strVal val="#ppt_x"/>
                                          </p:val>
                                        </p:tav>
                                        <p:tav tm="100000">
                                          <p:val>
                                            <p:strVal val="#ppt_x"/>
                                          </p:val>
                                        </p:tav>
                                      </p:tavLst>
                                    </p:anim>
                                    <p:anim calcmode="lin" valueType="num">
                                      <p:cBhvr>
                                        <p:cTn id="34" dur="5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00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25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5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25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anim calcmode="lin" valueType="num">
                                      <p:cBhvr>
                                        <p:cTn id="53" dur="500" fill="hold"/>
                                        <p:tgtEl>
                                          <p:spTgt spid="61"/>
                                        </p:tgtEl>
                                        <p:attrNameLst>
                                          <p:attrName>ppt_x</p:attrName>
                                        </p:attrNameLst>
                                      </p:cBhvr>
                                      <p:tavLst>
                                        <p:tav tm="0">
                                          <p:val>
                                            <p:strVal val="#ppt_x"/>
                                          </p:val>
                                        </p:tav>
                                        <p:tav tm="100000">
                                          <p:val>
                                            <p:strVal val="#ppt_x"/>
                                          </p:val>
                                        </p:tav>
                                      </p:tavLst>
                                    </p:anim>
                                    <p:anim calcmode="lin" valueType="num">
                                      <p:cBhvr>
                                        <p:cTn id="54" dur="500" fill="hold"/>
                                        <p:tgtEl>
                                          <p:spTgt spid="6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75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anim calcmode="lin" valueType="num">
                                      <p:cBhvr>
                                        <p:cTn id="58" dur="500" fill="hold"/>
                                        <p:tgtEl>
                                          <p:spTgt spid="52"/>
                                        </p:tgtEl>
                                        <p:attrNameLst>
                                          <p:attrName>ppt_x</p:attrName>
                                        </p:attrNameLst>
                                      </p:cBhvr>
                                      <p:tavLst>
                                        <p:tav tm="0">
                                          <p:val>
                                            <p:strVal val="#ppt_x"/>
                                          </p:val>
                                        </p:tav>
                                        <p:tav tm="100000">
                                          <p:val>
                                            <p:strVal val="#ppt_x"/>
                                          </p:val>
                                        </p:tav>
                                      </p:tavLst>
                                    </p:anim>
                                    <p:anim calcmode="lin" valueType="num">
                                      <p:cBhvr>
                                        <p:cTn id="59" dur="500" fill="hold"/>
                                        <p:tgtEl>
                                          <p:spTgt spid="5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00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anim calcmode="lin" valueType="num">
                                      <p:cBhvr>
                                        <p:cTn id="63" dur="500" fill="hold"/>
                                        <p:tgtEl>
                                          <p:spTgt spid="54"/>
                                        </p:tgtEl>
                                        <p:attrNameLst>
                                          <p:attrName>ppt_x</p:attrName>
                                        </p:attrNameLst>
                                      </p:cBhvr>
                                      <p:tavLst>
                                        <p:tav tm="0">
                                          <p:val>
                                            <p:strVal val="#ppt_x"/>
                                          </p:val>
                                        </p:tav>
                                        <p:tav tm="100000">
                                          <p:val>
                                            <p:strVal val="#ppt_x"/>
                                          </p:val>
                                        </p:tav>
                                      </p:tavLst>
                                    </p:anim>
                                    <p:anim calcmode="lin" valueType="num">
                                      <p:cBhvr>
                                        <p:cTn id="64" dur="500" fill="hold"/>
                                        <p:tgtEl>
                                          <p:spTgt spid="5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25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strVal val="#ppt_x"/>
                                          </p:val>
                                        </p:tav>
                                        <p:tav tm="100000">
                                          <p:val>
                                            <p:strVal val="#ppt_x"/>
                                          </p:val>
                                        </p:tav>
                                      </p:tavLst>
                                    </p:anim>
                                    <p:anim calcmode="lin" valueType="num">
                                      <p:cBhvr>
                                        <p:cTn id="69" dur="500" fill="hold"/>
                                        <p:tgtEl>
                                          <p:spTgt spid="5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anim calcmode="lin" valueType="num">
                                      <p:cBhvr>
                                        <p:cTn id="73" dur="500" fill="hold"/>
                                        <p:tgtEl>
                                          <p:spTgt spid="59"/>
                                        </p:tgtEl>
                                        <p:attrNameLst>
                                          <p:attrName>ppt_x</p:attrName>
                                        </p:attrNameLst>
                                      </p:cBhvr>
                                      <p:tavLst>
                                        <p:tav tm="0">
                                          <p:val>
                                            <p:strVal val="#ppt_x"/>
                                          </p:val>
                                        </p:tav>
                                        <p:tav tm="100000">
                                          <p:val>
                                            <p:strVal val="#ppt_x"/>
                                          </p:val>
                                        </p:tav>
                                      </p:tavLst>
                                    </p:anim>
                                    <p:anim calcmode="lin" valueType="num">
                                      <p:cBhvr>
                                        <p:cTn id="74" dur="500" fill="hold"/>
                                        <p:tgtEl>
                                          <p:spTgt spid="5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75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anim calcmode="lin" valueType="num">
                                      <p:cBhvr>
                                        <p:cTn id="78" dur="500" fill="hold"/>
                                        <p:tgtEl>
                                          <p:spTgt spid="57"/>
                                        </p:tgtEl>
                                        <p:attrNameLst>
                                          <p:attrName>ppt_x</p:attrName>
                                        </p:attrNameLst>
                                      </p:cBhvr>
                                      <p:tavLst>
                                        <p:tav tm="0">
                                          <p:val>
                                            <p:strVal val="#ppt_x"/>
                                          </p:val>
                                        </p:tav>
                                        <p:tav tm="100000">
                                          <p:val>
                                            <p:strVal val="#ppt_x"/>
                                          </p:val>
                                        </p:tav>
                                      </p:tavLst>
                                    </p:anim>
                                    <p:anim calcmode="lin" valueType="num">
                                      <p:cBhvr>
                                        <p:cTn id="79" dur="5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00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anim calcmode="lin" valueType="num">
                                      <p:cBhvr>
                                        <p:cTn id="83" dur="500" fill="hold"/>
                                        <p:tgtEl>
                                          <p:spTgt spid="51"/>
                                        </p:tgtEl>
                                        <p:attrNameLst>
                                          <p:attrName>ppt_x</p:attrName>
                                        </p:attrNameLst>
                                      </p:cBhvr>
                                      <p:tavLst>
                                        <p:tav tm="0">
                                          <p:val>
                                            <p:strVal val="#ppt_x"/>
                                          </p:val>
                                        </p:tav>
                                        <p:tav tm="100000">
                                          <p:val>
                                            <p:strVal val="#ppt_x"/>
                                          </p:val>
                                        </p:tav>
                                      </p:tavLst>
                                    </p:anim>
                                    <p:anim calcmode="lin" valueType="num">
                                      <p:cBhvr>
                                        <p:cTn id="84" dur="500" fill="hold"/>
                                        <p:tgtEl>
                                          <p:spTgt spid="51"/>
                                        </p:tgtEl>
                                        <p:attrNameLst>
                                          <p:attrName>ppt_y</p:attrName>
                                        </p:attrNameLst>
                                      </p:cBhvr>
                                      <p:tavLst>
                                        <p:tav tm="0">
                                          <p:val>
                                            <p:strVal val="#ppt_y+.1"/>
                                          </p:val>
                                        </p:tav>
                                        <p:tav tm="100000">
                                          <p:val>
                                            <p:strVal val="#ppt_y"/>
                                          </p:val>
                                        </p:tav>
                                      </p:tavLst>
                                    </p:anim>
                                  </p:childTnLst>
                                </p:cTn>
                              </p:par>
                            </p:childTnLst>
                          </p:cTn>
                        </p:par>
                        <p:par>
                          <p:cTn id="85" fill="hold">
                            <p:stCondLst>
                              <p:cond delay="3500"/>
                            </p:stCondLst>
                            <p:childTnLst>
                              <p:par>
                                <p:cTn id="86" presetID="42"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anim calcmode="lin" valueType="num">
                                      <p:cBhvr>
                                        <p:cTn id="89" dur="500" fill="hold"/>
                                        <p:tgtEl>
                                          <p:spTgt spid="72"/>
                                        </p:tgtEl>
                                        <p:attrNameLst>
                                          <p:attrName>ppt_x</p:attrName>
                                        </p:attrNameLst>
                                      </p:cBhvr>
                                      <p:tavLst>
                                        <p:tav tm="0">
                                          <p:val>
                                            <p:strVal val="#ppt_x"/>
                                          </p:val>
                                        </p:tav>
                                        <p:tav tm="100000">
                                          <p:val>
                                            <p:strVal val="#ppt_x"/>
                                          </p:val>
                                        </p:tav>
                                      </p:tavLst>
                                    </p:anim>
                                    <p:anim calcmode="lin" valueType="num">
                                      <p:cBhvr>
                                        <p:cTn id="90" dur="500" fill="hold"/>
                                        <p:tgtEl>
                                          <p:spTgt spid="72"/>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25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500"/>
                                        <p:tgtEl>
                                          <p:spTgt spid="6"/>
                                        </p:tgtEl>
                                      </p:cBhvr>
                                    </p:animEffect>
                                    <p:anim calcmode="lin" valueType="num">
                                      <p:cBhvr>
                                        <p:cTn id="94" dur="500" fill="hold"/>
                                        <p:tgtEl>
                                          <p:spTgt spid="6"/>
                                        </p:tgtEl>
                                        <p:attrNameLst>
                                          <p:attrName>ppt_x</p:attrName>
                                        </p:attrNameLst>
                                      </p:cBhvr>
                                      <p:tavLst>
                                        <p:tav tm="0">
                                          <p:val>
                                            <p:strVal val="#ppt_x"/>
                                          </p:val>
                                        </p:tav>
                                        <p:tav tm="100000">
                                          <p:val>
                                            <p:strVal val="#ppt_x"/>
                                          </p:val>
                                        </p:tav>
                                      </p:tavLst>
                                    </p:anim>
                                    <p:anim calcmode="lin" valueType="num">
                                      <p:cBhvr>
                                        <p:cTn id="95" dur="500" fill="hold"/>
                                        <p:tgtEl>
                                          <p:spTgt spid="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50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500"/>
                                        <p:tgtEl>
                                          <p:spTgt spid="7"/>
                                        </p:tgtEl>
                                      </p:cBhvr>
                                    </p:animEffect>
                                    <p:anim calcmode="lin" valueType="num">
                                      <p:cBhvr>
                                        <p:cTn id="99" dur="500" fill="hold"/>
                                        <p:tgtEl>
                                          <p:spTgt spid="7"/>
                                        </p:tgtEl>
                                        <p:attrNameLst>
                                          <p:attrName>ppt_x</p:attrName>
                                        </p:attrNameLst>
                                      </p:cBhvr>
                                      <p:tavLst>
                                        <p:tav tm="0">
                                          <p:val>
                                            <p:strVal val="#ppt_x"/>
                                          </p:val>
                                        </p:tav>
                                        <p:tav tm="100000">
                                          <p:val>
                                            <p:strVal val="#ppt_x"/>
                                          </p:val>
                                        </p:tav>
                                      </p:tavLst>
                                    </p:anim>
                                    <p:anim calcmode="lin" valueType="num">
                                      <p:cBhvr>
                                        <p:cTn id="100" dur="500" fill="hold"/>
                                        <p:tgtEl>
                                          <p:spTgt spid="7"/>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75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500"/>
                                        <p:tgtEl>
                                          <p:spTgt spid="8"/>
                                        </p:tgtEl>
                                      </p:cBhvr>
                                    </p:animEffect>
                                    <p:anim calcmode="lin" valueType="num">
                                      <p:cBhvr>
                                        <p:cTn id="104" dur="500" fill="hold"/>
                                        <p:tgtEl>
                                          <p:spTgt spid="8"/>
                                        </p:tgtEl>
                                        <p:attrNameLst>
                                          <p:attrName>ppt_x</p:attrName>
                                        </p:attrNameLst>
                                      </p:cBhvr>
                                      <p:tavLst>
                                        <p:tav tm="0">
                                          <p:val>
                                            <p:strVal val="#ppt_x"/>
                                          </p:val>
                                        </p:tav>
                                        <p:tav tm="100000">
                                          <p:val>
                                            <p:strVal val="#ppt_x"/>
                                          </p:val>
                                        </p:tav>
                                      </p:tavLst>
                                    </p:anim>
                                    <p:anim calcmode="lin" valueType="num">
                                      <p:cBhvr>
                                        <p:cTn id="105" dur="500" fill="hold"/>
                                        <p:tgtEl>
                                          <p:spTgt spid="8"/>
                                        </p:tgtEl>
                                        <p:attrNameLst>
                                          <p:attrName>ppt_y</p:attrName>
                                        </p:attrNameLst>
                                      </p:cBhvr>
                                      <p:tavLst>
                                        <p:tav tm="0">
                                          <p:val>
                                            <p:strVal val="#ppt_y+.1"/>
                                          </p:val>
                                        </p:tav>
                                        <p:tav tm="100000">
                                          <p:val>
                                            <p:strVal val="#ppt_y"/>
                                          </p:val>
                                        </p:tav>
                                      </p:tavLst>
                                    </p:anim>
                                  </p:childTnLst>
                                </p:cTn>
                              </p:par>
                            </p:childTnLst>
                          </p:cTn>
                        </p:par>
                        <p:par>
                          <p:cTn id="106" fill="hold" nodeType="afterGroup">
                            <p:stCondLst>
                              <p:cond delay="4750"/>
                            </p:stCondLst>
                            <p:childTnLst>
                              <p:par>
                                <p:cTn id="107" presetID="42" presetClass="entr" presetSubtype="0" fill="hold" grpId="0" nodeType="afterEffect">
                                  <p:stCondLst>
                                    <p:cond delay="0"/>
                                  </p:stCondLst>
                                  <p:childTnLst>
                                    <p:set>
                                      <p:cBhvr>
                                        <p:cTn id="108" dur="1" fill="hold">
                                          <p:stCondLst>
                                            <p:cond delay="0"/>
                                          </p:stCondLst>
                                        </p:cTn>
                                        <p:tgtEl>
                                          <p:spTgt spid="94"/>
                                        </p:tgtEl>
                                        <p:attrNameLst>
                                          <p:attrName>style.visibility</p:attrName>
                                        </p:attrNameLst>
                                      </p:cBhvr>
                                      <p:to>
                                        <p:strVal val="visible"/>
                                      </p:to>
                                    </p:set>
                                    <p:animEffect transition="in" filter="fade">
                                      <p:cBhvr>
                                        <p:cTn id="109" dur="500"/>
                                        <p:tgtEl>
                                          <p:spTgt spid="94"/>
                                        </p:tgtEl>
                                      </p:cBhvr>
                                    </p:animEffect>
                                    <p:anim calcmode="lin" valueType="num">
                                      <p:cBhvr>
                                        <p:cTn id="110" dur="500" fill="hold"/>
                                        <p:tgtEl>
                                          <p:spTgt spid="94"/>
                                        </p:tgtEl>
                                        <p:attrNameLst>
                                          <p:attrName>ppt_x</p:attrName>
                                        </p:attrNameLst>
                                      </p:cBhvr>
                                      <p:tavLst>
                                        <p:tav tm="0">
                                          <p:val>
                                            <p:strVal val="#ppt_x"/>
                                          </p:val>
                                        </p:tav>
                                        <p:tav tm="100000">
                                          <p:val>
                                            <p:strVal val="#ppt_x"/>
                                          </p:val>
                                        </p:tav>
                                      </p:tavLst>
                                    </p:anim>
                                    <p:anim calcmode="lin" valueType="num">
                                      <p:cBhvr>
                                        <p:cTn id="111" dur="500" fill="hold"/>
                                        <p:tgtEl>
                                          <p:spTgt spid="94"/>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25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500"/>
                                        <p:tgtEl>
                                          <p:spTgt spid="98"/>
                                        </p:tgtEl>
                                      </p:cBhvr>
                                    </p:animEffect>
                                    <p:anim calcmode="lin" valueType="num">
                                      <p:cBhvr>
                                        <p:cTn id="115" dur="500" fill="hold"/>
                                        <p:tgtEl>
                                          <p:spTgt spid="98"/>
                                        </p:tgtEl>
                                        <p:attrNameLst>
                                          <p:attrName>ppt_x</p:attrName>
                                        </p:attrNameLst>
                                      </p:cBhvr>
                                      <p:tavLst>
                                        <p:tav tm="0">
                                          <p:val>
                                            <p:strVal val="#ppt_x"/>
                                          </p:val>
                                        </p:tav>
                                        <p:tav tm="100000">
                                          <p:val>
                                            <p:strVal val="#ppt_x"/>
                                          </p:val>
                                        </p:tav>
                                      </p:tavLst>
                                    </p:anim>
                                    <p:anim calcmode="lin" valueType="num">
                                      <p:cBhvr>
                                        <p:cTn id="116" dur="500" fill="hold"/>
                                        <p:tgtEl>
                                          <p:spTgt spid="98"/>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500"/>
                                  </p:stCondLst>
                                  <p:childTnLst>
                                    <p:set>
                                      <p:cBhvr>
                                        <p:cTn id="118" dur="1" fill="hold">
                                          <p:stCondLst>
                                            <p:cond delay="0"/>
                                          </p:stCondLst>
                                        </p:cTn>
                                        <p:tgtEl>
                                          <p:spTgt spid="99"/>
                                        </p:tgtEl>
                                        <p:attrNameLst>
                                          <p:attrName>style.visibility</p:attrName>
                                        </p:attrNameLst>
                                      </p:cBhvr>
                                      <p:to>
                                        <p:strVal val="visible"/>
                                      </p:to>
                                    </p:set>
                                    <p:animEffect transition="in" filter="fade">
                                      <p:cBhvr>
                                        <p:cTn id="119" dur="500"/>
                                        <p:tgtEl>
                                          <p:spTgt spid="99"/>
                                        </p:tgtEl>
                                      </p:cBhvr>
                                    </p:animEffect>
                                    <p:anim calcmode="lin" valueType="num">
                                      <p:cBhvr>
                                        <p:cTn id="120" dur="500" fill="hold"/>
                                        <p:tgtEl>
                                          <p:spTgt spid="99"/>
                                        </p:tgtEl>
                                        <p:attrNameLst>
                                          <p:attrName>ppt_x</p:attrName>
                                        </p:attrNameLst>
                                      </p:cBhvr>
                                      <p:tavLst>
                                        <p:tav tm="0">
                                          <p:val>
                                            <p:strVal val="#ppt_x"/>
                                          </p:val>
                                        </p:tav>
                                        <p:tav tm="100000">
                                          <p:val>
                                            <p:strVal val="#ppt_x"/>
                                          </p:val>
                                        </p:tav>
                                      </p:tavLst>
                                    </p:anim>
                                    <p:anim calcmode="lin" valueType="num">
                                      <p:cBhvr>
                                        <p:cTn id="121"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7" grpId="0"/>
      <p:bldP spid="30" grpId="0"/>
      <p:bldP spid="32" grpId="0"/>
      <p:bldP spid="33" grpId="0" animBg="1"/>
      <p:bldP spid="72" grpId="0" animBg="1"/>
      <p:bldP spid="94" grpId="0" animBg="1"/>
      <p:bldP spid="51" grpId="0" animBg="1"/>
      <p:bldP spid="52" grpId="0"/>
      <p:bldP spid="53" grpId="0"/>
      <p:bldP spid="57" grpId="0"/>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el 1"/>
          <p:cNvSpPr>
            <a:spLocks noGrp="1"/>
          </p:cNvSpPr>
          <p:nvPr>
            <p:ph type="title"/>
          </p:nvPr>
        </p:nvSpPr>
        <p:spPr>
          <a:xfrm>
            <a:off x="304800" y="227013"/>
            <a:ext cx="10402888" cy="350837"/>
          </a:xfrm>
        </p:spPr>
        <p:txBody>
          <a:bodyPr/>
          <a:lstStyle/>
          <a:p>
            <a:r>
              <a:rPr lang="fr-FR" altLang="nl-NL" dirty="0" smtClean="0"/>
              <a:t>Travailler avec nous</a:t>
            </a:r>
          </a:p>
        </p:txBody>
      </p:sp>
      <p:pic>
        <p:nvPicPr>
          <p:cNvPr id="16" name="Tijdelijke aanduiding voor afbeelding 15"/>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bwMode="auto">
          <a:xfrm flipH="1">
            <a:off x="0" y="933450"/>
            <a:ext cx="12198350" cy="1695450"/>
          </a:xfrm>
        </p:spPr>
      </p:pic>
      <p:pic>
        <p:nvPicPr>
          <p:cNvPr id="39942" name="Tijdelijke aanduiding voor afbeelding 15"/>
          <p:cNvPicPr>
            <a:picLocks noChangeAspect="1"/>
          </p:cNvPicPr>
          <p:nvPr/>
        </p:nvPicPr>
        <p:blipFill>
          <a:blip r:embed="rId4" cstate="screen">
            <a:extLst>
              <a:ext uri="{28A0092B-C50C-407E-A947-70E740481C1C}">
                <a14:useLocalDpi xmlns:a14="http://schemas.microsoft.com/office/drawing/2010/main"/>
              </a:ext>
            </a:extLst>
          </a:blip>
          <a:srcRect r="-32"/>
          <a:stretch>
            <a:fillRect/>
          </a:stretch>
        </p:blipFill>
        <p:spPr bwMode="auto">
          <a:xfrm>
            <a:off x="0" y="2628900"/>
            <a:ext cx="121983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Tijdelijke aanduiding voor afbeelding 15"/>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4330700"/>
            <a:ext cx="1219835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p:nvSpPr>
        <p:spPr>
          <a:xfrm>
            <a:off x="0" y="933434"/>
            <a:ext cx="6000069" cy="1695951"/>
          </a:xfrm>
          <a:prstGeom prst="rect">
            <a:avLst/>
          </a:prstGeom>
          <a:gradFill flip="none" rotWithShape="1">
            <a:gsLst>
              <a:gs pos="26000">
                <a:schemeClr val="bg1"/>
              </a:gs>
              <a:gs pos="62000">
                <a:srgbClr val="F0F0F0">
                  <a:alpha val="95000"/>
                </a:srgbClr>
              </a:gs>
              <a:gs pos="92000">
                <a:schemeClr val="bg1">
                  <a:lumMod val="85000"/>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7" name="Rechthoek 16"/>
          <p:cNvSpPr/>
          <p:nvPr/>
        </p:nvSpPr>
        <p:spPr>
          <a:xfrm flipH="1">
            <a:off x="1373478" y="2629384"/>
            <a:ext cx="10824872" cy="1700731"/>
          </a:xfrm>
          <a:prstGeom prst="rect">
            <a:avLst/>
          </a:prstGeom>
          <a:gradFill flip="none" rotWithShape="1">
            <a:gsLst>
              <a:gs pos="42000">
                <a:schemeClr val="bg1">
                  <a:alpha val="93000"/>
                </a:schemeClr>
              </a:gs>
              <a:gs pos="83000">
                <a:schemeClr val="bg1">
                  <a:lumMod val="8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 name="Rechthoek 24"/>
          <p:cNvSpPr/>
          <p:nvPr/>
        </p:nvSpPr>
        <p:spPr>
          <a:xfrm>
            <a:off x="0" y="4330116"/>
            <a:ext cx="6000069" cy="1695951"/>
          </a:xfrm>
          <a:prstGeom prst="rect">
            <a:avLst/>
          </a:prstGeom>
          <a:gradFill flip="none" rotWithShape="1">
            <a:gsLst>
              <a:gs pos="23000">
                <a:schemeClr val="bg1"/>
              </a:gs>
              <a:gs pos="57000">
                <a:srgbClr val="E7E7E7">
                  <a:alpha val="63000"/>
                </a:srgbClr>
              </a:gs>
              <a:gs pos="75000">
                <a:schemeClr val="bg1">
                  <a:lumMod val="8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7" name="Rechthoek 6"/>
          <p:cNvSpPr>
            <a:spLocks noChangeArrowheads="1"/>
          </p:cNvSpPr>
          <p:nvPr/>
        </p:nvSpPr>
        <p:spPr bwMode="auto">
          <a:xfrm>
            <a:off x="331788" y="1099344"/>
            <a:ext cx="25587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r>
              <a:rPr lang="fr-FR" altLang="nl-NL" sz="2000" dirty="0" smtClean="0">
                <a:solidFill>
                  <a:schemeClr val="tx2"/>
                </a:solidFill>
              </a:rPr>
              <a:t>Besoin d’un conseil ?</a:t>
            </a:r>
            <a:endParaRPr lang="fr-FR" altLang="nl-NL" sz="2000" dirty="0">
              <a:solidFill>
                <a:schemeClr val="tx2"/>
              </a:solidFill>
            </a:endParaRPr>
          </a:p>
        </p:txBody>
      </p:sp>
      <p:sp>
        <p:nvSpPr>
          <p:cNvPr id="8" name="Rechthoek 7"/>
          <p:cNvSpPr/>
          <p:nvPr/>
        </p:nvSpPr>
        <p:spPr>
          <a:xfrm>
            <a:off x="314325" y="1499394"/>
            <a:ext cx="7585075" cy="954107"/>
          </a:xfrm>
          <a:prstGeom prst="rect">
            <a:avLst/>
          </a:prstGeom>
        </p:spPr>
        <p:txBody>
          <a:bodyPr>
            <a:spAutoFit/>
          </a:bodyPr>
          <a:lstStyle/>
          <a:p>
            <a:pPr fontAlgn="auto">
              <a:spcBef>
                <a:spcPts val="0"/>
              </a:spcBef>
              <a:spcAft>
                <a:spcPts val="0"/>
              </a:spcAft>
              <a:defRPr/>
            </a:pPr>
            <a:r>
              <a:rPr lang="fr-FR" sz="1400" dirty="0" smtClean="0">
                <a:solidFill>
                  <a:schemeClr val="tx1">
                    <a:lumMod val="65000"/>
                    <a:lumOff val="35000"/>
                  </a:schemeClr>
                </a:solidFill>
                <a:latin typeface="Georgia" panose="02040502050405020303" pitchFamily="18" charset="0"/>
                <a:cs typeface="+mn-cs"/>
              </a:rPr>
              <a:t>Contactez le représentant PUM de votre région.</a:t>
            </a:r>
          </a:p>
          <a:p>
            <a:pPr fontAlgn="auto">
              <a:spcBef>
                <a:spcPts val="0"/>
              </a:spcBef>
              <a:spcAft>
                <a:spcPts val="0"/>
              </a:spcAft>
              <a:defRPr/>
            </a:pPr>
            <a:r>
              <a:rPr lang="fr-FR" sz="1400" dirty="0" smtClean="0">
                <a:solidFill>
                  <a:schemeClr val="tx1">
                    <a:lumMod val="65000"/>
                    <a:lumOff val="35000"/>
                  </a:schemeClr>
                </a:solidFill>
                <a:latin typeface="Georgia" panose="02040502050405020303" pitchFamily="18" charset="0"/>
                <a:cs typeface="+mn-cs"/>
              </a:rPr>
              <a:t>Vous trouverez ses coordonnées sur </a:t>
            </a:r>
            <a:r>
              <a:rPr lang="fr-FR" sz="1400" dirty="0" smtClean="0">
                <a:solidFill>
                  <a:schemeClr val="tx2"/>
                </a:solidFill>
                <a:latin typeface="Georgia" panose="02040502050405020303" pitchFamily="18" charset="0"/>
                <a:cs typeface="+mn-cs"/>
              </a:rPr>
              <a:t>www.pum.nl</a:t>
            </a:r>
            <a:br>
              <a:rPr lang="fr-FR" sz="1400" dirty="0" smtClean="0">
                <a:solidFill>
                  <a:schemeClr val="tx2"/>
                </a:solidFill>
                <a:latin typeface="Georgia" panose="02040502050405020303" pitchFamily="18" charset="0"/>
                <a:cs typeface="+mn-cs"/>
              </a:rPr>
            </a:br>
            <a:r>
              <a:rPr lang="fr-FR" sz="1400" dirty="0" smtClean="0">
                <a:solidFill>
                  <a:schemeClr val="tx1">
                    <a:lumMod val="65000"/>
                    <a:lumOff val="35000"/>
                  </a:schemeClr>
                </a:solidFill>
                <a:latin typeface="Georgia" panose="02040502050405020303" pitchFamily="18" charset="0"/>
                <a:cs typeface="+mn-cs"/>
              </a:rPr>
              <a:t>Créez un compte client et remplissez le formulaire </a:t>
            </a:r>
          </a:p>
          <a:p>
            <a:pPr fontAlgn="auto">
              <a:spcBef>
                <a:spcPts val="0"/>
              </a:spcBef>
              <a:spcAft>
                <a:spcPts val="0"/>
              </a:spcAft>
              <a:defRPr/>
            </a:pPr>
            <a:r>
              <a:rPr lang="fr-FR" sz="1400" dirty="0" smtClean="0">
                <a:solidFill>
                  <a:schemeClr val="tx1">
                    <a:lumMod val="65000"/>
                    <a:lumOff val="35000"/>
                  </a:schemeClr>
                </a:solidFill>
                <a:latin typeface="Georgia" panose="02040502050405020303" pitchFamily="18" charset="0"/>
                <a:cs typeface="+mn-cs"/>
              </a:rPr>
              <a:t>de demande de conseil sur </a:t>
            </a:r>
            <a:r>
              <a:rPr lang="fr-FR" sz="1400" dirty="0" smtClean="0">
                <a:solidFill>
                  <a:schemeClr val="tx2"/>
                </a:solidFill>
                <a:latin typeface="Georgia" panose="02040502050405020303" pitchFamily="18" charset="0"/>
                <a:cs typeface="+mn-cs"/>
              </a:rPr>
              <a:t>www.pum.nl</a:t>
            </a:r>
            <a:endParaRPr lang="fr-FR" sz="1400" dirty="0">
              <a:solidFill>
                <a:schemeClr val="tx2"/>
              </a:solidFill>
              <a:latin typeface="Georgia" panose="02040502050405020303" pitchFamily="18" charset="0"/>
              <a:cs typeface="+mn-cs"/>
            </a:endParaRPr>
          </a:p>
        </p:txBody>
      </p:sp>
      <p:sp>
        <p:nvSpPr>
          <p:cNvPr id="54" name="Rechthoek 53"/>
          <p:cNvSpPr>
            <a:spLocks noChangeArrowheads="1"/>
          </p:cNvSpPr>
          <p:nvPr/>
        </p:nvSpPr>
        <p:spPr bwMode="auto">
          <a:xfrm>
            <a:off x="331788" y="4840694"/>
            <a:ext cx="33265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r>
              <a:rPr lang="fr-FR" altLang="nl-NL" sz="2000" dirty="0" smtClean="0">
                <a:solidFill>
                  <a:schemeClr val="tx2"/>
                </a:solidFill>
              </a:rPr>
              <a:t>Intervenir à titre bénévole ?</a:t>
            </a:r>
            <a:endParaRPr lang="fr-FR" altLang="nl-NL" sz="2000" dirty="0">
              <a:solidFill>
                <a:schemeClr val="tx2"/>
              </a:solidFill>
            </a:endParaRPr>
          </a:p>
        </p:txBody>
      </p:sp>
      <p:sp>
        <p:nvSpPr>
          <p:cNvPr id="55" name="Rechthoek 54"/>
          <p:cNvSpPr/>
          <p:nvPr/>
        </p:nvSpPr>
        <p:spPr>
          <a:xfrm>
            <a:off x="314325" y="5240744"/>
            <a:ext cx="6937375" cy="307777"/>
          </a:xfrm>
          <a:prstGeom prst="rect">
            <a:avLst/>
          </a:prstGeom>
        </p:spPr>
        <p:txBody>
          <a:bodyPr>
            <a:spAutoFit/>
          </a:bodyPr>
          <a:lstStyle/>
          <a:p>
            <a:pPr fontAlgn="auto">
              <a:spcBef>
                <a:spcPts val="0"/>
              </a:spcBef>
              <a:spcAft>
                <a:spcPts val="0"/>
              </a:spcAft>
              <a:defRPr/>
            </a:pPr>
            <a:r>
              <a:rPr lang="fr-FR" sz="1400" dirty="0" smtClean="0">
                <a:solidFill>
                  <a:schemeClr val="tx1">
                    <a:lumMod val="65000"/>
                    <a:lumOff val="35000"/>
                  </a:schemeClr>
                </a:solidFill>
                <a:latin typeface="Georgia" panose="02040502050405020303" pitchFamily="18" charset="0"/>
                <a:cs typeface="+mn-cs"/>
              </a:rPr>
              <a:t>Proposez votre expertise</a:t>
            </a:r>
            <a:endParaRPr lang="fr-FR" sz="1400" dirty="0">
              <a:solidFill>
                <a:schemeClr val="tx2"/>
              </a:solidFill>
              <a:latin typeface="Georgia" panose="02040502050405020303" pitchFamily="18" charset="0"/>
              <a:cs typeface="+mn-cs"/>
            </a:endParaRPr>
          </a:p>
        </p:txBody>
      </p:sp>
      <p:sp>
        <p:nvSpPr>
          <p:cNvPr id="56" name="Rechthoek 55"/>
          <p:cNvSpPr>
            <a:spLocks noChangeArrowheads="1"/>
          </p:cNvSpPr>
          <p:nvPr/>
        </p:nvSpPr>
        <p:spPr bwMode="auto">
          <a:xfrm>
            <a:off x="9125139" y="2801938"/>
            <a:ext cx="27382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r"/>
            <a:r>
              <a:rPr lang="fr-FR" altLang="nl-NL" sz="2000" dirty="0" smtClean="0">
                <a:solidFill>
                  <a:schemeClr val="tx2"/>
                </a:solidFill>
              </a:rPr>
              <a:t>Collaborer avec nous ?</a:t>
            </a:r>
            <a:endParaRPr lang="fr-FR" altLang="nl-NL" sz="2000" dirty="0">
              <a:solidFill>
                <a:schemeClr val="tx2"/>
              </a:solidFill>
            </a:endParaRPr>
          </a:p>
        </p:txBody>
      </p:sp>
      <p:sp>
        <p:nvSpPr>
          <p:cNvPr id="57" name="Rechthoek 56"/>
          <p:cNvSpPr/>
          <p:nvPr/>
        </p:nvSpPr>
        <p:spPr>
          <a:xfrm>
            <a:off x="4946650" y="3201988"/>
            <a:ext cx="6937375" cy="954107"/>
          </a:xfrm>
          <a:prstGeom prst="rect">
            <a:avLst/>
          </a:prstGeom>
        </p:spPr>
        <p:txBody>
          <a:bodyPr>
            <a:spAutoFit/>
          </a:bodyPr>
          <a:lstStyle/>
          <a:p>
            <a:pPr algn="r" fontAlgn="auto">
              <a:spcBef>
                <a:spcPts val="0"/>
              </a:spcBef>
              <a:spcAft>
                <a:spcPts val="0"/>
              </a:spcAft>
              <a:defRPr/>
            </a:pPr>
            <a:r>
              <a:rPr lang="fr-FR" sz="1400" dirty="0" smtClean="0">
                <a:solidFill>
                  <a:schemeClr val="tx1">
                    <a:lumMod val="65000"/>
                    <a:lumOff val="35000"/>
                  </a:schemeClr>
                </a:solidFill>
                <a:latin typeface="Georgia" panose="02040502050405020303" pitchFamily="18" charset="0"/>
                <a:cs typeface="+mn-cs"/>
              </a:rPr>
              <a:t>Partenaires locaux  : </a:t>
            </a:r>
            <a:r>
              <a:rPr lang="fr-FR" sz="1400" dirty="0" smtClean="0">
                <a:solidFill>
                  <a:schemeClr val="tx1">
                    <a:lumMod val="65000"/>
                    <a:lumOff val="35000"/>
                  </a:schemeClr>
                </a:solidFill>
                <a:latin typeface="Georgia" panose="02040502050405020303" pitchFamily="18" charset="0"/>
              </a:rPr>
              <a:t>contactez le représentant PUM de votre région.</a:t>
            </a:r>
          </a:p>
          <a:p>
            <a:pPr algn="r" fontAlgn="auto">
              <a:spcBef>
                <a:spcPts val="0"/>
              </a:spcBef>
              <a:spcAft>
                <a:spcPts val="0"/>
              </a:spcAft>
              <a:defRPr/>
            </a:pPr>
            <a:r>
              <a:rPr lang="fr-FR" sz="1400" dirty="0" smtClean="0">
                <a:solidFill>
                  <a:schemeClr val="tx1">
                    <a:lumMod val="65000"/>
                    <a:lumOff val="35000"/>
                  </a:schemeClr>
                </a:solidFill>
                <a:latin typeface="Georgia" panose="02040502050405020303" pitchFamily="18" charset="0"/>
              </a:rPr>
              <a:t>Vous trouverez ses coordonnées sur </a:t>
            </a:r>
            <a:r>
              <a:rPr lang="fr-FR" sz="1400" dirty="0" smtClean="0">
                <a:solidFill>
                  <a:schemeClr val="tx2"/>
                </a:solidFill>
                <a:latin typeface="Georgia" panose="02040502050405020303" pitchFamily="18" charset="0"/>
              </a:rPr>
              <a:t>www.pum.nl</a:t>
            </a:r>
            <a:br>
              <a:rPr lang="fr-FR" sz="1400" dirty="0" smtClean="0">
                <a:solidFill>
                  <a:schemeClr val="tx2"/>
                </a:solidFill>
                <a:latin typeface="Georgia" panose="02040502050405020303" pitchFamily="18" charset="0"/>
              </a:rPr>
            </a:br>
            <a:r>
              <a:rPr lang="fr-FR" sz="1400" dirty="0" smtClean="0">
                <a:solidFill>
                  <a:schemeClr val="tx1">
                    <a:lumMod val="65000"/>
                    <a:lumOff val="35000"/>
                  </a:schemeClr>
                </a:solidFill>
                <a:latin typeface="Georgia" panose="02040502050405020303" pitchFamily="18" charset="0"/>
                <a:cs typeface="+mn-cs"/>
              </a:rPr>
              <a:t>ONG, fondations, bailleurs, consultants, investisseurs d’impact à l’international : </a:t>
            </a:r>
            <a:br>
              <a:rPr lang="fr-FR" sz="1400" dirty="0" smtClean="0">
                <a:solidFill>
                  <a:schemeClr val="tx1">
                    <a:lumMod val="65000"/>
                    <a:lumOff val="35000"/>
                  </a:schemeClr>
                </a:solidFill>
                <a:latin typeface="Georgia" panose="02040502050405020303" pitchFamily="18" charset="0"/>
                <a:cs typeface="+mn-cs"/>
              </a:rPr>
            </a:br>
            <a:r>
              <a:rPr lang="fr-FR" sz="1400" dirty="0" smtClean="0">
                <a:solidFill>
                  <a:schemeClr val="tx1">
                    <a:lumMod val="65000"/>
                    <a:lumOff val="35000"/>
                  </a:schemeClr>
                </a:solidFill>
                <a:latin typeface="Georgia" panose="02040502050405020303" pitchFamily="18" charset="0"/>
                <a:cs typeface="+mn-cs"/>
              </a:rPr>
              <a:t>contactez </a:t>
            </a:r>
            <a:r>
              <a:rPr lang="fr-FR" sz="1400" dirty="0" smtClean="0">
                <a:solidFill>
                  <a:schemeClr val="tx2"/>
                </a:solidFill>
                <a:latin typeface="Georgia" panose="02040502050405020303" pitchFamily="18" charset="0"/>
                <a:cs typeface="+mn-cs"/>
              </a:rPr>
              <a:t>businessdevelopment@pum.nl</a:t>
            </a:r>
            <a:endParaRPr lang="fr-FR" sz="1400" dirty="0">
              <a:solidFill>
                <a:schemeClr val="tx2"/>
              </a:solidFill>
              <a:latin typeface="Georgia" panose="02040502050405020303" pitchFamily="18" charset="0"/>
              <a:cs typeface="+mn-cs"/>
            </a:endParaRPr>
          </a:p>
        </p:txBody>
      </p:sp>
      <p:sp>
        <p:nvSpPr>
          <p:cNvPr id="19" name="Rechthoek 18">
            <a:hlinkClick r:id="rId6"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 name="Tijdelijke aanduiding voor datum 1"/>
          <p:cNvSpPr>
            <a:spLocks noGrp="1"/>
          </p:cNvSpPr>
          <p:nvPr>
            <p:ph type="dt" sz="half" idx="2"/>
          </p:nvPr>
        </p:nvSpPr>
        <p:spPr/>
        <p:txBody>
          <a:bodyPr/>
          <a:lstStyle/>
          <a:p>
            <a:fld id="{AC02BA85-CB02-4178-A5E1-24999DDDA624}" type="datetime1">
              <a:rPr lang="en-GB" smtClean="0"/>
              <a:pPr/>
              <a:t>24/08/2015</a:t>
            </a:fld>
            <a:endParaRPr lang="en-GB"/>
          </a:p>
        </p:txBody>
      </p:sp>
      <p:sp>
        <p:nvSpPr>
          <p:cNvPr id="9" name="Tijdelijke aanduiding voor dianummer 8"/>
          <p:cNvSpPr>
            <a:spLocks noGrp="1"/>
          </p:cNvSpPr>
          <p:nvPr>
            <p:ph type="sldNum" sz="quarter" idx="4"/>
          </p:nvPr>
        </p:nvSpPr>
        <p:spPr/>
        <p:txBody>
          <a:bodyPr/>
          <a:lstStyle/>
          <a:p>
            <a:fld id="{12622F55-C561-42E3-B433-FB29ED5780B4}" type="slidenum">
              <a:rPr lang="en-GB" smtClean="0"/>
              <a:pPr/>
              <a:t>16</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2" decel="10000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1+#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1+#ppt_w/2"/>
                                          </p:val>
                                        </p:tav>
                                        <p:tav tm="100000">
                                          <p:val>
                                            <p:strVal val="#ppt_x"/>
                                          </p:val>
                                        </p:tav>
                                      </p:tavLst>
                                    </p:anim>
                                    <p:anim calcmode="lin" valueType="num">
                                      <p:cBhvr additive="base">
                                        <p:cTn id="29" dur="500" fill="hold"/>
                                        <p:tgtEl>
                                          <p:spTgt spid="57"/>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8" decel="10000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0-#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50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0-#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423138" y="938213"/>
            <a:ext cx="19038276" cy="5097462"/>
          </a:xfrm>
        </p:spPr>
      </p:pic>
      <p:sp>
        <p:nvSpPr>
          <p:cNvPr id="40965" name="Titel 26"/>
          <p:cNvSpPr>
            <a:spLocks noGrp="1"/>
          </p:cNvSpPr>
          <p:nvPr>
            <p:ph type="title"/>
          </p:nvPr>
        </p:nvSpPr>
        <p:spPr/>
        <p:txBody>
          <a:bodyPr/>
          <a:lstStyle/>
          <a:p>
            <a:r>
              <a:rPr lang="fr-FR" altLang="nl-NL" dirty="0" smtClean="0"/>
              <a:t>Nous contacter</a:t>
            </a:r>
          </a:p>
        </p:txBody>
      </p:sp>
      <p:grpSp>
        <p:nvGrpSpPr>
          <p:cNvPr id="60" name="Groep 59"/>
          <p:cNvGrpSpPr>
            <a:grpSpLocks/>
          </p:cNvGrpSpPr>
          <p:nvPr/>
        </p:nvGrpSpPr>
        <p:grpSpPr bwMode="auto">
          <a:xfrm>
            <a:off x="11499850" y="2522538"/>
            <a:ext cx="698500" cy="698500"/>
            <a:chOff x="11499775" y="2522224"/>
            <a:chExt cx="698575" cy="698575"/>
          </a:xfrm>
        </p:grpSpPr>
        <p:sp>
          <p:nvSpPr>
            <p:cNvPr id="41" name="Rechthoek 40">
              <a:hlinkClick r:id="rId4"/>
            </p:cNvPr>
            <p:cNvSpPr/>
            <p:nvPr/>
          </p:nvSpPr>
          <p:spPr>
            <a:xfrm>
              <a:off x="11499775" y="2522224"/>
              <a:ext cx="698575" cy="698575"/>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pic>
          <p:nvPicPr>
            <p:cNvPr id="40982" name="Afbeelding 51"/>
            <p:cNvPicPr>
              <a:picLocks noChangeAspect="1"/>
            </p:cNvPicPr>
            <p:nvPr/>
          </p:nvPicPr>
          <p:blipFill>
            <a:blip r:embed="rId5" cstate="print">
              <a:grayscl/>
              <a:biLevel thresh="50000"/>
              <a:extLst>
                <a:ext uri="{28A0092B-C50C-407E-A947-70E740481C1C}">
                  <a14:useLocalDpi xmlns:a14="http://schemas.microsoft.com/office/drawing/2010/main"/>
                </a:ext>
              </a:extLst>
            </a:blip>
            <a:srcRect/>
            <a:stretch>
              <a:fillRect/>
            </a:stretch>
          </p:blipFill>
          <p:spPr bwMode="auto">
            <a:xfrm>
              <a:off x="11605469" y="2596019"/>
              <a:ext cx="509763" cy="5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Groep 57"/>
          <p:cNvGrpSpPr>
            <a:grpSpLocks/>
          </p:cNvGrpSpPr>
          <p:nvPr/>
        </p:nvGrpSpPr>
        <p:grpSpPr bwMode="auto">
          <a:xfrm>
            <a:off x="11499850" y="3240088"/>
            <a:ext cx="698500" cy="698500"/>
            <a:chOff x="11499775" y="3240745"/>
            <a:chExt cx="698575" cy="698575"/>
          </a:xfrm>
        </p:grpSpPr>
        <p:sp>
          <p:nvSpPr>
            <p:cNvPr id="53" name="Rechthoek 52"/>
            <p:cNvSpPr/>
            <p:nvPr/>
          </p:nvSpPr>
          <p:spPr>
            <a:xfrm>
              <a:off x="11499775" y="3240745"/>
              <a:ext cx="698575" cy="6985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pic>
          <p:nvPicPr>
            <p:cNvPr id="40980" name="Afbeelding 56"/>
            <p:cNvPicPr>
              <a:picLocks noChangeAspect="1"/>
            </p:cNvPicPr>
            <p:nvPr/>
          </p:nvPicPr>
          <p:blipFill>
            <a:blip r:embed="rId6" cstate="print">
              <a:grayscl/>
              <a:biLevel thresh="50000"/>
              <a:extLst>
                <a:ext uri="{28A0092B-C50C-407E-A947-70E740481C1C}">
                  <a14:useLocalDpi xmlns:a14="http://schemas.microsoft.com/office/drawing/2010/main"/>
                </a:ext>
              </a:extLst>
            </a:blip>
            <a:srcRect/>
            <a:stretch>
              <a:fillRect/>
            </a:stretch>
          </p:blipFill>
          <p:spPr bwMode="auto">
            <a:xfrm>
              <a:off x="11642501" y="3400858"/>
              <a:ext cx="425763" cy="4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Groep 58"/>
          <p:cNvGrpSpPr>
            <a:grpSpLocks/>
          </p:cNvGrpSpPr>
          <p:nvPr/>
        </p:nvGrpSpPr>
        <p:grpSpPr bwMode="auto">
          <a:xfrm>
            <a:off x="11499850" y="3954463"/>
            <a:ext cx="698500" cy="698500"/>
            <a:chOff x="11499775" y="3954561"/>
            <a:chExt cx="698575" cy="698575"/>
          </a:xfrm>
        </p:grpSpPr>
        <p:sp>
          <p:nvSpPr>
            <p:cNvPr id="54" name="Rechthoek 53"/>
            <p:cNvSpPr/>
            <p:nvPr/>
          </p:nvSpPr>
          <p:spPr>
            <a:xfrm>
              <a:off x="11499775" y="3954561"/>
              <a:ext cx="698575" cy="698575"/>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pic>
          <p:nvPicPr>
            <p:cNvPr id="40978" name="Picture 3"/>
            <p:cNvPicPr>
              <a:picLocks noChangeAspect="1" noChangeArrowheads="1"/>
            </p:cNvPicPr>
            <p:nvPr/>
          </p:nvPicPr>
          <p:blipFill>
            <a:blip r:embed="rId7" cstate="screen">
              <a:grayscl/>
              <a:biLevel thresh="50000"/>
              <a:extLst>
                <a:ext uri="{28A0092B-C50C-407E-A947-70E740481C1C}">
                  <a14:useLocalDpi xmlns:a14="http://schemas.microsoft.com/office/drawing/2010/main"/>
                </a:ext>
              </a:extLst>
            </a:blip>
            <a:srcRect/>
            <a:stretch>
              <a:fillRect/>
            </a:stretch>
          </p:blipFill>
          <p:spPr bwMode="auto">
            <a:xfrm>
              <a:off x="11602195" y="4034403"/>
              <a:ext cx="516312" cy="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hthoek 61">
            <a:hlinkClick r:id="rId4"/>
          </p:cNvPr>
          <p:cNvSpPr/>
          <p:nvPr/>
        </p:nvSpPr>
        <p:spPr>
          <a:xfrm>
            <a:off x="11499850" y="2522538"/>
            <a:ext cx="698500" cy="68262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66" name="Rechthoek 65">
            <a:hlinkClick r:id="rId8"/>
          </p:cNvPr>
          <p:cNvSpPr/>
          <p:nvPr/>
        </p:nvSpPr>
        <p:spPr>
          <a:xfrm>
            <a:off x="11499850" y="3244850"/>
            <a:ext cx="698500" cy="68262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67" name="Rechthoek 66">
            <a:hlinkClick r:id="rId9"/>
          </p:cNvPr>
          <p:cNvSpPr/>
          <p:nvPr/>
        </p:nvSpPr>
        <p:spPr>
          <a:xfrm>
            <a:off x="11499850" y="3965575"/>
            <a:ext cx="698500" cy="68262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 name="Rechthoek 28">
            <a:hlinkClick r:id="rId10"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1" name="Ovaal 30"/>
          <p:cNvSpPr/>
          <p:nvPr/>
        </p:nvSpPr>
        <p:spPr>
          <a:xfrm>
            <a:off x="422275" y="2640013"/>
            <a:ext cx="2946400" cy="29464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nl-NL" sz="2400" b="1" dirty="0" smtClean="0">
                <a:solidFill>
                  <a:schemeClr val="bg1"/>
                </a:solidFill>
                <a:latin typeface="Segoe UI Light" panose="020B0502040204020203" pitchFamily="34" charset="0"/>
                <a:cs typeface="Segoe UI Light" panose="020B0502040204020203" pitchFamily="34" charset="0"/>
              </a:rPr>
              <a:t>info@pum.nl</a:t>
            </a:r>
            <a:br>
              <a:rPr lang="nl-NL" sz="2400" b="1" dirty="0" smtClean="0">
                <a:solidFill>
                  <a:schemeClr val="bg1"/>
                </a:solidFill>
                <a:latin typeface="Segoe UI Light" panose="020B0502040204020203" pitchFamily="34" charset="0"/>
                <a:cs typeface="Segoe UI Light" panose="020B0502040204020203" pitchFamily="34" charset="0"/>
              </a:rPr>
            </a:br>
            <a:r>
              <a:rPr lang="nl-NL" sz="2400" b="1" dirty="0" smtClean="0">
                <a:solidFill>
                  <a:schemeClr val="bg1"/>
                </a:solidFill>
                <a:latin typeface="Segoe UI Light" panose="020B0502040204020203" pitchFamily="34" charset="0"/>
                <a:cs typeface="Segoe UI Light" panose="020B0502040204020203" pitchFamily="34" charset="0"/>
              </a:rPr>
              <a:t>www.pum.nl</a:t>
            </a:r>
            <a:endParaRPr lang="nl-NL" sz="2400" b="1" dirty="0">
              <a:solidFill>
                <a:schemeClr val="bg1"/>
              </a:solidFill>
              <a:latin typeface="Segoe UI Light" panose="020B0502040204020203" pitchFamily="34" charset="0"/>
              <a:cs typeface="Segoe UI Light" panose="020B0502040204020203" pitchFamily="34" charset="0"/>
            </a:endParaRPr>
          </a:p>
        </p:txBody>
      </p:sp>
      <p:sp>
        <p:nvSpPr>
          <p:cNvPr id="2" name="Tijdelijke aanduiding voor datum 1"/>
          <p:cNvSpPr>
            <a:spLocks noGrp="1"/>
          </p:cNvSpPr>
          <p:nvPr>
            <p:ph type="dt" sz="half" idx="2"/>
          </p:nvPr>
        </p:nvSpPr>
        <p:spPr/>
        <p:txBody>
          <a:bodyPr/>
          <a:lstStyle/>
          <a:p>
            <a:fld id="{2B85D548-833D-4B81-BD31-2282DA67DA05}" type="datetime1">
              <a:rPr lang="en-GB" smtClean="0"/>
              <a:pPr/>
              <a:t>24/08/2015</a:t>
            </a:fld>
            <a:endParaRPr lang="en-GB"/>
          </a:p>
        </p:txBody>
      </p:sp>
      <p:sp>
        <p:nvSpPr>
          <p:cNvPr id="6" name="Tijdelijke aanduiding voor dianummer 5"/>
          <p:cNvSpPr>
            <a:spLocks noGrp="1"/>
          </p:cNvSpPr>
          <p:nvPr>
            <p:ph type="sldNum" sz="quarter" idx="4"/>
          </p:nvPr>
        </p:nvSpPr>
        <p:spPr/>
        <p:txBody>
          <a:bodyPr/>
          <a:lstStyle/>
          <a:p>
            <a:fld id="{12622F55-C561-42E3-B433-FB29ED5780B4}" type="slidenum">
              <a:rPr lang="en-GB" smtClean="0"/>
              <a:pPr/>
              <a:t>17</a:t>
            </a:fld>
            <a:endParaRPr lang="en-GB" dirty="0"/>
          </a:p>
        </p:txBody>
      </p:sp>
    </p:spTree>
    <p:extLst>
      <p:ext uri="{BB962C8B-B14F-4D97-AF65-F5344CB8AC3E}">
        <p14:creationId xmlns:p14="http://schemas.microsoft.com/office/powerpoint/2010/main" val="14831264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100000" fill="hold" nodeType="withEffect">
                                  <p:stCondLst>
                                    <p:cond delay="150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75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1+#ppt_w/2"/>
                                          </p:val>
                                        </p:tav>
                                        <p:tav tm="100000">
                                          <p:val>
                                            <p:strVal val="#ppt_x"/>
                                          </p:val>
                                        </p:tav>
                                      </p:tavLst>
                                    </p:anim>
                                    <p:anim calcmode="lin" valueType="num">
                                      <p:cBhvr additive="base">
                                        <p:cTn id="16" dur="500" fill="hold"/>
                                        <p:tgtEl>
                                          <p:spTgt spid="59"/>
                                        </p:tgtEl>
                                        <p:attrNameLst>
                                          <p:attrName>ppt_y</p:attrName>
                                        </p:attrNameLst>
                                      </p:cBhvr>
                                      <p:tavLst>
                                        <p:tav tm="0">
                                          <p:val>
                                            <p:strVal val="#ppt_y"/>
                                          </p:val>
                                        </p:tav>
                                        <p:tav tm="100000">
                                          <p:val>
                                            <p:strVal val="#ppt_y"/>
                                          </p:val>
                                        </p:tav>
                                      </p:tavLst>
                                    </p:anim>
                                  </p:childTnLst>
                                </p:cTn>
                              </p:par>
                              <p:par>
                                <p:cTn id="17" presetID="23" presetClass="entr" presetSubtype="28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strVal val="4/3*#ppt_w"/>
                                          </p:val>
                                        </p:tav>
                                        <p:tav tm="100000">
                                          <p:val>
                                            <p:strVal val="#ppt_w"/>
                                          </p:val>
                                        </p:tav>
                                      </p:tavLst>
                                    </p:anim>
                                    <p:anim calcmode="lin" valueType="num">
                                      <p:cBhvr>
                                        <p:cTn id="20" dur="500" fill="hold"/>
                                        <p:tgtEl>
                                          <p:spTgt spid="31"/>
                                        </p:tgtEl>
                                        <p:attrNameLst>
                                          <p:attrName>ppt_h</p:attrName>
                                        </p:attrNameLst>
                                      </p:cBhvr>
                                      <p:tavLst>
                                        <p:tav tm="0">
                                          <p:val>
                                            <p:strVal val="4/3*#ppt_h"/>
                                          </p:val>
                                        </p:tav>
                                        <p:tav tm="100000">
                                          <p:val>
                                            <p:strVal val="#ppt_h"/>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0" presetClass="path" presetSubtype="0" repeatCount="indefinite" autoRev="1" fill="hold" nodeType="withEffect">
                                  <p:stCondLst>
                                    <p:cond delay="0"/>
                                  </p:stCondLst>
                                  <p:childTnLst>
                                    <p:animMotion origin="layout" path="M 1.18688E-6 -3.33333E-6 L 0.23894 -3.33333E-6 L -0.20549 -3.33333E-6 " pathEditMode="relative" rAng="0" ptsTypes="AAA">
                                      <p:cBhvr>
                                        <p:cTn id="25" dur="20000" fill="hold"/>
                                        <p:tgtEl>
                                          <p:spTgt spid="7"/>
                                        </p:tgtEl>
                                        <p:attrNameLst>
                                          <p:attrName>ppt_x</p:attrName>
                                          <p:attrName>ppt_y</p:attrName>
                                        </p:attrNameLst>
                                      </p:cBhvr>
                                      <p:rCtr x="1666"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hthoek 83">
            <a:hlinkClick r:id="rId3" action="ppaction://hlinksldjump"/>
          </p:cNvPr>
          <p:cNvSpPr/>
          <p:nvPr/>
        </p:nvSpPr>
        <p:spPr>
          <a:xfrm>
            <a:off x="9107806" y="1408098"/>
            <a:ext cx="2674619" cy="220380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02" name="Rechthoek 101">
            <a:hlinkClick r:id="rId4" action="ppaction://hlinksldjump"/>
          </p:cNvPr>
          <p:cNvSpPr/>
          <p:nvPr/>
        </p:nvSpPr>
        <p:spPr>
          <a:xfrm>
            <a:off x="9101138" y="3778250"/>
            <a:ext cx="2681287" cy="223837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01" name="Rechthoek 100">
            <a:hlinkClick r:id="rId5" action="ppaction://hlinksldjump"/>
          </p:cNvPr>
          <p:cNvSpPr/>
          <p:nvPr/>
        </p:nvSpPr>
        <p:spPr>
          <a:xfrm>
            <a:off x="6194425" y="3778250"/>
            <a:ext cx="2686050" cy="223837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00" name="Rechthoek 99">
            <a:hlinkClick r:id="rId6" action="ppaction://hlinksldjump"/>
          </p:cNvPr>
          <p:cNvSpPr/>
          <p:nvPr/>
        </p:nvSpPr>
        <p:spPr>
          <a:xfrm>
            <a:off x="3317875" y="3778250"/>
            <a:ext cx="2686050" cy="223837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98" name="Rechthoek 97">
            <a:hlinkClick r:id="rId7" action="ppaction://hlinksldjump"/>
          </p:cNvPr>
          <p:cNvSpPr/>
          <p:nvPr/>
        </p:nvSpPr>
        <p:spPr>
          <a:xfrm>
            <a:off x="427039" y="3775076"/>
            <a:ext cx="2670174" cy="222618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99" name="Rechthoek 98">
            <a:hlinkClick r:id="rId8" action="ppaction://hlinksldjump"/>
          </p:cNvPr>
          <p:cNvSpPr/>
          <p:nvPr/>
        </p:nvSpPr>
        <p:spPr>
          <a:xfrm>
            <a:off x="6231826" y="1373528"/>
            <a:ext cx="2656680" cy="2238375"/>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 name="Rechthoek 1">
            <a:hlinkClick r:id="rId9" action="ppaction://hlinksldjump"/>
          </p:cNvPr>
          <p:cNvSpPr/>
          <p:nvPr/>
        </p:nvSpPr>
        <p:spPr>
          <a:xfrm>
            <a:off x="3306763" y="1349376"/>
            <a:ext cx="2686050" cy="2217738"/>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81" name="Rechthoek 80">
            <a:hlinkClick r:id="rId10" action="ppaction://hlinksldjump"/>
          </p:cNvPr>
          <p:cNvSpPr/>
          <p:nvPr/>
        </p:nvSpPr>
        <p:spPr>
          <a:xfrm>
            <a:off x="427490" y="1349375"/>
            <a:ext cx="2669723" cy="2217738"/>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2529" name="Titel 65"/>
          <p:cNvSpPr>
            <a:spLocks noGrp="1"/>
          </p:cNvSpPr>
          <p:nvPr>
            <p:ph type="title"/>
          </p:nvPr>
        </p:nvSpPr>
        <p:spPr/>
        <p:txBody>
          <a:bodyPr/>
          <a:lstStyle/>
          <a:p>
            <a:pPr eaLnBrk="1" hangingPunct="1"/>
            <a:r>
              <a:rPr lang="nl-NL" altLang="nl-NL" dirty="0" smtClean="0"/>
              <a:t>Menu</a:t>
            </a:r>
            <a:endParaRPr lang="en-GB" altLang="nl-NL" dirty="0" smtClean="0"/>
          </a:p>
        </p:txBody>
      </p:sp>
      <p:sp>
        <p:nvSpPr>
          <p:cNvPr id="93" name="Rechthoek 92"/>
          <p:cNvSpPr/>
          <p:nvPr/>
        </p:nvSpPr>
        <p:spPr>
          <a:xfrm>
            <a:off x="9096375" y="1349650"/>
            <a:ext cx="2686050" cy="2217738"/>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bIns="684000" anchor="b"/>
          <a:lstStyle/>
          <a:p>
            <a:pPr algn="ctr" fontAlgn="auto">
              <a:spcBef>
                <a:spcPts val="0"/>
              </a:spcBef>
              <a:spcAft>
                <a:spcPts val="0"/>
              </a:spcAft>
              <a:defRPr/>
            </a:pPr>
            <a:r>
              <a:rPr lang="fr-FR" dirty="0"/>
              <a:t>Qui sont </a:t>
            </a:r>
            <a:endParaRPr lang="fr-FR" dirty="0" smtClean="0"/>
          </a:p>
          <a:p>
            <a:pPr algn="ctr" fontAlgn="auto">
              <a:spcBef>
                <a:spcPts val="0"/>
              </a:spcBef>
              <a:spcAft>
                <a:spcPts val="0"/>
              </a:spcAft>
              <a:defRPr/>
            </a:pPr>
            <a:r>
              <a:rPr lang="fr-FR" dirty="0" smtClean="0"/>
              <a:t>nos </a:t>
            </a:r>
            <a:r>
              <a:rPr lang="fr-FR" dirty="0"/>
              <a:t>partenaires ?</a:t>
            </a:r>
            <a:endParaRPr lang="en-GB" dirty="0">
              <a:solidFill>
                <a:schemeClr val="bg1"/>
              </a:solidFill>
            </a:endParaRPr>
          </a:p>
        </p:txBody>
      </p:sp>
      <p:sp>
        <p:nvSpPr>
          <p:cNvPr id="91" name="Rechthoek 90"/>
          <p:cNvSpPr/>
          <p:nvPr/>
        </p:nvSpPr>
        <p:spPr>
          <a:xfrm>
            <a:off x="414338" y="1349375"/>
            <a:ext cx="2686050" cy="2217738"/>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432000" anchor="b"/>
          <a:lstStyle/>
          <a:p>
            <a:pPr algn="ctr" fontAlgn="auto">
              <a:spcBef>
                <a:spcPts val="0"/>
              </a:spcBef>
              <a:spcAft>
                <a:spcPts val="0"/>
              </a:spcAft>
              <a:defRPr/>
            </a:pPr>
            <a:r>
              <a:rPr lang="nl-NL" dirty="0"/>
              <a:t>Les PME </a:t>
            </a:r>
            <a:r>
              <a:rPr lang="nl-NL" dirty="0" err="1"/>
              <a:t>sont</a:t>
            </a:r>
            <a:r>
              <a:rPr lang="nl-NL" dirty="0"/>
              <a:t> </a:t>
            </a:r>
            <a:r>
              <a:rPr lang="nl-NL" dirty="0" smtClean="0"/>
              <a:t>la </a:t>
            </a:r>
            <a:r>
              <a:rPr lang="nl-NL" dirty="0" err="1"/>
              <a:t>clé</a:t>
            </a:r>
            <a:r>
              <a:rPr lang="nl-NL" dirty="0"/>
              <a:t> </a:t>
            </a:r>
            <a:endParaRPr lang="nl-NL" dirty="0" smtClean="0"/>
          </a:p>
          <a:p>
            <a:pPr algn="ctr" fontAlgn="auto">
              <a:spcBef>
                <a:spcPts val="0"/>
              </a:spcBef>
              <a:spcAft>
                <a:spcPts val="0"/>
              </a:spcAft>
              <a:defRPr/>
            </a:pPr>
            <a:r>
              <a:rPr lang="nl-NL" dirty="0" smtClean="0"/>
              <a:t>de </a:t>
            </a:r>
            <a:r>
              <a:rPr lang="nl-NL" dirty="0"/>
              <a:t>la </a:t>
            </a:r>
            <a:r>
              <a:rPr lang="nl-NL" dirty="0" err="1"/>
              <a:t>croissance</a:t>
            </a:r>
            <a:r>
              <a:rPr lang="nl-NL" dirty="0"/>
              <a:t> </a:t>
            </a:r>
            <a:r>
              <a:rPr lang="nl-NL" dirty="0" err="1"/>
              <a:t>économique</a:t>
            </a:r>
            <a:endParaRPr lang="nl-NL" dirty="0">
              <a:solidFill>
                <a:schemeClr val="bg1"/>
              </a:solidFill>
            </a:endParaRPr>
          </a:p>
        </p:txBody>
      </p:sp>
      <p:sp>
        <p:nvSpPr>
          <p:cNvPr id="22" name="Rechthoek 21"/>
          <p:cNvSpPr/>
          <p:nvPr/>
        </p:nvSpPr>
        <p:spPr>
          <a:xfrm>
            <a:off x="3306763" y="1349375"/>
            <a:ext cx="2686050" cy="2217738"/>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0" anchor="b"/>
          <a:lstStyle/>
          <a:p>
            <a:pPr algn="ctr"/>
            <a:r>
              <a:rPr lang="nl-NL" dirty="0" err="1"/>
              <a:t>Qui</a:t>
            </a:r>
            <a:r>
              <a:rPr lang="nl-NL" dirty="0"/>
              <a:t> </a:t>
            </a:r>
            <a:r>
              <a:rPr lang="nl-NL" dirty="0" err="1"/>
              <a:t>sommes-nous</a:t>
            </a:r>
            <a:r>
              <a:rPr lang="nl-NL" dirty="0"/>
              <a:t> ?</a:t>
            </a:r>
          </a:p>
        </p:txBody>
      </p:sp>
      <p:sp>
        <p:nvSpPr>
          <p:cNvPr id="94" name="Rechthoek 93"/>
          <p:cNvSpPr/>
          <p:nvPr/>
        </p:nvSpPr>
        <p:spPr>
          <a:xfrm>
            <a:off x="6202363" y="1349375"/>
            <a:ext cx="2686050" cy="2217738"/>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bIns="684000" anchor="b"/>
          <a:lstStyle/>
          <a:p>
            <a:pPr algn="ctr"/>
            <a:r>
              <a:rPr lang="nl-NL" dirty="0" err="1"/>
              <a:t>Qui</a:t>
            </a:r>
            <a:r>
              <a:rPr lang="nl-NL" dirty="0"/>
              <a:t> </a:t>
            </a:r>
            <a:r>
              <a:rPr lang="nl-NL" dirty="0" err="1"/>
              <a:t>sont</a:t>
            </a:r>
            <a:r>
              <a:rPr lang="nl-NL" dirty="0"/>
              <a:t> </a:t>
            </a:r>
            <a:r>
              <a:rPr lang="nl-NL" dirty="0" err="1"/>
              <a:t>nos</a:t>
            </a:r>
            <a:r>
              <a:rPr lang="nl-NL" dirty="0"/>
              <a:t> </a:t>
            </a:r>
          </a:p>
          <a:p>
            <a:pPr algn="ctr"/>
            <a:r>
              <a:rPr lang="nl-NL" dirty="0" err="1"/>
              <a:t>partenaires</a:t>
            </a:r>
            <a:r>
              <a:rPr lang="nl-NL" dirty="0"/>
              <a:t> ?</a:t>
            </a:r>
          </a:p>
        </p:txBody>
      </p:sp>
      <p:sp>
        <p:nvSpPr>
          <p:cNvPr id="96" name="Rechthoek 95"/>
          <p:cNvSpPr/>
          <p:nvPr/>
        </p:nvSpPr>
        <p:spPr>
          <a:xfrm>
            <a:off x="6202363" y="3775075"/>
            <a:ext cx="2686050" cy="2226180"/>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bIns="684000" anchor="b"/>
          <a:lstStyle/>
          <a:p>
            <a:pPr algn="ctr"/>
            <a:r>
              <a:rPr lang="nl-NL" dirty="0" err="1"/>
              <a:t>Travailler</a:t>
            </a:r>
            <a:r>
              <a:rPr lang="nl-NL" dirty="0"/>
              <a:t> </a:t>
            </a:r>
            <a:r>
              <a:rPr lang="nl-NL" dirty="0" err="1"/>
              <a:t>avec</a:t>
            </a:r>
            <a:r>
              <a:rPr lang="nl-NL" dirty="0"/>
              <a:t> </a:t>
            </a:r>
            <a:r>
              <a:rPr lang="nl-NL" dirty="0" err="1"/>
              <a:t>nous</a:t>
            </a:r>
            <a:endParaRPr lang="nl-NL" dirty="0"/>
          </a:p>
        </p:txBody>
      </p:sp>
      <p:sp>
        <p:nvSpPr>
          <p:cNvPr id="97" name="Rechthoek 96"/>
          <p:cNvSpPr/>
          <p:nvPr/>
        </p:nvSpPr>
        <p:spPr>
          <a:xfrm>
            <a:off x="9096375" y="3775075"/>
            <a:ext cx="2686050" cy="2226180"/>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bIns="684000" anchor="b"/>
          <a:lstStyle/>
          <a:p>
            <a:pPr algn="ctr"/>
            <a:r>
              <a:rPr lang="nl-NL" dirty="0" err="1"/>
              <a:t>Nous</a:t>
            </a:r>
            <a:r>
              <a:rPr lang="nl-NL" dirty="0"/>
              <a:t> </a:t>
            </a:r>
            <a:r>
              <a:rPr lang="nl-NL" dirty="0" err="1"/>
              <a:t>contacter</a:t>
            </a:r>
            <a:r>
              <a:rPr lang="nl-NL" dirty="0"/>
              <a:t> </a:t>
            </a:r>
          </a:p>
        </p:txBody>
      </p:sp>
      <p:sp>
        <p:nvSpPr>
          <p:cNvPr id="95" name="Rechthoek 94"/>
          <p:cNvSpPr/>
          <p:nvPr/>
        </p:nvSpPr>
        <p:spPr>
          <a:xfrm>
            <a:off x="422276" y="3783517"/>
            <a:ext cx="2682875" cy="2217738"/>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bIns="684000" anchor="b"/>
          <a:lstStyle/>
          <a:p>
            <a:pPr algn="ctr" fontAlgn="auto">
              <a:spcBef>
                <a:spcPts val="0"/>
              </a:spcBef>
              <a:spcAft>
                <a:spcPts val="0"/>
              </a:spcAft>
              <a:defRPr/>
            </a:pPr>
            <a:r>
              <a:rPr lang="nl-NL" dirty="0">
                <a:solidFill>
                  <a:schemeClr val="bg1"/>
                </a:solidFill>
              </a:rPr>
              <a:t>Examples</a:t>
            </a:r>
            <a:endParaRPr lang="en-GB" dirty="0">
              <a:solidFill>
                <a:schemeClr val="bg1"/>
              </a:solidFill>
            </a:endParaRPr>
          </a:p>
        </p:txBody>
      </p:sp>
      <p:sp>
        <p:nvSpPr>
          <p:cNvPr id="92" name="Rechthoek 91"/>
          <p:cNvSpPr/>
          <p:nvPr/>
        </p:nvSpPr>
        <p:spPr>
          <a:xfrm>
            <a:off x="3306763" y="3775075"/>
            <a:ext cx="2686050" cy="2226180"/>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bIns="684000" anchor="b"/>
          <a:lstStyle/>
          <a:p>
            <a:pPr algn="ctr"/>
            <a:r>
              <a:rPr lang="nl-NL" dirty="0"/>
              <a:t>Ce que </a:t>
            </a:r>
            <a:r>
              <a:rPr lang="nl-NL" dirty="0" err="1"/>
              <a:t>nous</a:t>
            </a:r>
            <a:r>
              <a:rPr lang="nl-NL" dirty="0"/>
              <a:t> </a:t>
            </a:r>
            <a:r>
              <a:rPr lang="nl-NL" dirty="0" err="1"/>
              <a:t>offrons</a:t>
            </a:r>
            <a:endParaRPr lang="nl-NL" dirty="0"/>
          </a:p>
        </p:txBody>
      </p:sp>
      <p:sp>
        <p:nvSpPr>
          <p:cNvPr id="126" name="Freeform 353"/>
          <p:cNvSpPr>
            <a:spLocks noEditPoints="1"/>
          </p:cNvSpPr>
          <p:nvPr/>
        </p:nvSpPr>
        <p:spPr bwMode="auto">
          <a:xfrm>
            <a:off x="1571182" y="1811110"/>
            <a:ext cx="336550" cy="471487"/>
          </a:xfrm>
          <a:custGeom>
            <a:avLst/>
            <a:gdLst>
              <a:gd name="T0" fmla="*/ 2147483647 w 192"/>
              <a:gd name="T1" fmla="*/ 2147483647 h 270"/>
              <a:gd name="T2" fmla="*/ 2147483647 w 192"/>
              <a:gd name="T3" fmla="*/ 2147483647 h 270"/>
              <a:gd name="T4" fmla="*/ 2147483647 w 192"/>
              <a:gd name="T5" fmla="*/ 2147483647 h 270"/>
              <a:gd name="T6" fmla="*/ 2147483647 w 192"/>
              <a:gd name="T7" fmla="*/ 2147483647 h 270"/>
              <a:gd name="T8" fmla="*/ 2147483647 w 192"/>
              <a:gd name="T9" fmla="*/ 2147483647 h 270"/>
              <a:gd name="T10" fmla="*/ 2147483647 w 192"/>
              <a:gd name="T11" fmla="*/ 2147483647 h 270"/>
              <a:gd name="T12" fmla="*/ 2147483647 w 192"/>
              <a:gd name="T13" fmla="*/ 2147483647 h 270"/>
              <a:gd name="T14" fmla="*/ 2147483647 w 192"/>
              <a:gd name="T15" fmla="*/ 2147483647 h 270"/>
              <a:gd name="T16" fmla="*/ 2147483647 w 192"/>
              <a:gd name="T17" fmla="*/ 2147483647 h 270"/>
              <a:gd name="T18" fmla="*/ 2147483647 w 192"/>
              <a:gd name="T19" fmla="*/ 2147483647 h 270"/>
              <a:gd name="T20" fmla="*/ 2147483647 w 192"/>
              <a:gd name="T21" fmla="*/ 2147483647 h 270"/>
              <a:gd name="T22" fmla="*/ 2147483647 w 192"/>
              <a:gd name="T23" fmla="*/ 2147483647 h 270"/>
              <a:gd name="T24" fmla="*/ 2147483647 w 192"/>
              <a:gd name="T25" fmla="*/ 2147483647 h 270"/>
              <a:gd name="T26" fmla="*/ 2147483647 w 192"/>
              <a:gd name="T27" fmla="*/ 2147483647 h 270"/>
              <a:gd name="T28" fmla="*/ 2147483647 w 192"/>
              <a:gd name="T29" fmla="*/ 2147483647 h 270"/>
              <a:gd name="T30" fmla="*/ 2147483647 w 192"/>
              <a:gd name="T31" fmla="*/ 2147483647 h 270"/>
              <a:gd name="T32" fmla="*/ 2147483647 w 192"/>
              <a:gd name="T33" fmla="*/ 2147483647 h 270"/>
              <a:gd name="T34" fmla="*/ 2147483647 w 192"/>
              <a:gd name="T35" fmla="*/ 2147483647 h 270"/>
              <a:gd name="T36" fmla="*/ 2147483647 w 192"/>
              <a:gd name="T37" fmla="*/ 2147483647 h 270"/>
              <a:gd name="T38" fmla="*/ 2147483647 w 192"/>
              <a:gd name="T39" fmla="*/ 2147483647 h 270"/>
              <a:gd name="T40" fmla="*/ 2147483647 w 192"/>
              <a:gd name="T41" fmla="*/ 2147483647 h 270"/>
              <a:gd name="T42" fmla="*/ 2147483647 w 192"/>
              <a:gd name="T43" fmla="*/ 2147483647 h 270"/>
              <a:gd name="T44" fmla="*/ 2147483647 w 192"/>
              <a:gd name="T45" fmla="*/ 2147483647 h 270"/>
              <a:gd name="T46" fmla="*/ 2147483647 w 192"/>
              <a:gd name="T47" fmla="*/ 2147483647 h 270"/>
              <a:gd name="T48" fmla="*/ 2147483647 w 192"/>
              <a:gd name="T49" fmla="*/ 2147483647 h 270"/>
              <a:gd name="T50" fmla="*/ 2147483647 w 192"/>
              <a:gd name="T51" fmla="*/ 2147483647 h 270"/>
              <a:gd name="T52" fmla="*/ 2147483647 w 192"/>
              <a:gd name="T53" fmla="*/ 2147483647 h 270"/>
              <a:gd name="T54" fmla="*/ 2147483647 w 192"/>
              <a:gd name="T55" fmla="*/ 2147483647 h 270"/>
              <a:gd name="T56" fmla="*/ 2147483647 w 192"/>
              <a:gd name="T57" fmla="*/ 2147483647 h 270"/>
              <a:gd name="T58" fmla="*/ 2147483647 w 192"/>
              <a:gd name="T59" fmla="*/ 2147483647 h 270"/>
              <a:gd name="T60" fmla="*/ 2147483647 w 192"/>
              <a:gd name="T61" fmla="*/ 2147483647 h 270"/>
              <a:gd name="T62" fmla="*/ 2147483647 w 192"/>
              <a:gd name="T63" fmla="*/ 2147483647 h 270"/>
              <a:gd name="T64" fmla="*/ 2147483647 w 192"/>
              <a:gd name="T65" fmla="*/ 2147483647 h 270"/>
              <a:gd name="T66" fmla="*/ 2147483647 w 192"/>
              <a:gd name="T67" fmla="*/ 2147483647 h 270"/>
              <a:gd name="T68" fmla="*/ 2147483647 w 192"/>
              <a:gd name="T69" fmla="*/ 2147483647 h 270"/>
              <a:gd name="T70" fmla="*/ 2147483647 w 192"/>
              <a:gd name="T71" fmla="*/ 2147483647 h 270"/>
              <a:gd name="T72" fmla="*/ 2147483647 w 192"/>
              <a:gd name="T73" fmla="*/ 2147483647 h 270"/>
              <a:gd name="T74" fmla="*/ 2147483647 w 192"/>
              <a:gd name="T75" fmla="*/ 2147483647 h 270"/>
              <a:gd name="T76" fmla="*/ 2147483647 w 192"/>
              <a:gd name="T77" fmla="*/ 0 h 270"/>
              <a:gd name="T78" fmla="*/ 2147483647 w 192"/>
              <a:gd name="T79" fmla="*/ 2147483647 h 270"/>
              <a:gd name="T80" fmla="*/ 2147483647 w 192"/>
              <a:gd name="T81" fmla="*/ 2147483647 h 270"/>
              <a:gd name="T82" fmla="*/ 2147483647 w 192"/>
              <a:gd name="T83" fmla="*/ 2147483647 h 270"/>
              <a:gd name="T84" fmla="*/ 2147483647 w 192"/>
              <a:gd name="T85" fmla="*/ 2147483647 h 270"/>
              <a:gd name="T86" fmla="*/ 2147483647 w 192"/>
              <a:gd name="T87" fmla="*/ 2147483647 h 270"/>
              <a:gd name="T88" fmla="*/ 2147483647 w 192"/>
              <a:gd name="T89" fmla="*/ 2147483647 h 270"/>
              <a:gd name="T90" fmla="*/ 2147483647 w 192"/>
              <a:gd name="T91" fmla="*/ 2147483647 h 270"/>
              <a:gd name="T92" fmla="*/ 2147483647 w 192"/>
              <a:gd name="T93" fmla="*/ 2147483647 h 270"/>
              <a:gd name="T94" fmla="*/ 2147483647 w 192"/>
              <a:gd name="T95" fmla="*/ 2147483647 h 270"/>
              <a:gd name="T96" fmla="*/ 2147483647 w 192"/>
              <a:gd name="T97" fmla="*/ 2147483647 h 270"/>
              <a:gd name="T98" fmla="*/ 2147483647 w 192"/>
              <a:gd name="T99" fmla="*/ 2147483647 h 270"/>
              <a:gd name="T100" fmla="*/ 2147483647 w 192"/>
              <a:gd name="T101" fmla="*/ 2147483647 h 270"/>
              <a:gd name="T102" fmla="*/ 2147483647 w 192"/>
              <a:gd name="T103" fmla="*/ 2147483647 h 270"/>
              <a:gd name="T104" fmla="*/ 2147483647 w 192"/>
              <a:gd name="T105" fmla="*/ 2147483647 h 270"/>
              <a:gd name="T106" fmla="*/ 2147483647 w 192"/>
              <a:gd name="T107" fmla="*/ 2147483647 h 270"/>
              <a:gd name="T108" fmla="*/ 2147483647 w 192"/>
              <a:gd name="T109" fmla="*/ 2147483647 h 270"/>
              <a:gd name="T110" fmla="*/ 2147483647 w 192"/>
              <a:gd name="T111" fmla="*/ 2147483647 h 270"/>
              <a:gd name="T112" fmla="*/ 2147483647 w 192"/>
              <a:gd name="T113" fmla="*/ 2147483647 h 270"/>
              <a:gd name="T114" fmla="*/ 2147483647 w 192"/>
              <a:gd name="T115" fmla="*/ 2147483647 h 270"/>
              <a:gd name="T116" fmla="*/ 2147483647 w 192"/>
              <a:gd name="T117" fmla="*/ 2147483647 h 270"/>
              <a:gd name="T118" fmla="*/ 2147483647 w 192"/>
              <a:gd name="T119" fmla="*/ 2147483647 h 2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2"/>
              <a:gd name="T181" fmla="*/ 0 h 270"/>
              <a:gd name="T182" fmla="*/ 192 w 192"/>
              <a:gd name="T183" fmla="*/ 270 h 2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2" h="270">
                <a:moveTo>
                  <a:pt x="68" y="228"/>
                </a:moveTo>
                <a:lnTo>
                  <a:pt x="65" y="229"/>
                </a:lnTo>
                <a:lnTo>
                  <a:pt x="62" y="231"/>
                </a:lnTo>
                <a:lnTo>
                  <a:pt x="62" y="233"/>
                </a:lnTo>
                <a:lnTo>
                  <a:pt x="62" y="254"/>
                </a:lnTo>
                <a:lnTo>
                  <a:pt x="62" y="257"/>
                </a:lnTo>
                <a:lnTo>
                  <a:pt x="65" y="258"/>
                </a:lnTo>
                <a:lnTo>
                  <a:pt x="68" y="260"/>
                </a:lnTo>
                <a:lnTo>
                  <a:pt x="124" y="260"/>
                </a:lnTo>
                <a:lnTo>
                  <a:pt x="127" y="258"/>
                </a:lnTo>
                <a:lnTo>
                  <a:pt x="128" y="257"/>
                </a:lnTo>
                <a:lnTo>
                  <a:pt x="129" y="254"/>
                </a:lnTo>
                <a:lnTo>
                  <a:pt x="129" y="233"/>
                </a:lnTo>
                <a:lnTo>
                  <a:pt x="128" y="231"/>
                </a:lnTo>
                <a:lnTo>
                  <a:pt x="127" y="229"/>
                </a:lnTo>
                <a:lnTo>
                  <a:pt x="124" y="228"/>
                </a:lnTo>
                <a:lnTo>
                  <a:pt x="68" y="228"/>
                </a:lnTo>
                <a:close/>
                <a:moveTo>
                  <a:pt x="90" y="144"/>
                </a:moveTo>
                <a:lnTo>
                  <a:pt x="95" y="159"/>
                </a:lnTo>
                <a:lnTo>
                  <a:pt x="102" y="144"/>
                </a:lnTo>
                <a:lnTo>
                  <a:pt x="90" y="144"/>
                </a:lnTo>
                <a:close/>
                <a:moveTo>
                  <a:pt x="95" y="11"/>
                </a:moveTo>
                <a:lnTo>
                  <a:pt x="73" y="13"/>
                </a:lnTo>
                <a:lnTo>
                  <a:pt x="52" y="23"/>
                </a:lnTo>
                <a:lnTo>
                  <a:pt x="35" y="36"/>
                </a:lnTo>
                <a:lnTo>
                  <a:pt x="22" y="54"/>
                </a:lnTo>
                <a:lnTo>
                  <a:pt x="13" y="74"/>
                </a:lnTo>
                <a:lnTo>
                  <a:pt x="10" y="97"/>
                </a:lnTo>
                <a:lnTo>
                  <a:pt x="13" y="117"/>
                </a:lnTo>
                <a:lnTo>
                  <a:pt x="19" y="135"/>
                </a:lnTo>
                <a:lnTo>
                  <a:pt x="30" y="152"/>
                </a:lnTo>
                <a:lnTo>
                  <a:pt x="45" y="165"/>
                </a:lnTo>
                <a:lnTo>
                  <a:pt x="62" y="176"/>
                </a:lnTo>
                <a:lnTo>
                  <a:pt x="66" y="177"/>
                </a:lnTo>
                <a:lnTo>
                  <a:pt x="66" y="218"/>
                </a:lnTo>
                <a:lnTo>
                  <a:pt x="68" y="218"/>
                </a:lnTo>
                <a:lnTo>
                  <a:pt x="90" y="218"/>
                </a:lnTo>
                <a:lnTo>
                  <a:pt x="90" y="176"/>
                </a:lnTo>
                <a:lnTo>
                  <a:pt x="78" y="142"/>
                </a:lnTo>
                <a:lnTo>
                  <a:pt x="69" y="139"/>
                </a:lnTo>
                <a:lnTo>
                  <a:pt x="61" y="135"/>
                </a:lnTo>
                <a:lnTo>
                  <a:pt x="58" y="134"/>
                </a:lnTo>
                <a:lnTo>
                  <a:pt x="57" y="131"/>
                </a:lnTo>
                <a:lnTo>
                  <a:pt x="57" y="129"/>
                </a:lnTo>
                <a:lnTo>
                  <a:pt x="57" y="127"/>
                </a:lnTo>
                <a:lnTo>
                  <a:pt x="60" y="125"/>
                </a:lnTo>
                <a:lnTo>
                  <a:pt x="62" y="125"/>
                </a:lnTo>
                <a:lnTo>
                  <a:pt x="65" y="126"/>
                </a:lnTo>
                <a:lnTo>
                  <a:pt x="86" y="133"/>
                </a:lnTo>
                <a:lnTo>
                  <a:pt x="106" y="133"/>
                </a:lnTo>
                <a:lnTo>
                  <a:pt x="125" y="126"/>
                </a:lnTo>
                <a:lnTo>
                  <a:pt x="128" y="125"/>
                </a:lnTo>
                <a:lnTo>
                  <a:pt x="132" y="125"/>
                </a:lnTo>
                <a:lnTo>
                  <a:pt x="133" y="127"/>
                </a:lnTo>
                <a:lnTo>
                  <a:pt x="134" y="129"/>
                </a:lnTo>
                <a:lnTo>
                  <a:pt x="134" y="131"/>
                </a:lnTo>
                <a:lnTo>
                  <a:pt x="133" y="134"/>
                </a:lnTo>
                <a:lnTo>
                  <a:pt x="130" y="135"/>
                </a:lnTo>
                <a:lnTo>
                  <a:pt x="123" y="139"/>
                </a:lnTo>
                <a:lnTo>
                  <a:pt x="113" y="142"/>
                </a:lnTo>
                <a:lnTo>
                  <a:pt x="102" y="176"/>
                </a:lnTo>
                <a:lnTo>
                  <a:pt x="102" y="218"/>
                </a:lnTo>
                <a:lnTo>
                  <a:pt x="124" y="218"/>
                </a:lnTo>
                <a:lnTo>
                  <a:pt x="125" y="218"/>
                </a:lnTo>
                <a:lnTo>
                  <a:pt x="125" y="177"/>
                </a:lnTo>
                <a:lnTo>
                  <a:pt x="129" y="176"/>
                </a:lnTo>
                <a:lnTo>
                  <a:pt x="146" y="165"/>
                </a:lnTo>
                <a:lnTo>
                  <a:pt x="161" y="152"/>
                </a:lnTo>
                <a:lnTo>
                  <a:pt x="172" y="135"/>
                </a:lnTo>
                <a:lnTo>
                  <a:pt x="179" y="117"/>
                </a:lnTo>
                <a:lnTo>
                  <a:pt x="182" y="97"/>
                </a:lnTo>
                <a:lnTo>
                  <a:pt x="179" y="74"/>
                </a:lnTo>
                <a:lnTo>
                  <a:pt x="170" y="54"/>
                </a:lnTo>
                <a:lnTo>
                  <a:pt x="157" y="36"/>
                </a:lnTo>
                <a:lnTo>
                  <a:pt x="138" y="23"/>
                </a:lnTo>
                <a:lnTo>
                  <a:pt x="119" y="13"/>
                </a:lnTo>
                <a:lnTo>
                  <a:pt x="95" y="11"/>
                </a:lnTo>
                <a:close/>
                <a:moveTo>
                  <a:pt x="95" y="0"/>
                </a:moveTo>
                <a:lnTo>
                  <a:pt x="121" y="4"/>
                </a:lnTo>
                <a:lnTo>
                  <a:pt x="145" y="13"/>
                </a:lnTo>
                <a:lnTo>
                  <a:pt x="163" y="29"/>
                </a:lnTo>
                <a:lnTo>
                  <a:pt x="179" y="47"/>
                </a:lnTo>
                <a:lnTo>
                  <a:pt x="188" y="71"/>
                </a:lnTo>
                <a:lnTo>
                  <a:pt x="192" y="97"/>
                </a:lnTo>
                <a:lnTo>
                  <a:pt x="189" y="119"/>
                </a:lnTo>
                <a:lnTo>
                  <a:pt x="183" y="139"/>
                </a:lnTo>
                <a:lnTo>
                  <a:pt x="171" y="157"/>
                </a:lnTo>
                <a:lnTo>
                  <a:pt x="155" y="173"/>
                </a:lnTo>
                <a:lnTo>
                  <a:pt x="136" y="185"/>
                </a:lnTo>
                <a:lnTo>
                  <a:pt x="136" y="224"/>
                </a:lnTo>
                <a:lnTo>
                  <a:pt x="138" y="227"/>
                </a:lnTo>
                <a:lnTo>
                  <a:pt x="140" y="231"/>
                </a:lnTo>
                <a:lnTo>
                  <a:pt x="140" y="233"/>
                </a:lnTo>
                <a:lnTo>
                  <a:pt x="140" y="254"/>
                </a:lnTo>
                <a:lnTo>
                  <a:pt x="138" y="260"/>
                </a:lnTo>
                <a:lnTo>
                  <a:pt x="137" y="263"/>
                </a:lnTo>
                <a:lnTo>
                  <a:pt x="133" y="267"/>
                </a:lnTo>
                <a:lnTo>
                  <a:pt x="129" y="270"/>
                </a:lnTo>
                <a:lnTo>
                  <a:pt x="124" y="270"/>
                </a:lnTo>
                <a:lnTo>
                  <a:pt x="68" y="270"/>
                </a:lnTo>
                <a:lnTo>
                  <a:pt x="62" y="270"/>
                </a:lnTo>
                <a:lnTo>
                  <a:pt x="58" y="267"/>
                </a:lnTo>
                <a:lnTo>
                  <a:pt x="55" y="263"/>
                </a:lnTo>
                <a:lnTo>
                  <a:pt x="52" y="260"/>
                </a:lnTo>
                <a:lnTo>
                  <a:pt x="52" y="254"/>
                </a:lnTo>
                <a:lnTo>
                  <a:pt x="52" y="233"/>
                </a:lnTo>
                <a:lnTo>
                  <a:pt x="52" y="231"/>
                </a:lnTo>
                <a:lnTo>
                  <a:pt x="53" y="227"/>
                </a:lnTo>
                <a:lnTo>
                  <a:pt x="55" y="224"/>
                </a:lnTo>
                <a:lnTo>
                  <a:pt x="55" y="185"/>
                </a:lnTo>
                <a:lnTo>
                  <a:pt x="36" y="173"/>
                </a:lnTo>
                <a:lnTo>
                  <a:pt x="20" y="157"/>
                </a:lnTo>
                <a:lnTo>
                  <a:pt x="9" y="139"/>
                </a:lnTo>
                <a:lnTo>
                  <a:pt x="2" y="119"/>
                </a:lnTo>
                <a:lnTo>
                  <a:pt x="0" y="97"/>
                </a:lnTo>
                <a:lnTo>
                  <a:pt x="2" y="71"/>
                </a:lnTo>
                <a:lnTo>
                  <a:pt x="13" y="47"/>
                </a:lnTo>
                <a:lnTo>
                  <a:pt x="27" y="29"/>
                </a:lnTo>
                <a:lnTo>
                  <a:pt x="47" y="13"/>
                </a:lnTo>
                <a:lnTo>
                  <a:pt x="70" y="4"/>
                </a:lnTo>
                <a:lnTo>
                  <a:pt x="95" y="0"/>
                </a:lnTo>
                <a:close/>
              </a:path>
            </a:pathLst>
          </a:custGeom>
          <a:solidFill>
            <a:schemeClr val="accent1"/>
          </a:solidFill>
          <a:ln w="28575">
            <a:solidFill>
              <a:schemeClr val="bg1"/>
            </a:solidFill>
            <a:prstDash val="solid"/>
            <a:round/>
            <a:headEnd/>
            <a:tailEnd/>
          </a:ln>
        </p:spPr>
        <p:txBody>
          <a:bodyPr/>
          <a:lstStyle/>
          <a:p>
            <a:endParaRPr lang="nl-NL"/>
          </a:p>
        </p:txBody>
      </p:sp>
      <p:grpSp>
        <p:nvGrpSpPr>
          <p:cNvPr id="133" name="Groep 132"/>
          <p:cNvGrpSpPr/>
          <p:nvPr/>
        </p:nvGrpSpPr>
        <p:grpSpPr>
          <a:xfrm>
            <a:off x="1416947" y="4524599"/>
            <a:ext cx="552244" cy="332369"/>
            <a:chOff x="6965404" y="2757488"/>
            <a:chExt cx="342900" cy="206375"/>
          </a:xfrm>
          <a:solidFill>
            <a:schemeClr val="bg1"/>
          </a:solidFill>
        </p:grpSpPr>
        <p:sp>
          <p:nvSpPr>
            <p:cNvPr id="134" name="Freeform 557"/>
            <p:cNvSpPr>
              <a:spLocks noEditPoints="1"/>
            </p:cNvSpPr>
            <p:nvPr/>
          </p:nvSpPr>
          <p:spPr bwMode="auto">
            <a:xfrm>
              <a:off x="6965404" y="2757488"/>
              <a:ext cx="342900" cy="206375"/>
            </a:xfrm>
            <a:custGeom>
              <a:avLst/>
              <a:gdLst>
                <a:gd name="T0" fmla="*/ 86 w 216"/>
                <a:gd name="T1" fmla="*/ 13 h 130"/>
                <a:gd name="T2" fmla="*/ 51 w 216"/>
                <a:gd name="T3" fmla="*/ 28 h 130"/>
                <a:gd name="T4" fmla="*/ 26 w 216"/>
                <a:gd name="T5" fmla="*/ 47 h 130"/>
                <a:gd name="T6" fmla="*/ 13 w 216"/>
                <a:gd name="T7" fmla="*/ 63 h 130"/>
                <a:gd name="T8" fmla="*/ 13 w 216"/>
                <a:gd name="T9" fmla="*/ 67 h 130"/>
                <a:gd name="T10" fmla="*/ 26 w 216"/>
                <a:gd name="T11" fmla="*/ 83 h 130"/>
                <a:gd name="T12" fmla="*/ 51 w 216"/>
                <a:gd name="T13" fmla="*/ 102 h 130"/>
                <a:gd name="T14" fmla="*/ 86 w 216"/>
                <a:gd name="T15" fmla="*/ 117 h 130"/>
                <a:gd name="T16" fmla="*/ 130 w 216"/>
                <a:gd name="T17" fmla="*/ 117 h 130"/>
                <a:gd name="T18" fmla="*/ 165 w 216"/>
                <a:gd name="T19" fmla="*/ 102 h 130"/>
                <a:gd name="T20" fmla="*/ 190 w 216"/>
                <a:gd name="T21" fmla="*/ 83 h 130"/>
                <a:gd name="T22" fmla="*/ 203 w 216"/>
                <a:gd name="T23" fmla="*/ 67 h 130"/>
                <a:gd name="T24" fmla="*/ 203 w 216"/>
                <a:gd name="T25" fmla="*/ 63 h 130"/>
                <a:gd name="T26" fmla="*/ 190 w 216"/>
                <a:gd name="T27" fmla="*/ 47 h 130"/>
                <a:gd name="T28" fmla="*/ 165 w 216"/>
                <a:gd name="T29" fmla="*/ 28 h 130"/>
                <a:gd name="T30" fmla="*/ 130 w 216"/>
                <a:gd name="T31" fmla="*/ 13 h 130"/>
                <a:gd name="T32" fmla="*/ 109 w 216"/>
                <a:gd name="T33" fmla="*/ 0 h 130"/>
                <a:gd name="T34" fmla="*/ 152 w 216"/>
                <a:gd name="T35" fmla="*/ 9 h 130"/>
                <a:gd name="T36" fmla="*/ 185 w 216"/>
                <a:gd name="T37" fmla="*/ 29 h 130"/>
                <a:gd name="T38" fmla="*/ 206 w 216"/>
                <a:gd name="T39" fmla="*/ 49 h 130"/>
                <a:gd name="T40" fmla="*/ 215 w 216"/>
                <a:gd name="T41" fmla="*/ 59 h 130"/>
                <a:gd name="T42" fmla="*/ 216 w 216"/>
                <a:gd name="T43" fmla="*/ 67 h 130"/>
                <a:gd name="T44" fmla="*/ 212 w 216"/>
                <a:gd name="T45" fmla="*/ 75 h 130"/>
                <a:gd name="T46" fmla="*/ 196 w 216"/>
                <a:gd name="T47" fmla="*/ 91 h 130"/>
                <a:gd name="T48" fmla="*/ 169 w 216"/>
                <a:gd name="T49" fmla="*/ 111 h 130"/>
                <a:gd name="T50" fmla="*/ 131 w 216"/>
                <a:gd name="T51" fmla="*/ 127 h 130"/>
                <a:gd name="T52" fmla="*/ 85 w 216"/>
                <a:gd name="T53" fmla="*/ 127 h 130"/>
                <a:gd name="T54" fmla="*/ 47 w 216"/>
                <a:gd name="T55" fmla="*/ 111 h 130"/>
                <a:gd name="T56" fmla="*/ 20 w 216"/>
                <a:gd name="T57" fmla="*/ 91 h 130"/>
                <a:gd name="T58" fmla="*/ 4 w 216"/>
                <a:gd name="T59" fmla="*/ 75 h 130"/>
                <a:gd name="T60" fmla="*/ 0 w 216"/>
                <a:gd name="T61" fmla="*/ 67 h 130"/>
                <a:gd name="T62" fmla="*/ 1 w 216"/>
                <a:gd name="T63" fmla="*/ 59 h 130"/>
                <a:gd name="T64" fmla="*/ 10 w 216"/>
                <a:gd name="T65" fmla="*/ 49 h 130"/>
                <a:gd name="T66" fmla="*/ 31 w 216"/>
                <a:gd name="T67" fmla="*/ 29 h 130"/>
                <a:gd name="T68" fmla="*/ 64 w 216"/>
                <a:gd name="T69" fmla="*/ 9 h 130"/>
                <a:gd name="T70" fmla="*/ 109 w 216"/>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 h="130">
                  <a:moveTo>
                    <a:pt x="109" y="11"/>
                  </a:moveTo>
                  <a:lnTo>
                    <a:pt x="86" y="13"/>
                  </a:lnTo>
                  <a:lnTo>
                    <a:pt x="68" y="20"/>
                  </a:lnTo>
                  <a:lnTo>
                    <a:pt x="51" y="28"/>
                  </a:lnTo>
                  <a:lnTo>
                    <a:pt x="37" y="38"/>
                  </a:lnTo>
                  <a:lnTo>
                    <a:pt x="26" y="47"/>
                  </a:lnTo>
                  <a:lnTo>
                    <a:pt x="17" y="56"/>
                  </a:lnTo>
                  <a:lnTo>
                    <a:pt x="13" y="63"/>
                  </a:lnTo>
                  <a:lnTo>
                    <a:pt x="10" y="66"/>
                  </a:lnTo>
                  <a:lnTo>
                    <a:pt x="13" y="67"/>
                  </a:lnTo>
                  <a:lnTo>
                    <a:pt x="17" y="74"/>
                  </a:lnTo>
                  <a:lnTo>
                    <a:pt x="26" y="83"/>
                  </a:lnTo>
                  <a:lnTo>
                    <a:pt x="37" y="92"/>
                  </a:lnTo>
                  <a:lnTo>
                    <a:pt x="51" y="102"/>
                  </a:lnTo>
                  <a:lnTo>
                    <a:pt x="68" y="110"/>
                  </a:lnTo>
                  <a:lnTo>
                    <a:pt x="86" y="117"/>
                  </a:lnTo>
                  <a:lnTo>
                    <a:pt x="109" y="119"/>
                  </a:lnTo>
                  <a:lnTo>
                    <a:pt x="130" y="117"/>
                  </a:lnTo>
                  <a:lnTo>
                    <a:pt x="148" y="110"/>
                  </a:lnTo>
                  <a:lnTo>
                    <a:pt x="165" y="102"/>
                  </a:lnTo>
                  <a:lnTo>
                    <a:pt x="179" y="92"/>
                  </a:lnTo>
                  <a:lnTo>
                    <a:pt x="190" y="83"/>
                  </a:lnTo>
                  <a:lnTo>
                    <a:pt x="199" y="74"/>
                  </a:lnTo>
                  <a:lnTo>
                    <a:pt x="203" y="67"/>
                  </a:lnTo>
                  <a:lnTo>
                    <a:pt x="206" y="66"/>
                  </a:lnTo>
                  <a:lnTo>
                    <a:pt x="203" y="63"/>
                  </a:lnTo>
                  <a:lnTo>
                    <a:pt x="199" y="56"/>
                  </a:lnTo>
                  <a:lnTo>
                    <a:pt x="190" y="47"/>
                  </a:lnTo>
                  <a:lnTo>
                    <a:pt x="179" y="38"/>
                  </a:lnTo>
                  <a:lnTo>
                    <a:pt x="165" y="28"/>
                  </a:lnTo>
                  <a:lnTo>
                    <a:pt x="148" y="20"/>
                  </a:lnTo>
                  <a:lnTo>
                    <a:pt x="130" y="13"/>
                  </a:lnTo>
                  <a:lnTo>
                    <a:pt x="109" y="11"/>
                  </a:lnTo>
                  <a:close/>
                  <a:moveTo>
                    <a:pt x="109" y="0"/>
                  </a:moveTo>
                  <a:lnTo>
                    <a:pt x="131" y="3"/>
                  </a:lnTo>
                  <a:lnTo>
                    <a:pt x="152" y="9"/>
                  </a:lnTo>
                  <a:lnTo>
                    <a:pt x="169" y="19"/>
                  </a:lnTo>
                  <a:lnTo>
                    <a:pt x="185" y="29"/>
                  </a:lnTo>
                  <a:lnTo>
                    <a:pt x="196" y="39"/>
                  </a:lnTo>
                  <a:lnTo>
                    <a:pt x="206" y="49"/>
                  </a:lnTo>
                  <a:lnTo>
                    <a:pt x="212" y="55"/>
                  </a:lnTo>
                  <a:lnTo>
                    <a:pt x="215" y="59"/>
                  </a:lnTo>
                  <a:lnTo>
                    <a:pt x="216" y="63"/>
                  </a:lnTo>
                  <a:lnTo>
                    <a:pt x="216" y="67"/>
                  </a:lnTo>
                  <a:lnTo>
                    <a:pt x="215" y="71"/>
                  </a:lnTo>
                  <a:lnTo>
                    <a:pt x="212" y="75"/>
                  </a:lnTo>
                  <a:lnTo>
                    <a:pt x="206" y="81"/>
                  </a:lnTo>
                  <a:lnTo>
                    <a:pt x="196" y="91"/>
                  </a:lnTo>
                  <a:lnTo>
                    <a:pt x="185" y="101"/>
                  </a:lnTo>
                  <a:lnTo>
                    <a:pt x="169" y="111"/>
                  </a:lnTo>
                  <a:lnTo>
                    <a:pt x="152" y="121"/>
                  </a:lnTo>
                  <a:lnTo>
                    <a:pt x="131" y="127"/>
                  </a:lnTo>
                  <a:lnTo>
                    <a:pt x="109" y="130"/>
                  </a:lnTo>
                  <a:lnTo>
                    <a:pt x="85" y="127"/>
                  </a:lnTo>
                  <a:lnTo>
                    <a:pt x="64" y="121"/>
                  </a:lnTo>
                  <a:lnTo>
                    <a:pt x="47" y="111"/>
                  </a:lnTo>
                  <a:lnTo>
                    <a:pt x="31" y="101"/>
                  </a:lnTo>
                  <a:lnTo>
                    <a:pt x="20" y="91"/>
                  </a:lnTo>
                  <a:lnTo>
                    <a:pt x="10" y="81"/>
                  </a:lnTo>
                  <a:lnTo>
                    <a:pt x="4" y="75"/>
                  </a:lnTo>
                  <a:lnTo>
                    <a:pt x="1" y="71"/>
                  </a:lnTo>
                  <a:lnTo>
                    <a:pt x="0" y="67"/>
                  </a:lnTo>
                  <a:lnTo>
                    <a:pt x="0" y="63"/>
                  </a:lnTo>
                  <a:lnTo>
                    <a:pt x="1" y="59"/>
                  </a:lnTo>
                  <a:lnTo>
                    <a:pt x="4" y="55"/>
                  </a:lnTo>
                  <a:lnTo>
                    <a:pt x="10" y="49"/>
                  </a:lnTo>
                  <a:lnTo>
                    <a:pt x="20" y="39"/>
                  </a:lnTo>
                  <a:lnTo>
                    <a:pt x="31" y="29"/>
                  </a:lnTo>
                  <a:lnTo>
                    <a:pt x="47" y="19"/>
                  </a:lnTo>
                  <a:lnTo>
                    <a:pt x="64" y="9"/>
                  </a:lnTo>
                  <a:lnTo>
                    <a:pt x="85" y="3"/>
                  </a:lnTo>
                  <a:lnTo>
                    <a:pt x="109"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35" name="Freeform 558"/>
            <p:cNvSpPr>
              <a:spLocks noEditPoints="1"/>
            </p:cNvSpPr>
            <p:nvPr/>
          </p:nvSpPr>
          <p:spPr bwMode="auto">
            <a:xfrm>
              <a:off x="7068592" y="2792413"/>
              <a:ext cx="138113" cy="138113"/>
            </a:xfrm>
            <a:custGeom>
              <a:avLst/>
              <a:gdLst>
                <a:gd name="T0" fmla="*/ 44 w 87"/>
                <a:gd name="T1" fmla="*/ 11 h 87"/>
                <a:gd name="T2" fmla="*/ 31 w 87"/>
                <a:gd name="T3" fmla="*/ 14 h 87"/>
                <a:gd name="T4" fmla="*/ 20 w 87"/>
                <a:gd name="T5" fmla="*/ 20 h 87"/>
                <a:gd name="T6" fmla="*/ 14 w 87"/>
                <a:gd name="T7" fmla="*/ 31 h 87"/>
                <a:gd name="T8" fmla="*/ 11 w 87"/>
                <a:gd name="T9" fmla="*/ 44 h 87"/>
                <a:gd name="T10" fmla="*/ 14 w 87"/>
                <a:gd name="T11" fmla="*/ 55 h 87"/>
                <a:gd name="T12" fmla="*/ 20 w 87"/>
                <a:gd name="T13" fmla="*/ 66 h 87"/>
                <a:gd name="T14" fmla="*/ 31 w 87"/>
                <a:gd name="T15" fmla="*/ 72 h 87"/>
                <a:gd name="T16" fmla="*/ 44 w 87"/>
                <a:gd name="T17" fmla="*/ 75 h 87"/>
                <a:gd name="T18" fmla="*/ 55 w 87"/>
                <a:gd name="T19" fmla="*/ 72 h 87"/>
                <a:gd name="T20" fmla="*/ 66 w 87"/>
                <a:gd name="T21" fmla="*/ 66 h 87"/>
                <a:gd name="T22" fmla="*/ 72 w 87"/>
                <a:gd name="T23" fmla="*/ 55 h 87"/>
                <a:gd name="T24" fmla="*/ 75 w 87"/>
                <a:gd name="T25" fmla="*/ 44 h 87"/>
                <a:gd name="T26" fmla="*/ 72 w 87"/>
                <a:gd name="T27" fmla="*/ 31 h 87"/>
                <a:gd name="T28" fmla="*/ 66 w 87"/>
                <a:gd name="T29" fmla="*/ 20 h 87"/>
                <a:gd name="T30" fmla="*/ 55 w 87"/>
                <a:gd name="T31" fmla="*/ 14 h 87"/>
                <a:gd name="T32" fmla="*/ 44 w 87"/>
                <a:gd name="T33" fmla="*/ 11 h 87"/>
                <a:gd name="T34" fmla="*/ 44 w 87"/>
                <a:gd name="T35" fmla="*/ 0 h 87"/>
                <a:gd name="T36" fmla="*/ 59 w 87"/>
                <a:gd name="T37" fmla="*/ 3 h 87"/>
                <a:gd name="T38" fmla="*/ 74 w 87"/>
                <a:gd name="T39" fmla="*/ 12 h 87"/>
                <a:gd name="T40" fmla="*/ 83 w 87"/>
                <a:gd name="T41" fmla="*/ 27 h 87"/>
                <a:gd name="T42" fmla="*/ 87 w 87"/>
                <a:gd name="T43" fmla="*/ 44 h 87"/>
                <a:gd name="T44" fmla="*/ 83 w 87"/>
                <a:gd name="T45" fmla="*/ 59 h 87"/>
                <a:gd name="T46" fmla="*/ 74 w 87"/>
                <a:gd name="T47" fmla="*/ 74 h 87"/>
                <a:gd name="T48" fmla="*/ 59 w 87"/>
                <a:gd name="T49" fmla="*/ 83 h 87"/>
                <a:gd name="T50" fmla="*/ 44 w 87"/>
                <a:gd name="T51" fmla="*/ 87 h 87"/>
                <a:gd name="T52" fmla="*/ 27 w 87"/>
                <a:gd name="T53" fmla="*/ 83 h 87"/>
                <a:gd name="T54" fmla="*/ 12 w 87"/>
                <a:gd name="T55" fmla="*/ 74 h 87"/>
                <a:gd name="T56" fmla="*/ 3 w 87"/>
                <a:gd name="T57" fmla="*/ 59 h 87"/>
                <a:gd name="T58" fmla="*/ 0 w 87"/>
                <a:gd name="T59" fmla="*/ 44 h 87"/>
                <a:gd name="T60" fmla="*/ 3 w 87"/>
                <a:gd name="T61" fmla="*/ 27 h 87"/>
                <a:gd name="T62" fmla="*/ 12 w 87"/>
                <a:gd name="T63" fmla="*/ 12 h 87"/>
                <a:gd name="T64" fmla="*/ 27 w 87"/>
                <a:gd name="T65" fmla="*/ 3 h 87"/>
                <a:gd name="T66" fmla="*/ 44 w 87"/>
                <a:gd name="T6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87">
                  <a:moveTo>
                    <a:pt x="44" y="11"/>
                  </a:moveTo>
                  <a:lnTo>
                    <a:pt x="31" y="14"/>
                  </a:lnTo>
                  <a:lnTo>
                    <a:pt x="20" y="20"/>
                  </a:lnTo>
                  <a:lnTo>
                    <a:pt x="14" y="31"/>
                  </a:lnTo>
                  <a:lnTo>
                    <a:pt x="11" y="44"/>
                  </a:lnTo>
                  <a:lnTo>
                    <a:pt x="14" y="55"/>
                  </a:lnTo>
                  <a:lnTo>
                    <a:pt x="20" y="66"/>
                  </a:lnTo>
                  <a:lnTo>
                    <a:pt x="31" y="72"/>
                  </a:lnTo>
                  <a:lnTo>
                    <a:pt x="44" y="75"/>
                  </a:lnTo>
                  <a:lnTo>
                    <a:pt x="55" y="72"/>
                  </a:lnTo>
                  <a:lnTo>
                    <a:pt x="66" y="66"/>
                  </a:lnTo>
                  <a:lnTo>
                    <a:pt x="72" y="55"/>
                  </a:lnTo>
                  <a:lnTo>
                    <a:pt x="75" y="44"/>
                  </a:lnTo>
                  <a:lnTo>
                    <a:pt x="72" y="31"/>
                  </a:lnTo>
                  <a:lnTo>
                    <a:pt x="66" y="20"/>
                  </a:lnTo>
                  <a:lnTo>
                    <a:pt x="55" y="14"/>
                  </a:lnTo>
                  <a:lnTo>
                    <a:pt x="44" y="11"/>
                  </a:lnTo>
                  <a:close/>
                  <a:moveTo>
                    <a:pt x="44" y="0"/>
                  </a:moveTo>
                  <a:lnTo>
                    <a:pt x="59" y="3"/>
                  </a:lnTo>
                  <a:lnTo>
                    <a:pt x="74" y="12"/>
                  </a:lnTo>
                  <a:lnTo>
                    <a:pt x="83" y="27"/>
                  </a:lnTo>
                  <a:lnTo>
                    <a:pt x="87" y="44"/>
                  </a:lnTo>
                  <a:lnTo>
                    <a:pt x="83" y="59"/>
                  </a:lnTo>
                  <a:lnTo>
                    <a:pt x="74" y="74"/>
                  </a:lnTo>
                  <a:lnTo>
                    <a:pt x="59" y="83"/>
                  </a:lnTo>
                  <a:lnTo>
                    <a:pt x="44" y="87"/>
                  </a:lnTo>
                  <a:lnTo>
                    <a:pt x="27" y="83"/>
                  </a:lnTo>
                  <a:lnTo>
                    <a:pt x="12" y="74"/>
                  </a:lnTo>
                  <a:lnTo>
                    <a:pt x="3" y="59"/>
                  </a:lnTo>
                  <a:lnTo>
                    <a:pt x="0" y="44"/>
                  </a:lnTo>
                  <a:lnTo>
                    <a:pt x="3" y="27"/>
                  </a:lnTo>
                  <a:lnTo>
                    <a:pt x="12" y="12"/>
                  </a:lnTo>
                  <a:lnTo>
                    <a:pt x="27" y="3"/>
                  </a:lnTo>
                  <a:lnTo>
                    <a:pt x="44"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136" name="Groep 135"/>
          <p:cNvGrpSpPr/>
          <p:nvPr/>
        </p:nvGrpSpPr>
        <p:grpSpPr>
          <a:xfrm>
            <a:off x="4409434" y="1855590"/>
            <a:ext cx="451245" cy="451246"/>
            <a:chOff x="1115616" y="4746625"/>
            <a:chExt cx="342900" cy="342901"/>
          </a:xfrm>
          <a:solidFill>
            <a:schemeClr val="bg1"/>
          </a:solidFill>
        </p:grpSpPr>
        <p:sp>
          <p:nvSpPr>
            <p:cNvPr id="137" name="Freeform 566"/>
            <p:cNvSpPr>
              <a:spLocks noEditPoints="1"/>
            </p:cNvSpPr>
            <p:nvPr/>
          </p:nvSpPr>
          <p:spPr bwMode="auto">
            <a:xfrm>
              <a:off x="1183879" y="4746625"/>
              <a:ext cx="206375" cy="257175"/>
            </a:xfrm>
            <a:custGeom>
              <a:avLst/>
              <a:gdLst>
                <a:gd name="T0" fmla="*/ 64 w 130"/>
                <a:gd name="T1" fmla="*/ 10 h 162"/>
                <a:gd name="T2" fmla="*/ 47 w 130"/>
                <a:gd name="T3" fmla="*/ 14 h 162"/>
                <a:gd name="T4" fmla="*/ 33 w 130"/>
                <a:gd name="T5" fmla="*/ 25 h 162"/>
                <a:gd name="T6" fmla="*/ 21 w 130"/>
                <a:gd name="T7" fmla="*/ 39 h 162"/>
                <a:gd name="T8" fmla="*/ 13 w 130"/>
                <a:gd name="T9" fmla="*/ 59 h 162"/>
                <a:gd name="T10" fmla="*/ 11 w 130"/>
                <a:gd name="T11" fmla="*/ 81 h 162"/>
                <a:gd name="T12" fmla="*/ 13 w 130"/>
                <a:gd name="T13" fmla="*/ 103 h 162"/>
                <a:gd name="T14" fmla="*/ 21 w 130"/>
                <a:gd name="T15" fmla="*/ 123 h 162"/>
                <a:gd name="T16" fmla="*/ 33 w 130"/>
                <a:gd name="T17" fmla="*/ 137 h 162"/>
                <a:gd name="T18" fmla="*/ 47 w 130"/>
                <a:gd name="T19" fmla="*/ 148 h 162"/>
                <a:gd name="T20" fmla="*/ 64 w 130"/>
                <a:gd name="T21" fmla="*/ 152 h 162"/>
                <a:gd name="T22" fmla="*/ 83 w 130"/>
                <a:gd name="T23" fmla="*/ 148 h 162"/>
                <a:gd name="T24" fmla="*/ 97 w 130"/>
                <a:gd name="T25" fmla="*/ 137 h 162"/>
                <a:gd name="T26" fmla="*/ 109 w 130"/>
                <a:gd name="T27" fmla="*/ 123 h 162"/>
                <a:gd name="T28" fmla="*/ 117 w 130"/>
                <a:gd name="T29" fmla="*/ 103 h 162"/>
                <a:gd name="T30" fmla="*/ 119 w 130"/>
                <a:gd name="T31" fmla="*/ 81 h 162"/>
                <a:gd name="T32" fmla="*/ 117 w 130"/>
                <a:gd name="T33" fmla="*/ 59 h 162"/>
                <a:gd name="T34" fmla="*/ 109 w 130"/>
                <a:gd name="T35" fmla="*/ 39 h 162"/>
                <a:gd name="T36" fmla="*/ 97 w 130"/>
                <a:gd name="T37" fmla="*/ 25 h 162"/>
                <a:gd name="T38" fmla="*/ 83 w 130"/>
                <a:gd name="T39" fmla="*/ 14 h 162"/>
                <a:gd name="T40" fmla="*/ 64 w 130"/>
                <a:gd name="T41" fmla="*/ 10 h 162"/>
                <a:gd name="T42" fmla="*/ 64 w 130"/>
                <a:gd name="T43" fmla="*/ 0 h 162"/>
                <a:gd name="T44" fmla="*/ 85 w 130"/>
                <a:gd name="T45" fmla="*/ 4 h 162"/>
                <a:gd name="T46" fmla="*/ 104 w 130"/>
                <a:gd name="T47" fmla="*/ 16 h 162"/>
                <a:gd name="T48" fmla="*/ 117 w 130"/>
                <a:gd name="T49" fmla="*/ 33 h 162"/>
                <a:gd name="T50" fmla="*/ 126 w 130"/>
                <a:gd name="T51" fmla="*/ 55 h 162"/>
                <a:gd name="T52" fmla="*/ 130 w 130"/>
                <a:gd name="T53" fmla="*/ 81 h 162"/>
                <a:gd name="T54" fmla="*/ 126 w 130"/>
                <a:gd name="T55" fmla="*/ 106 h 162"/>
                <a:gd name="T56" fmla="*/ 117 w 130"/>
                <a:gd name="T57" fmla="*/ 128 h 162"/>
                <a:gd name="T58" fmla="*/ 104 w 130"/>
                <a:gd name="T59" fmla="*/ 147 h 162"/>
                <a:gd name="T60" fmla="*/ 85 w 130"/>
                <a:gd name="T61" fmla="*/ 158 h 162"/>
                <a:gd name="T62" fmla="*/ 64 w 130"/>
                <a:gd name="T63" fmla="*/ 162 h 162"/>
                <a:gd name="T64" fmla="*/ 45 w 130"/>
                <a:gd name="T65" fmla="*/ 158 h 162"/>
                <a:gd name="T66" fmla="*/ 26 w 130"/>
                <a:gd name="T67" fmla="*/ 147 h 162"/>
                <a:gd name="T68" fmla="*/ 13 w 130"/>
                <a:gd name="T69" fmla="*/ 128 h 162"/>
                <a:gd name="T70" fmla="*/ 4 w 130"/>
                <a:gd name="T71" fmla="*/ 106 h 162"/>
                <a:gd name="T72" fmla="*/ 0 w 130"/>
                <a:gd name="T73" fmla="*/ 81 h 162"/>
                <a:gd name="T74" fmla="*/ 4 w 130"/>
                <a:gd name="T75" fmla="*/ 55 h 162"/>
                <a:gd name="T76" fmla="*/ 13 w 130"/>
                <a:gd name="T77" fmla="*/ 33 h 162"/>
                <a:gd name="T78" fmla="*/ 26 w 130"/>
                <a:gd name="T79" fmla="*/ 16 h 162"/>
                <a:gd name="T80" fmla="*/ 45 w 130"/>
                <a:gd name="T81" fmla="*/ 4 h 162"/>
                <a:gd name="T82" fmla="*/ 64 w 130"/>
                <a:gd name="T8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 h="162">
                  <a:moveTo>
                    <a:pt x="64" y="10"/>
                  </a:moveTo>
                  <a:lnTo>
                    <a:pt x="47" y="14"/>
                  </a:lnTo>
                  <a:lnTo>
                    <a:pt x="33" y="25"/>
                  </a:lnTo>
                  <a:lnTo>
                    <a:pt x="21" y="39"/>
                  </a:lnTo>
                  <a:lnTo>
                    <a:pt x="13" y="59"/>
                  </a:lnTo>
                  <a:lnTo>
                    <a:pt x="11" y="81"/>
                  </a:lnTo>
                  <a:lnTo>
                    <a:pt x="13" y="103"/>
                  </a:lnTo>
                  <a:lnTo>
                    <a:pt x="21" y="123"/>
                  </a:lnTo>
                  <a:lnTo>
                    <a:pt x="33" y="137"/>
                  </a:lnTo>
                  <a:lnTo>
                    <a:pt x="47" y="148"/>
                  </a:lnTo>
                  <a:lnTo>
                    <a:pt x="64" y="152"/>
                  </a:lnTo>
                  <a:lnTo>
                    <a:pt x="83" y="148"/>
                  </a:lnTo>
                  <a:lnTo>
                    <a:pt x="97" y="137"/>
                  </a:lnTo>
                  <a:lnTo>
                    <a:pt x="109" y="123"/>
                  </a:lnTo>
                  <a:lnTo>
                    <a:pt x="117" y="103"/>
                  </a:lnTo>
                  <a:lnTo>
                    <a:pt x="119" y="81"/>
                  </a:lnTo>
                  <a:lnTo>
                    <a:pt x="117" y="59"/>
                  </a:lnTo>
                  <a:lnTo>
                    <a:pt x="109" y="39"/>
                  </a:lnTo>
                  <a:lnTo>
                    <a:pt x="97" y="25"/>
                  </a:lnTo>
                  <a:lnTo>
                    <a:pt x="83" y="14"/>
                  </a:lnTo>
                  <a:lnTo>
                    <a:pt x="64" y="10"/>
                  </a:lnTo>
                  <a:close/>
                  <a:moveTo>
                    <a:pt x="64" y="0"/>
                  </a:moveTo>
                  <a:lnTo>
                    <a:pt x="85" y="4"/>
                  </a:lnTo>
                  <a:lnTo>
                    <a:pt x="104" y="16"/>
                  </a:lnTo>
                  <a:lnTo>
                    <a:pt x="117" y="33"/>
                  </a:lnTo>
                  <a:lnTo>
                    <a:pt x="126" y="55"/>
                  </a:lnTo>
                  <a:lnTo>
                    <a:pt x="130" y="81"/>
                  </a:lnTo>
                  <a:lnTo>
                    <a:pt x="126" y="106"/>
                  </a:lnTo>
                  <a:lnTo>
                    <a:pt x="117" y="128"/>
                  </a:lnTo>
                  <a:lnTo>
                    <a:pt x="104" y="147"/>
                  </a:lnTo>
                  <a:lnTo>
                    <a:pt x="85" y="158"/>
                  </a:lnTo>
                  <a:lnTo>
                    <a:pt x="64" y="162"/>
                  </a:lnTo>
                  <a:lnTo>
                    <a:pt x="45" y="158"/>
                  </a:lnTo>
                  <a:lnTo>
                    <a:pt x="26" y="147"/>
                  </a:lnTo>
                  <a:lnTo>
                    <a:pt x="13" y="128"/>
                  </a:lnTo>
                  <a:lnTo>
                    <a:pt x="4" y="106"/>
                  </a:lnTo>
                  <a:lnTo>
                    <a:pt x="0" y="81"/>
                  </a:lnTo>
                  <a:lnTo>
                    <a:pt x="4" y="55"/>
                  </a:lnTo>
                  <a:lnTo>
                    <a:pt x="13" y="33"/>
                  </a:lnTo>
                  <a:lnTo>
                    <a:pt x="26" y="16"/>
                  </a:lnTo>
                  <a:lnTo>
                    <a:pt x="45" y="4"/>
                  </a:lnTo>
                  <a:lnTo>
                    <a:pt x="64" y="0"/>
                  </a:lnTo>
                  <a:close/>
                </a:path>
              </a:pathLst>
            </a:custGeom>
            <a:grpFill/>
            <a:ln w="1905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38" name="Freeform 567"/>
            <p:cNvSpPr>
              <a:spLocks/>
            </p:cNvSpPr>
            <p:nvPr/>
          </p:nvSpPr>
          <p:spPr bwMode="auto">
            <a:xfrm>
              <a:off x="1115616" y="4989513"/>
              <a:ext cx="342900" cy="100013"/>
            </a:xfrm>
            <a:custGeom>
              <a:avLst/>
              <a:gdLst>
                <a:gd name="T0" fmla="*/ 60 w 216"/>
                <a:gd name="T1" fmla="*/ 0 h 63"/>
                <a:gd name="T2" fmla="*/ 65 w 216"/>
                <a:gd name="T3" fmla="*/ 4 h 63"/>
                <a:gd name="T4" fmla="*/ 69 w 216"/>
                <a:gd name="T5" fmla="*/ 7 h 63"/>
                <a:gd name="T6" fmla="*/ 55 w 216"/>
                <a:gd name="T7" fmla="*/ 13 h 63"/>
                <a:gd name="T8" fmla="*/ 43 w 216"/>
                <a:gd name="T9" fmla="*/ 20 h 63"/>
                <a:gd name="T10" fmla="*/ 29 w 216"/>
                <a:gd name="T11" fmla="*/ 26 h 63"/>
                <a:gd name="T12" fmla="*/ 20 w 216"/>
                <a:gd name="T13" fmla="*/ 30 h 63"/>
                <a:gd name="T14" fmla="*/ 14 w 216"/>
                <a:gd name="T15" fmla="*/ 34 h 63"/>
                <a:gd name="T16" fmla="*/ 12 w 216"/>
                <a:gd name="T17" fmla="*/ 38 h 63"/>
                <a:gd name="T18" fmla="*/ 10 w 216"/>
                <a:gd name="T19" fmla="*/ 42 h 63"/>
                <a:gd name="T20" fmla="*/ 12 w 216"/>
                <a:gd name="T21" fmla="*/ 45 h 63"/>
                <a:gd name="T22" fmla="*/ 13 w 216"/>
                <a:gd name="T23" fmla="*/ 47 h 63"/>
                <a:gd name="T24" fmla="*/ 16 w 216"/>
                <a:gd name="T25" fmla="*/ 50 h 63"/>
                <a:gd name="T26" fmla="*/ 18 w 216"/>
                <a:gd name="T27" fmla="*/ 51 h 63"/>
                <a:gd name="T28" fmla="*/ 22 w 216"/>
                <a:gd name="T29" fmla="*/ 53 h 63"/>
                <a:gd name="T30" fmla="*/ 194 w 216"/>
                <a:gd name="T31" fmla="*/ 53 h 63"/>
                <a:gd name="T32" fmla="*/ 198 w 216"/>
                <a:gd name="T33" fmla="*/ 51 h 63"/>
                <a:gd name="T34" fmla="*/ 200 w 216"/>
                <a:gd name="T35" fmla="*/ 50 h 63"/>
                <a:gd name="T36" fmla="*/ 203 w 216"/>
                <a:gd name="T37" fmla="*/ 47 h 63"/>
                <a:gd name="T38" fmla="*/ 204 w 216"/>
                <a:gd name="T39" fmla="*/ 45 h 63"/>
                <a:gd name="T40" fmla="*/ 206 w 216"/>
                <a:gd name="T41" fmla="*/ 42 h 63"/>
                <a:gd name="T42" fmla="*/ 204 w 216"/>
                <a:gd name="T43" fmla="*/ 38 h 63"/>
                <a:gd name="T44" fmla="*/ 202 w 216"/>
                <a:gd name="T45" fmla="*/ 34 h 63"/>
                <a:gd name="T46" fmla="*/ 196 w 216"/>
                <a:gd name="T47" fmla="*/ 30 h 63"/>
                <a:gd name="T48" fmla="*/ 187 w 216"/>
                <a:gd name="T49" fmla="*/ 26 h 63"/>
                <a:gd name="T50" fmla="*/ 173 w 216"/>
                <a:gd name="T51" fmla="*/ 20 h 63"/>
                <a:gd name="T52" fmla="*/ 161 w 216"/>
                <a:gd name="T53" fmla="*/ 13 h 63"/>
                <a:gd name="T54" fmla="*/ 147 w 216"/>
                <a:gd name="T55" fmla="*/ 7 h 63"/>
                <a:gd name="T56" fmla="*/ 151 w 216"/>
                <a:gd name="T57" fmla="*/ 4 h 63"/>
                <a:gd name="T58" fmla="*/ 156 w 216"/>
                <a:gd name="T59" fmla="*/ 0 h 63"/>
                <a:gd name="T60" fmla="*/ 175 w 216"/>
                <a:gd name="T61" fmla="*/ 8 h 63"/>
                <a:gd name="T62" fmla="*/ 191 w 216"/>
                <a:gd name="T63" fmla="*/ 16 h 63"/>
                <a:gd name="T64" fmla="*/ 203 w 216"/>
                <a:gd name="T65" fmla="*/ 21 h 63"/>
                <a:gd name="T66" fmla="*/ 211 w 216"/>
                <a:gd name="T67" fmla="*/ 26 h 63"/>
                <a:gd name="T68" fmla="*/ 215 w 216"/>
                <a:gd name="T69" fmla="*/ 33 h 63"/>
                <a:gd name="T70" fmla="*/ 216 w 216"/>
                <a:gd name="T71" fmla="*/ 42 h 63"/>
                <a:gd name="T72" fmla="*/ 213 w 216"/>
                <a:gd name="T73" fmla="*/ 51 h 63"/>
                <a:gd name="T74" fmla="*/ 206 w 216"/>
                <a:gd name="T75" fmla="*/ 60 h 63"/>
                <a:gd name="T76" fmla="*/ 194 w 216"/>
                <a:gd name="T77" fmla="*/ 63 h 63"/>
                <a:gd name="T78" fmla="*/ 22 w 216"/>
                <a:gd name="T79" fmla="*/ 63 h 63"/>
                <a:gd name="T80" fmla="*/ 10 w 216"/>
                <a:gd name="T81" fmla="*/ 60 h 63"/>
                <a:gd name="T82" fmla="*/ 3 w 216"/>
                <a:gd name="T83" fmla="*/ 51 h 63"/>
                <a:gd name="T84" fmla="*/ 0 w 216"/>
                <a:gd name="T85" fmla="*/ 42 h 63"/>
                <a:gd name="T86" fmla="*/ 1 w 216"/>
                <a:gd name="T87" fmla="*/ 33 h 63"/>
                <a:gd name="T88" fmla="*/ 5 w 216"/>
                <a:gd name="T89" fmla="*/ 26 h 63"/>
                <a:gd name="T90" fmla="*/ 13 w 216"/>
                <a:gd name="T91" fmla="*/ 21 h 63"/>
                <a:gd name="T92" fmla="*/ 25 w 216"/>
                <a:gd name="T93" fmla="*/ 16 h 63"/>
                <a:gd name="T94" fmla="*/ 41 w 216"/>
                <a:gd name="T95" fmla="*/ 8 h 63"/>
                <a:gd name="T96" fmla="*/ 60 w 216"/>
                <a:gd name="T9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63">
                  <a:moveTo>
                    <a:pt x="60" y="0"/>
                  </a:moveTo>
                  <a:lnTo>
                    <a:pt x="65" y="4"/>
                  </a:lnTo>
                  <a:lnTo>
                    <a:pt x="69" y="7"/>
                  </a:lnTo>
                  <a:lnTo>
                    <a:pt x="55" y="13"/>
                  </a:lnTo>
                  <a:lnTo>
                    <a:pt x="43" y="20"/>
                  </a:lnTo>
                  <a:lnTo>
                    <a:pt x="29" y="26"/>
                  </a:lnTo>
                  <a:lnTo>
                    <a:pt x="20" y="30"/>
                  </a:lnTo>
                  <a:lnTo>
                    <a:pt x="14" y="34"/>
                  </a:lnTo>
                  <a:lnTo>
                    <a:pt x="12" y="38"/>
                  </a:lnTo>
                  <a:lnTo>
                    <a:pt x="10" y="42"/>
                  </a:lnTo>
                  <a:lnTo>
                    <a:pt x="12" y="45"/>
                  </a:lnTo>
                  <a:lnTo>
                    <a:pt x="13" y="47"/>
                  </a:lnTo>
                  <a:lnTo>
                    <a:pt x="16" y="50"/>
                  </a:lnTo>
                  <a:lnTo>
                    <a:pt x="18" y="51"/>
                  </a:lnTo>
                  <a:lnTo>
                    <a:pt x="22" y="53"/>
                  </a:lnTo>
                  <a:lnTo>
                    <a:pt x="194" y="53"/>
                  </a:lnTo>
                  <a:lnTo>
                    <a:pt x="198" y="51"/>
                  </a:lnTo>
                  <a:lnTo>
                    <a:pt x="200" y="50"/>
                  </a:lnTo>
                  <a:lnTo>
                    <a:pt x="203" y="47"/>
                  </a:lnTo>
                  <a:lnTo>
                    <a:pt x="204" y="45"/>
                  </a:lnTo>
                  <a:lnTo>
                    <a:pt x="206" y="42"/>
                  </a:lnTo>
                  <a:lnTo>
                    <a:pt x="204" y="38"/>
                  </a:lnTo>
                  <a:lnTo>
                    <a:pt x="202" y="34"/>
                  </a:lnTo>
                  <a:lnTo>
                    <a:pt x="196" y="30"/>
                  </a:lnTo>
                  <a:lnTo>
                    <a:pt x="187" y="26"/>
                  </a:lnTo>
                  <a:lnTo>
                    <a:pt x="173" y="20"/>
                  </a:lnTo>
                  <a:lnTo>
                    <a:pt x="161" y="13"/>
                  </a:lnTo>
                  <a:lnTo>
                    <a:pt x="147" y="7"/>
                  </a:lnTo>
                  <a:lnTo>
                    <a:pt x="151" y="4"/>
                  </a:lnTo>
                  <a:lnTo>
                    <a:pt x="156" y="0"/>
                  </a:lnTo>
                  <a:lnTo>
                    <a:pt x="175" y="8"/>
                  </a:lnTo>
                  <a:lnTo>
                    <a:pt x="191" y="16"/>
                  </a:lnTo>
                  <a:lnTo>
                    <a:pt x="203" y="21"/>
                  </a:lnTo>
                  <a:lnTo>
                    <a:pt x="211" y="26"/>
                  </a:lnTo>
                  <a:lnTo>
                    <a:pt x="215" y="33"/>
                  </a:lnTo>
                  <a:lnTo>
                    <a:pt x="216" y="42"/>
                  </a:lnTo>
                  <a:lnTo>
                    <a:pt x="213" y="51"/>
                  </a:lnTo>
                  <a:lnTo>
                    <a:pt x="206" y="60"/>
                  </a:lnTo>
                  <a:lnTo>
                    <a:pt x="194" y="63"/>
                  </a:lnTo>
                  <a:lnTo>
                    <a:pt x="22" y="63"/>
                  </a:lnTo>
                  <a:lnTo>
                    <a:pt x="10" y="60"/>
                  </a:lnTo>
                  <a:lnTo>
                    <a:pt x="3" y="51"/>
                  </a:lnTo>
                  <a:lnTo>
                    <a:pt x="0" y="42"/>
                  </a:lnTo>
                  <a:lnTo>
                    <a:pt x="1" y="33"/>
                  </a:lnTo>
                  <a:lnTo>
                    <a:pt x="5" y="26"/>
                  </a:lnTo>
                  <a:lnTo>
                    <a:pt x="13" y="21"/>
                  </a:lnTo>
                  <a:lnTo>
                    <a:pt x="25" y="16"/>
                  </a:lnTo>
                  <a:lnTo>
                    <a:pt x="41" y="8"/>
                  </a:lnTo>
                  <a:lnTo>
                    <a:pt x="60" y="0"/>
                  </a:lnTo>
                  <a:close/>
                </a:path>
              </a:pathLst>
            </a:custGeom>
            <a:grpFill/>
            <a:ln w="1905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139" name="Groep 138"/>
          <p:cNvGrpSpPr/>
          <p:nvPr/>
        </p:nvGrpSpPr>
        <p:grpSpPr>
          <a:xfrm>
            <a:off x="7293478" y="1856745"/>
            <a:ext cx="532913" cy="453964"/>
            <a:chOff x="2144316" y="4772025"/>
            <a:chExt cx="342900" cy="292101"/>
          </a:xfrm>
          <a:solidFill>
            <a:schemeClr val="bg1"/>
          </a:solidFill>
        </p:grpSpPr>
        <p:sp>
          <p:nvSpPr>
            <p:cNvPr id="140" name="Freeform 568"/>
            <p:cNvSpPr>
              <a:spLocks noEditPoints="1"/>
            </p:cNvSpPr>
            <p:nvPr/>
          </p:nvSpPr>
          <p:spPr bwMode="auto">
            <a:xfrm>
              <a:off x="2203054" y="4792663"/>
              <a:ext cx="158750" cy="201613"/>
            </a:xfrm>
            <a:custGeom>
              <a:avLst/>
              <a:gdLst>
                <a:gd name="T0" fmla="*/ 49 w 100"/>
                <a:gd name="T1" fmla="*/ 12 h 127"/>
                <a:gd name="T2" fmla="*/ 34 w 100"/>
                <a:gd name="T3" fmla="*/ 16 h 127"/>
                <a:gd name="T4" fmla="*/ 22 w 100"/>
                <a:gd name="T5" fmla="*/ 26 h 127"/>
                <a:gd name="T6" fmla="*/ 13 w 100"/>
                <a:gd name="T7" fmla="*/ 43 h 127"/>
                <a:gd name="T8" fmla="*/ 10 w 100"/>
                <a:gd name="T9" fmla="*/ 64 h 127"/>
                <a:gd name="T10" fmla="*/ 13 w 100"/>
                <a:gd name="T11" fmla="*/ 84 h 127"/>
                <a:gd name="T12" fmla="*/ 22 w 100"/>
                <a:gd name="T13" fmla="*/ 101 h 127"/>
                <a:gd name="T14" fmla="*/ 34 w 100"/>
                <a:gd name="T15" fmla="*/ 111 h 127"/>
                <a:gd name="T16" fmla="*/ 49 w 100"/>
                <a:gd name="T17" fmla="*/ 115 h 127"/>
                <a:gd name="T18" fmla="*/ 65 w 100"/>
                <a:gd name="T19" fmla="*/ 111 h 127"/>
                <a:gd name="T20" fmla="*/ 77 w 100"/>
                <a:gd name="T21" fmla="*/ 101 h 127"/>
                <a:gd name="T22" fmla="*/ 86 w 100"/>
                <a:gd name="T23" fmla="*/ 84 h 127"/>
                <a:gd name="T24" fmla="*/ 89 w 100"/>
                <a:gd name="T25" fmla="*/ 64 h 127"/>
                <a:gd name="T26" fmla="*/ 86 w 100"/>
                <a:gd name="T27" fmla="*/ 43 h 127"/>
                <a:gd name="T28" fmla="*/ 77 w 100"/>
                <a:gd name="T29" fmla="*/ 26 h 127"/>
                <a:gd name="T30" fmla="*/ 65 w 100"/>
                <a:gd name="T31" fmla="*/ 16 h 127"/>
                <a:gd name="T32" fmla="*/ 49 w 100"/>
                <a:gd name="T33" fmla="*/ 12 h 127"/>
                <a:gd name="T34" fmla="*/ 49 w 100"/>
                <a:gd name="T35" fmla="*/ 0 h 127"/>
                <a:gd name="T36" fmla="*/ 65 w 100"/>
                <a:gd name="T37" fmla="*/ 4 h 127"/>
                <a:gd name="T38" fmla="*/ 80 w 100"/>
                <a:gd name="T39" fmla="*/ 13 h 127"/>
                <a:gd name="T40" fmla="*/ 90 w 100"/>
                <a:gd name="T41" fmla="*/ 26 h 127"/>
                <a:gd name="T42" fmla="*/ 98 w 100"/>
                <a:gd name="T43" fmla="*/ 43 h 127"/>
                <a:gd name="T44" fmla="*/ 100 w 100"/>
                <a:gd name="T45" fmla="*/ 64 h 127"/>
                <a:gd name="T46" fmla="*/ 98 w 100"/>
                <a:gd name="T47" fmla="*/ 84 h 127"/>
                <a:gd name="T48" fmla="*/ 90 w 100"/>
                <a:gd name="T49" fmla="*/ 101 h 127"/>
                <a:gd name="T50" fmla="*/ 80 w 100"/>
                <a:gd name="T51" fmla="*/ 114 h 127"/>
                <a:gd name="T52" fmla="*/ 65 w 100"/>
                <a:gd name="T53" fmla="*/ 123 h 127"/>
                <a:gd name="T54" fmla="*/ 49 w 100"/>
                <a:gd name="T55" fmla="*/ 127 h 127"/>
                <a:gd name="T56" fmla="*/ 34 w 100"/>
                <a:gd name="T57" fmla="*/ 123 h 127"/>
                <a:gd name="T58" fmla="*/ 19 w 100"/>
                <a:gd name="T59" fmla="*/ 114 h 127"/>
                <a:gd name="T60" fmla="*/ 9 w 100"/>
                <a:gd name="T61" fmla="*/ 101 h 127"/>
                <a:gd name="T62" fmla="*/ 1 w 100"/>
                <a:gd name="T63" fmla="*/ 84 h 127"/>
                <a:gd name="T64" fmla="*/ 0 w 100"/>
                <a:gd name="T65" fmla="*/ 64 h 127"/>
                <a:gd name="T66" fmla="*/ 1 w 100"/>
                <a:gd name="T67" fmla="*/ 43 h 127"/>
                <a:gd name="T68" fmla="*/ 9 w 100"/>
                <a:gd name="T69" fmla="*/ 26 h 127"/>
                <a:gd name="T70" fmla="*/ 19 w 100"/>
                <a:gd name="T71" fmla="*/ 13 h 127"/>
                <a:gd name="T72" fmla="*/ 34 w 100"/>
                <a:gd name="T73" fmla="*/ 4 h 127"/>
                <a:gd name="T74" fmla="*/ 49 w 100"/>
                <a:gd name="T7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27">
                  <a:moveTo>
                    <a:pt x="49" y="12"/>
                  </a:moveTo>
                  <a:lnTo>
                    <a:pt x="34" y="16"/>
                  </a:lnTo>
                  <a:lnTo>
                    <a:pt x="22" y="26"/>
                  </a:lnTo>
                  <a:lnTo>
                    <a:pt x="13" y="43"/>
                  </a:lnTo>
                  <a:lnTo>
                    <a:pt x="10" y="64"/>
                  </a:lnTo>
                  <a:lnTo>
                    <a:pt x="13" y="84"/>
                  </a:lnTo>
                  <a:lnTo>
                    <a:pt x="22" y="101"/>
                  </a:lnTo>
                  <a:lnTo>
                    <a:pt x="34" y="111"/>
                  </a:lnTo>
                  <a:lnTo>
                    <a:pt x="49" y="115"/>
                  </a:lnTo>
                  <a:lnTo>
                    <a:pt x="65" y="111"/>
                  </a:lnTo>
                  <a:lnTo>
                    <a:pt x="77" y="101"/>
                  </a:lnTo>
                  <a:lnTo>
                    <a:pt x="86" y="84"/>
                  </a:lnTo>
                  <a:lnTo>
                    <a:pt x="89" y="64"/>
                  </a:lnTo>
                  <a:lnTo>
                    <a:pt x="86" y="43"/>
                  </a:lnTo>
                  <a:lnTo>
                    <a:pt x="77" y="26"/>
                  </a:lnTo>
                  <a:lnTo>
                    <a:pt x="65" y="16"/>
                  </a:lnTo>
                  <a:lnTo>
                    <a:pt x="49" y="12"/>
                  </a:lnTo>
                  <a:close/>
                  <a:moveTo>
                    <a:pt x="49" y="0"/>
                  </a:moveTo>
                  <a:lnTo>
                    <a:pt x="65" y="4"/>
                  </a:lnTo>
                  <a:lnTo>
                    <a:pt x="80" y="13"/>
                  </a:lnTo>
                  <a:lnTo>
                    <a:pt x="90" y="26"/>
                  </a:lnTo>
                  <a:lnTo>
                    <a:pt x="98" y="43"/>
                  </a:lnTo>
                  <a:lnTo>
                    <a:pt x="100" y="64"/>
                  </a:lnTo>
                  <a:lnTo>
                    <a:pt x="98" y="84"/>
                  </a:lnTo>
                  <a:lnTo>
                    <a:pt x="90" y="101"/>
                  </a:lnTo>
                  <a:lnTo>
                    <a:pt x="80" y="114"/>
                  </a:lnTo>
                  <a:lnTo>
                    <a:pt x="65" y="123"/>
                  </a:lnTo>
                  <a:lnTo>
                    <a:pt x="49" y="127"/>
                  </a:lnTo>
                  <a:lnTo>
                    <a:pt x="34" y="123"/>
                  </a:lnTo>
                  <a:lnTo>
                    <a:pt x="19" y="114"/>
                  </a:lnTo>
                  <a:lnTo>
                    <a:pt x="9" y="101"/>
                  </a:lnTo>
                  <a:lnTo>
                    <a:pt x="1" y="84"/>
                  </a:lnTo>
                  <a:lnTo>
                    <a:pt x="0" y="64"/>
                  </a:lnTo>
                  <a:lnTo>
                    <a:pt x="1" y="43"/>
                  </a:lnTo>
                  <a:lnTo>
                    <a:pt x="9" y="26"/>
                  </a:lnTo>
                  <a:lnTo>
                    <a:pt x="19" y="13"/>
                  </a:lnTo>
                  <a:lnTo>
                    <a:pt x="34" y="4"/>
                  </a:lnTo>
                  <a:lnTo>
                    <a:pt x="49"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41" name="Freeform 569"/>
            <p:cNvSpPr>
              <a:spLocks/>
            </p:cNvSpPr>
            <p:nvPr/>
          </p:nvSpPr>
          <p:spPr bwMode="auto">
            <a:xfrm>
              <a:off x="2325291" y="4772025"/>
              <a:ext cx="109538" cy="171450"/>
            </a:xfrm>
            <a:custGeom>
              <a:avLst/>
              <a:gdLst>
                <a:gd name="T0" fmla="*/ 26 w 69"/>
                <a:gd name="T1" fmla="*/ 0 h 108"/>
                <a:gd name="T2" fmla="*/ 39 w 69"/>
                <a:gd name="T3" fmla="*/ 2 h 108"/>
                <a:gd name="T4" fmla="*/ 51 w 69"/>
                <a:gd name="T5" fmla="*/ 10 h 108"/>
                <a:gd name="T6" fmla="*/ 61 w 69"/>
                <a:gd name="T7" fmla="*/ 22 h 108"/>
                <a:gd name="T8" fmla="*/ 67 w 69"/>
                <a:gd name="T9" fmla="*/ 38 h 108"/>
                <a:gd name="T10" fmla="*/ 69 w 69"/>
                <a:gd name="T11" fmla="*/ 55 h 108"/>
                <a:gd name="T12" fmla="*/ 67 w 69"/>
                <a:gd name="T13" fmla="*/ 76 h 108"/>
                <a:gd name="T14" fmla="*/ 57 w 69"/>
                <a:gd name="T15" fmla="*/ 93 h 108"/>
                <a:gd name="T16" fmla="*/ 43 w 69"/>
                <a:gd name="T17" fmla="*/ 104 h 108"/>
                <a:gd name="T18" fmla="*/ 27 w 69"/>
                <a:gd name="T19" fmla="*/ 108 h 108"/>
                <a:gd name="T20" fmla="*/ 29 w 69"/>
                <a:gd name="T21" fmla="*/ 103 h 108"/>
                <a:gd name="T22" fmla="*/ 31 w 69"/>
                <a:gd name="T23" fmla="*/ 98 h 108"/>
                <a:gd name="T24" fmla="*/ 42 w 69"/>
                <a:gd name="T25" fmla="*/ 93 h 108"/>
                <a:gd name="T26" fmla="*/ 51 w 69"/>
                <a:gd name="T27" fmla="*/ 83 h 108"/>
                <a:gd name="T28" fmla="*/ 56 w 69"/>
                <a:gd name="T29" fmla="*/ 70 h 108"/>
                <a:gd name="T30" fmla="*/ 59 w 69"/>
                <a:gd name="T31" fmla="*/ 55 h 108"/>
                <a:gd name="T32" fmla="*/ 56 w 69"/>
                <a:gd name="T33" fmla="*/ 38 h 108"/>
                <a:gd name="T34" fmla="*/ 50 w 69"/>
                <a:gd name="T35" fmla="*/ 23 h 108"/>
                <a:gd name="T36" fmla="*/ 39 w 69"/>
                <a:gd name="T37" fmla="*/ 14 h 108"/>
                <a:gd name="T38" fmla="*/ 26 w 69"/>
                <a:gd name="T39" fmla="*/ 11 h 108"/>
                <a:gd name="T40" fmla="*/ 20 w 69"/>
                <a:gd name="T41" fmla="*/ 11 h 108"/>
                <a:gd name="T42" fmla="*/ 14 w 69"/>
                <a:gd name="T43" fmla="*/ 14 h 108"/>
                <a:gd name="T44" fmla="*/ 9 w 69"/>
                <a:gd name="T45" fmla="*/ 18 h 108"/>
                <a:gd name="T46" fmla="*/ 5 w 69"/>
                <a:gd name="T47" fmla="*/ 14 h 108"/>
                <a:gd name="T48" fmla="*/ 0 w 69"/>
                <a:gd name="T49" fmla="*/ 10 h 108"/>
                <a:gd name="T50" fmla="*/ 12 w 69"/>
                <a:gd name="T51" fmla="*/ 4 h 108"/>
                <a:gd name="T52" fmla="*/ 26 w 69"/>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108">
                  <a:moveTo>
                    <a:pt x="26" y="0"/>
                  </a:moveTo>
                  <a:lnTo>
                    <a:pt x="39" y="2"/>
                  </a:lnTo>
                  <a:lnTo>
                    <a:pt x="51" y="10"/>
                  </a:lnTo>
                  <a:lnTo>
                    <a:pt x="61" y="22"/>
                  </a:lnTo>
                  <a:lnTo>
                    <a:pt x="67" y="38"/>
                  </a:lnTo>
                  <a:lnTo>
                    <a:pt x="69" y="55"/>
                  </a:lnTo>
                  <a:lnTo>
                    <a:pt x="67" y="76"/>
                  </a:lnTo>
                  <a:lnTo>
                    <a:pt x="57" y="93"/>
                  </a:lnTo>
                  <a:lnTo>
                    <a:pt x="43" y="104"/>
                  </a:lnTo>
                  <a:lnTo>
                    <a:pt x="27" y="108"/>
                  </a:lnTo>
                  <a:lnTo>
                    <a:pt x="29" y="103"/>
                  </a:lnTo>
                  <a:lnTo>
                    <a:pt x="31" y="98"/>
                  </a:lnTo>
                  <a:lnTo>
                    <a:pt x="42" y="93"/>
                  </a:lnTo>
                  <a:lnTo>
                    <a:pt x="51" y="83"/>
                  </a:lnTo>
                  <a:lnTo>
                    <a:pt x="56" y="70"/>
                  </a:lnTo>
                  <a:lnTo>
                    <a:pt x="59" y="55"/>
                  </a:lnTo>
                  <a:lnTo>
                    <a:pt x="56" y="38"/>
                  </a:lnTo>
                  <a:lnTo>
                    <a:pt x="50" y="23"/>
                  </a:lnTo>
                  <a:lnTo>
                    <a:pt x="39" y="14"/>
                  </a:lnTo>
                  <a:lnTo>
                    <a:pt x="26" y="11"/>
                  </a:lnTo>
                  <a:lnTo>
                    <a:pt x="20" y="11"/>
                  </a:lnTo>
                  <a:lnTo>
                    <a:pt x="14" y="14"/>
                  </a:lnTo>
                  <a:lnTo>
                    <a:pt x="9" y="18"/>
                  </a:lnTo>
                  <a:lnTo>
                    <a:pt x="5" y="14"/>
                  </a:lnTo>
                  <a:lnTo>
                    <a:pt x="0" y="10"/>
                  </a:lnTo>
                  <a:lnTo>
                    <a:pt x="12" y="4"/>
                  </a:lnTo>
                  <a:lnTo>
                    <a:pt x="2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42" name="Freeform 570"/>
            <p:cNvSpPr>
              <a:spLocks/>
            </p:cNvSpPr>
            <p:nvPr/>
          </p:nvSpPr>
          <p:spPr bwMode="auto">
            <a:xfrm>
              <a:off x="2411016" y="4933950"/>
              <a:ext cx="76200" cy="74613"/>
            </a:xfrm>
            <a:custGeom>
              <a:avLst/>
              <a:gdLst>
                <a:gd name="T0" fmla="*/ 10 w 48"/>
                <a:gd name="T1" fmla="*/ 0 h 47"/>
                <a:gd name="T2" fmla="*/ 17 w 48"/>
                <a:gd name="T3" fmla="*/ 2 h 47"/>
                <a:gd name="T4" fmla="*/ 22 w 48"/>
                <a:gd name="T5" fmla="*/ 5 h 47"/>
                <a:gd name="T6" fmla="*/ 34 w 48"/>
                <a:gd name="T7" fmla="*/ 10 h 47"/>
                <a:gd name="T8" fmla="*/ 41 w 48"/>
                <a:gd name="T9" fmla="*/ 16 h 47"/>
                <a:gd name="T10" fmla="*/ 47 w 48"/>
                <a:gd name="T11" fmla="*/ 21 h 47"/>
                <a:gd name="T12" fmla="*/ 48 w 48"/>
                <a:gd name="T13" fmla="*/ 29 h 47"/>
                <a:gd name="T14" fmla="*/ 45 w 48"/>
                <a:gd name="T15" fmla="*/ 38 h 47"/>
                <a:gd name="T16" fmla="*/ 41 w 48"/>
                <a:gd name="T17" fmla="*/ 43 h 47"/>
                <a:gd name="T18" fmla="*/ 35 w 48"/>
                <a:gd name="T19" fmla="*/ 46 h 47"/>
                <a:gd name="T20" fmla="*/ 28 w 48"/>
                <a:gd name="T21" fmla="*/ 47 h 47"/>
                <a:gd name="T22" fmla="*/ 23 w 48"/>
                <a:gd name="T23" fmla="*/ 47 h 47"/>
                <a:gd name="T24" fmla="*/ 11 w 48"/>
                <a:gd name="T25" fmla="*/ 47 h 47"/>
                <a:gd name="T26" fmla="*/ 7 w 48"/>
                <a:gd name="T27" fmla="*/ 43 h 47"/>
                <a:gd name="T28" fmla="*/ 3 w 48"/>
                <a:gd name="T29" fmla="*/ 39 h 47"/>
                <a:gd name="T30" fmla="*/ 0 w 48"/>
                <a:gd name="T31" fmla="*/ 36 h 47"/>
                <a:gd name="T32" fmla="*/ 10 w 48"/>
                <a:gd name="T33" fmla="*/ 36 h 47"/>
                <a:gd name="T34" fmla="*/ 18 w 48"/>
                <a:gd name="T35" fmla="*/ 36 h 47"/>
                <a:gd name="T36" fmla="*/ 23 w 48"/>
                <a:gd name="T37" fmla="*/ 36 h 47"/>
                <a:gd name="T38" fmla="*/ 26 w 48"/>
                <a:gd name="T39" fmla="*/ 36 h 47"/>
                <a:gd name="T40" fmla="*/ 30 w 48"/>
                <a:gd name="T41" fmla="*/ 36 h 47"/>
                <a:gd name="T42" fmla="*/ 32 w 48"/>
                <a:gd name="T43" fmla="*/ 35 h 47"/>
                <a:gd name="T44" fmla="*/ 35 w 48"/>
                <a:gd name="T45" fmla="*/ 34 h 47"/>
                <a:gd name="T46" fmla="*/ 36 w 48"/>
                <a:gd name="T47" fmla="*/ 33 h 47"/>
                <a:gd name="T48" fmla="*/ 38 w 48"/>
                <a:gd name="T49" fmla="*/ 29 h 47"/>
                <a:gd name="T50" fmla="*/ 36 w 48"/>
                <a:gd name="T51" fmla="*/ 26 h 47"/>
                <a:gd name="T52" fmla="*/ 34 w 48"/>
                <a:gd name="T53" fmla="*/ 23 h 47"/>
                <a:gd name="T54" fmla="*/ 27 w 48"/>
                <a:gd name="T55" fmla="*/ 19 h 47"/>
                <a:gd name="T56" fmla="*/ 17 w 48"/>
                <a:gd name="T57" fmla="*/ 14 h 47"/>
                <a:gd name="T58" fmla="*/ 1 w 48"/>
                <a:gd name="T59" fmla="*/ 8 h 47"/>
                <a:gd name="T60" fmla="*/ 6 w 48"/>
                <a:gd name="T61" fmla="*/ 4 h 47"/>
                <a:gd name="T62" fmla="*/ 10 w 48"/>
                <a:gd name="T6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7">
                  <a:moveTo>
                    <a:pt x="10" y="0"/>
                  </a:moveTo>
                  <a:lnTo>
                    <a:pt x="17" y="2"/>
                  </a:lnTo>
                  <a:lnTo>
                    <a:pt x="22" y="5"/>
                  </a:lnTo>
                  <a:lnTo>
                    <a:pt x="34" y="10"/>
                  </a:lnTo>
                  <a:lnTo>
                    <a:pt x="41" y="16"/>
                  </a:lnTo>
                  <a:lnTo>
                    <a:pt x="47" y="21"/>
                  </a:lnTo>
                  <a:lnTo>
                    <a:pt x="48" y="29"/>
                  </a:lnTo>
                  <a:lnTo>
                    <a:pt x="45" y="38"/>
                  </a:lnTo>
                  <a:lnTo>
                    <a:pt x="41" y="43"/>
                  </a:lnTo>
                  <a:lnTo>
                    <a:pt x="35" y="46"/>
                  </a:lnTo>
                  <a:lnTo>
                    <a:pt x="28" y="47"/>
                  </a:lnTo>
                  <a:lnTo>
                    <a:pt x="23" y="47"/>
                  </a:lnTo>
                  <a:lnTo>
                    <a:pt x="11" y="47"/>
                  </a:lnTo>
                  <a:lnTo>
                    <a:pt x="7" y="43"/>
                  </a:lnTo>
                  <a:lnTo>
                    <a:pt x="3" y="39"/>
                  </a:lnTo>
                  <a:lnTo>
                    <a:pt x="0" y="36"/>
                  </a:lnTo>
                  <a:lnTo>
                    <a:pt x="10" y="36"/>
                  </a:lnTo>
                  <a:lnTo>
                    <a:pt x="18" y="36"/>
                  </a:lnTo>
                  <a:lnTo>
                    <a:pt x="23" y="36"/>
                  </a:lnTo>
                  <a:lnTo>
                    <a:pt x="26" y="36"/>
                  </a:lnTo>
                  <a:lnTo>
                    <a:pt x="30" y="36"/>
                  </a:lnTo>
                  <a:lnTo>
                    <a:pt x="32" y="35"/>
                  </a:lnTo>
                  <a:lnTo>
                    <a:pt x="35" y="34"/>
                  </a:lnTo>
                  <a:lnTo>
                    <a:pt x="36" y="33"/>
                  </a:lnTo>
                  <a:lnTo>
                    <a:pt x="38" y="29"/>
                  </a:lnTo>
                  <a:lnTo>
                    <a:pt x="36" y="26"/>
                  </a:lnTo>
                  <a:lnTo>
                    <a:pt x="34" y="23"/>
                  </a:lnTo>
                  <a:lnTo>
                    <a:pt x="27" y="19"/>
                  </a:lnTo>
                  <a:lnTo>
                    <a:pt x="17" y="14"/>
                  </a:lnTo>
                  <a:lnTo>
                    <a:pt x="1" y="8"/>
                  </a:lnTo>
                  <a:lnTo>
                    <a:pt x="6" y="4"/>
                  </a:lnTo>
                  <a:lnTo>
                    <a:pt x="10"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43" name="Freeform 571"/>
            <p:cNvSpPr>
              <a:spLocks/>
            </p:cNvSpPr>
            <p:nvPr/>
          </p:nvSpPr>
          <p:spPr bwMode="auto">
            <a:xfrm>
              <a:off x="2144316" y="4979988"/>
              <a:ext cx="274638" cy="84138"/>
            </a:xfrm>
            <a:custGeom>
              <a:avLst/>
              <a:gdLst>
                <a:gd name="T0" fmla="*/ 46 w 173"/>
                <a:gd name="T1" fmla="*/ 0 h 53"/>
                <a:gd name="T2" fmla="*/ 50 w 173"/>
                <a:gd name="T3" fmla="*/ 4 h 53"/>
                <a:gd name="T4" fmla="*/ 54 w 173"/>
                <a:gd name="T5" fmla="*/ 7 h 53"/>
                <a:gd name="T6" fmla="*/ 38 w 173"/>
                <a:gd name="T7" fmla="*/ 15 h 53"/>
                <a:gd name="T8" fmla="*/ 26 w 173"/>
                <a:gd name="T9" fmla="*/ 21 h 53"/>
                <a:gd name="T10" fmla="*/ 18 w 173"/>
                <a:gd name="T11" fmla="*/ 24 h 53"/>
                <a:gd name="T12" fmla="*/ 14 w 173"/>
                <a:gd name="T13" fmla="*/ 27 h 53"/>
                <a:gd name="T14" fmla="*/ 12 w 173"/>
                <a:gd name="T15" fmla="*/ 30 h 53"/>
                <a:gd name="T16" fmla="*/ 10 w 173"/>
                <a:gd name="T17" fmla="*/ 34 h 53"/>
                <a:gd name="T18" fmla="*/ 12 w 173"/>
                <a:gd name="T19" fmla="*/ 36 h 53"/>
                <a:gd name="T20" fmla="*/ 13 w 173"/>
                <a:gd name="T21" fmla="*/ 39 h 53"/>
                <a:gd name="T22" fmla="*/ 14 w 173"/>
                <a:gd name="T23" fmla="*/ 40 h 53"/>
                <a:gd name="T24" fmla="*/ 17 w 173"/>
                <a:gd name="T25" fmla="*/ 42 h 53"/>
                <a:gd name="T26" fmla="*/ 21 w 173"/>
                <a:gd name="T27" fmla="*/ 42 h 53"/>
                <a:gd name="T28" fmla="*/ 24 w 173"/>
                <a:gd name="T29" fmla="*/ 42 h 53"/>
                <a:gd name="T30" fmla="*/ 27 w 173"/>
                <a:gd name="T31" fmla="*/ 42 h 53"/>
                <a:gd name="T32" fmla="*/ 145 w 173"/>
                <a:gd name="T33" fmla="*/ 42 h 53"/>
                <a:gd name="T34" fmla="*/ 149 w 173"/>
                <a:gd name="T35" fmla="*/ 42 h 53"/>
                <a:gd name="T36" fmla="*/ 152 w 173"/>
                <a:gd name="T37" fmla="*/ 42 h 53"/>
                <a:gd name="T38" fmla="*/ 156 w 173"/>
                <a:gd name="T39" fmla="*/ 42 h 53"/>
                <a:gd name="T40" fmla="*/ 158 w 173"/>
                <a:gd name="T41" fmla="*/ 40 h 53"/>
                <a:gd name="T42" fmla="*/ 160 w 173"/>
                <a:gd name="T43" fmla="*/ 39 h 53"/>
                <a:gd name="T44" fmla="*/ 161 w 173"/>
                <a:gd name="T45" fmla="*/ 36 h 53"/>
                <a:gd name="T46" fmla="*/ 162 w 173"/>
                <a:gd name="T47" fmla="*/ 34 h 53"/>
                <a:gd name="T48" fmla="*/ 161 w 173"/>
                <a:gd name="T49" fmla="*/ 30 h 53"/>
                <a:gd name="T50" fmla="*/ 158 w 173"/>
                <a:gd name="T51" fmla="*/ 27 h 53"/>
                <a:gd name="T52" fmla="*/ 154 w 173"/>
                <a:gd name="T53" fmla="*/ 24 h 53"/>
                <a:gd name="T54" fmla="*/ 147 w 173"/>
                <a:gd name="T55" fmla="*/ 21 h 53"/>
                <a:gd name="T56" fmla="*/ 135 w 173"/>
                <a:gd name="T57" fmla="*/ 15 h 53"/>
                <a:gd name="T58" fmla="*/ 119 w 173"/>
                <a:gd name="T59" fmla="*/ 7 h 53"/>
                <a:gd name="T60" fmla="*/ 123 w 173"/>
                <a:gd name="T61" fmla="*/ 4 h 53"/>
                <a:gd name="T62" fmla="*/ 127 w 173"/>
                <a:gd name="T63" fmla="*/ 0 h 53"/>
                <a:gd name="T64" fmla="*/ 136 w 173"/>
                <a:gd name="T65" fmla="*/ 4 h 53"/>
                <a:gd name="T66" fmla="*/ 144 w 173"/>
                <a:gd name="T67" fmla="*/ 7 h 53"/>
                <a:gd name="T68" fmla="*/ 157 w 173"/>
                <a:gd name="T69" fmla="*/ 14 h 53"/>
                <a:gd name="T70" fmla="*/ 166 w 173"/>
                <a:gd name="T71" fmla="*/ 19 h 53"/>
                <a:gd name="T72" fmla="*/ 171 w 173"/>
                <a:gd name="T73" fmla="*/ 26 h 53"/>
                <a:gd name="T74" fmla="*/ 173 w 173"/>
                <a:gd name="T75" fmla="*/ 34 h 53"/>
                <a:gd name="T76" fmla="*/ 170 w 173"/>
                <a:gd name="T77" fmla="*/ 43 h 53"/>
                <a:gd name="T78" fmla="*/ 165 w 173"/>
                <a:gd name="T79" fmla="*/ 48 h 53"/>
                <a:gd name="T80" fmla="*/ 158 w 173"/>
                <a:gd name="T81" fmla="*/ 52 h 53"/>
                <a:gd name="T82" fmla="*/ 151 w 173"/>
                <a:gd name="T83" fmla="*/ 53 h 53"/>
                <a:gd name="T84" fmla="*/ 145 w 173"/>
                <a:gd name="T85" fmla="*/ 53 h 53"/>
                <a:gd name="T86" fmla="*/ 27 w 173"/>
                <a:gd name="T87" fmla="*/ 53 h 53"/>
                <a:gd name="T88" fmla="*/ 22 w 173"/>
                <a:gd name="T89" fmla="*/ 53 h 53"/>
                <a:gd name="T90" fmla="*/ 14 w 173"/>
                <a:gd name="T91" fmla="*/ 52 h 53"/>
                <a:gd name="T92" fmla="*/ 8 w 173"/>
                <a:gd name="T93" fmla="*/ 48 h 53"/>
                <a:gd name="T94" fmla="*/ 3 w 173"/>
                <a:gd name="T95" fmla="*/ 43 h 53"/>
                <a:gd name="T96" fmla="*/ 0 w 173"/>
                <a:gd name="T97" fmla="*/ 34 h 53"/>
                <a:gd name="T98" fmla="*/ 1 w 173"/>
                <a:gd name="T99" fmla="*/ 26 h 53"/>
                <a:gd name="T100" fmla="*/ 7 w 173"/>
                <a:gd name="T101" fmla="*/ 19 h 53"/>
                <a:gd name="T102" fmla="*/ 16 w 173"/>
                <a:gd name="T103" fmla="*/ 14 h 53"/>
                <a:gd name="T104" fmla="*/ 29 w 173"/>
                <a:gd name="T105" fmla="*/ 7 h 53"/>
                <a:gd name="T106" fmla="*/ 37 w 173"/>
                <a:gd name="T107" fmla="*/ 4 h 53"/>
                <a:gd name="T108" fmla="*/ 46 w 173"/>
                <a:gd name="T10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 h="53">
                  <a:moveTo>
                    <a:pt x="46" y="0"/>
                  </a:moveTo>
                  <a:lnTo>
                    <a:pt x="50" y="4"/>
                  </a:lnTo>
                  <a:lnTo>
                    <a:pt x="54" y="7"/>
                  </a:lnTo>
                  <a:lnTo>
                    <a:pt x="38" y="15"/>
                  </a:lnTo>
                  <a:lnTo>
                    <a:pt x="26" y="21"/>
                  </a:lnTo>
                  <a:lnTo>
                    <a:pt x="18" y="24"/>
                  </a:lnTo>
                  <a:lnTo>
                    <a:pt x="14" y="27"/>
                  </a:lnTo>
                  <a:lnTo>
                    <a:pt x="12" y="30"/>
                  </a:lnTo>
                  <a:lnTo>
                    <a:pt x="10" y="34"/>
                  </a:lnTo>
                  <a:lnTo>
                    <a:pt x="12" y="36"/>
                  </a:lnTo>
                  <a:lnTo>
                    <a:pt x="13" y="39"/>
                  </a:lnTo>
                  <a:lnTo>
                    <a:pt x="14" y="40"/>
                  </a:lnTo>
                  <a:lnTo>
                    <a:pt x="17" y="42"/>
                  </a:lnTo>
                  <a:lnTo>
                    <a:pt x="21" y="42"/>
                  </a:lnTo>
                  <a:lnTo>
                    <a:pt x="24" y="42"/>
                  </a:lnTo>
                  <a:lnTo>
                    <a:pt x="27" y="42"/>
                  </a:lnTo>
                  <a:lnTo>
                    <a:pt x="145" y="42"/>
                  </a:lnTo>
                  <a:lnTo>
                    <a:pt x="149" y="42"/>
                  </a:lnTo>
                  <a:lnTo>
                    <a:pt x="152" y="42"/>
                  </a:lnTo>
                  <a:lnTo>
                    <a:pt x="156" y="42"/>
                  </a:lnTo>
                  <a:lnTo>
                    <a:pt x="158" y="40"/>
                  </a:lnTo>
                  <a:lnTo>
                    <a:pt x="160" y="39"/>
                  </a:lnTo>
                  <a:lnTo>
                    <a:pt x="161" y="36"/>
                  </a:lnTo>
                  <a:lnTo>
                    <a:pt x="162" y="34"/>
                  </a:lnTo>
                  <a:lnTo>
                    <a:pt x="161" y="30"/>
                  </a:lnTo>
                  <a:lnTo>
                    <a:pt x="158" y="27"/>
                  </a:lnTo>
                  <a:lnTo>
                    <a:pt x="154" y="24"/>
                  </a:lnTo>
                  <a:lnTo>
                    <a:pt x="147" y="21"/>
                  </a:lnTo>
                  <a:lnTo>
                    <a:pt x="135" y="15"/>
                  </a:lnTo>
                  <a:lnTo>
                    <a:pt x="119" y="7"/>
                  </a:lnTo>
                  <a:lnTo>
                    <a:pt x="123" y="4"/>
                  </a:lnTo>
                  <a:lnTo>
                    <a:pt x="127" y="0"/>
                  </a:lnTo>
                  <a:lnTo>
                    <a:pt x="136" y="4"/>
                  </a:lnTo>
                  <a:lnTo>
                    <a:pt x="144" y="7"/>
                  </a:lnTo>
                  <a:lnTo>
                    <a:pt x="157" y="14"/>
                  </a:lnTo>
                  <a:lnTo>
                    <a:pt x="166" y="19"/>
                  </a:lnTo>
                  <a:lnTo>
                    <a:pt x="171" y="26"/>
                  </a:lnTo>
                  <a:lnTo>
                    <a:pt x="173" y="34"/>
                  </a:lnTo>
                  <a:lnTo>
                    <a:pt x="170" y="43"/>
                  </a:lnTo>
                  <a:lnTo>
                    <a:pt x="165" y="48"/>
                  </a:lnTo>
                  <a:lnTo>
                    <a:pt x="158" y="52"/>
                  </a:lnTo>
                  <a:lnTo>
                    <a:pt x="151" y="53"/>
                  </a:lnTo>
                  <a:lnTo>
                    <a:pt x="145" y="53"/>
                  </a:lnTo>
                  <a:lnTo>
                    <a:pt x="27" y="53"/>
                  </a:lnTo>
                  <a:lnTo>
                    <a:pt x="22" y="53"/>
                  </a:lnTo>
                  <a:lnTo>
                    <a:pt x="14" y="52"/>
                  </a:lnTo>
                  <a:lnTo>
                    <a:pt x="8" y="48"/>
                  </a:lnTo>
                  <a:lnTo>
                    <a:pt x="3" y="43"/>
                  </a:lnTo>
                  <a:lnTo>
                    <a:pt x="0" y="34"/>
                  </a:lnTo>
                  <a:lnTo>
                    <a:pt x="1" y="26"/>
                  </a:lnTo>
                  <a:lnTo>
                    <a:pt x="7" y="19"/>
                  </a:lnTo>
                  <a:lnTo>
                    <a:pt x="16" y="14"/>
                  </a:lnTo>
                  <a:lnTo>
                    <a:pt x="29" y="7"/>
                  </a:lnTo>
                  <a:lnTo>
                    <a:pt x="37" y="4"/>
                  </a:lnTo>
                  <a:lnTo>
                    <a:pt x="4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sp>
        <p:nvSpPr>
          <p:cNvPr id="147" name="Freeform 312"/>
          <p:cNvSpPr>
            <a:spLocks noEditPoints="1"/>
          </p:cNvSpPr>
          <p:nvPr/>
        </p:nvSpPr>
        <p:spPr bwMode="auto">
          <a:xfrm>
            <a:off x="10140474" y="1811110"/>
            <a:ext cx="542925" cy="544512"/>
          </a:xfrm>
          <a:custGeom>
            <a:avLst/>
            <a:gdLst>
              <a:gd name="T0" fmla="*/ 2147483647 w 216"/>
              <a:gd name="T1" fmla="*/ 2147483647 h 216"/>
              <a:gd name="T2" fmla="*/ 2147483647 w 216"/>
              <a:gd name="T3" fmla="*/ 2147483647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2147483647 w 216"/>
              <a:gd name="T19" fmla="*/ 2147483647 h 216"/>
              <a:gd name="T20" fmla="*/ 2147483647 w 216"/>
              <a:gd name="T21" fmla="*/ 2147483647 h 216"/>
              <a:gd name="T22" fmla="*/ 2147483647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2147483647 h 216"/>
              <a:gd name="T62" fmla="*/ 2147483647 w 216"/>
              <a:gd name="T63" fmla="*/ 2147483647 h 216"/>
              <a:gd name="T64" fmla="*/ 2147483647 w 216"/>
              <a:gd name="T65" fmla="*/ 2147483647 h 216"/>
              <a:gd name="T66" fmla="*/ 2147483647 w 216"/>
              <a:gd name="T67" fmla="*/ 2147483647 h 216"/>
              <a:gd name="T68" fmla="*/ 2147483647 w 216"/>
              <a:gd name="T69" fmla="*/ 2147483647 h 216"/>
              <a:gd name="T70" fmla="*/ 2147483647 w 216"/>
              <a:gd name="T71" fmla="*/ 2147483647 h 216"/>
              <a:gd name="T72" fmla="*/ 2147483647 w 216"/>
              <a:gd name="T73" fmla="*/ 2147483647 h 216"/>
              <a:gd name="T74" fmla="*/ 2147483647 w 216"/>
              <a:gd name="T75" fmla="*/ 2147483647 h 216"/>
              <a:gd name="T76" fmla="*/ 2147483647 w 216"/>
              <a:gd name="T77" fmla="*/ 2147483647 h 216"/>
              <a:gd name="T78" fmla="*/ 2147483647 w 216"/>
              <a:gd name="T79" fmla="*/ 2147483647 h 216"/>
              <a:gd name="T80" fmla="*/ 2147483647 w 216"/>
              <a:gd name="T81" fmla="*/ 2147483647 h 216"/>
              <a:gd name="T82" fmla="*/ 2147483647 w 216"/>
              <a:gd name="T83" fmla="*/ 2147483647 h 216"/>
              <a:gd name="T84" fmla="*/ 2147483647 w 216"/>
              <a:gd name="T85" fmla="*/ 2147483647 h 216"/>
              <a:gd name="T86" fmla="*/ 2147483647 w 216"/>
              <a:gd name="T87" fmla="*/ 2147483647 h 216"/>
              <a:gd name="T88" fmla="*/ 2147483647 w 216"/>
              <a:gd name="T89" fmla="*/ 2147483647 h 216"/>
              <a:gd name="T90" fmla="*/ 2147483647 w 216"/>
              <a:gd name="T91" fmla="*/ 2147483647 h 216"/>
              <a:gd name="T92" fmla="*/ 2147483647 w 216"/>
              <a:gd name="T93" fmla="*/ 2147483647 h 216"/>
              <a:gd name="T94" fmla="*/ 2147483647 w 216"/>
              <a:gd name="T95" fmla="*/ 2147483647 h 216"/>
              <a:gd name="T96" fmla="*/ 2147483647 w 216"/>
              <a:gd name="T97" fmla="*/ 2147483647 h 216"/>
              <a:gd name="T98" fmla="*/ 2147483647 w 216"/>
              <a:gd name="T99" fmla="*/ 2147483647 h 216"/>
              <a:gd name="T100" fmla="*/ 2147483647 w 216"/>
              <a:gd name="T101" fmla="*/ 2147483647 h 216"/>
              <a:gd name="T102" fmla="*/ 2147483647 w 216"/>
              <a:gd name="T103" fmla="*/ 2147483647 h 216"/>
              <a:gd name="T104" fmla="*/ 2147483647 w 216"/>
              <a:gd name="T105" fmla="*/ 2147483647 h 216"/>
              <a:gd name="T106" fmla="*/ 2147483647 w 216"/>
              <a:gd name="T107" fmla="*/ 2147483647 h 216"/>
              <a:gd name="T108" fmla="*/ 2147483647 w 216"/>
              <a:gd name="T109" fmla="*/ 2147483647 h 216"/>
              <a:gd name="T110" fmla="*/ 2147483647 w 216"/>
              <a:gd name="T111" fmla="*/ 2147483647 h 216"/>
              <a:gd name="T112" fmla="*/ 2147483647 w 216"/>
              <a:gd name="T113" fmla="*/ 2147483647 h 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
              <a:gd name="T172" fmla="*/ 0 h 216"/>
              <a:gd name="T173" fmla="*/ 216 w 216"/>
              <a:gd name="T174" fmla="*/ 216 h 2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 h="216">
                <a:moveTo>
                  <a:pt x="168" y="151"/>
                </a:moveTo>
                <a:lnTo>
                  <a:pt x="161" y="169"/>
                </a:lnTo>
                <a:lnTo>
                  <a:pt x="153" y="186"/>
                </a:lnTo>
                <a:lnTo>
                  <a:pt x="144" y="199"/>
                </a:lnTo>
                <a:lnTo>
                  <a:pt x="165" y="187"/>
                </a:lnTo>
                <a:lnTo>
                  <a:pt x="182" y="171"/>
                </a:lnTo>
                <a:lnTo>
                  <a:pt x="195" y="151"/>
                </a:lnTo>
                <a:lnTo>
                  <a:pt x="168" y="151"/>
                </a:lnTo>
                <a:close/>
                <a:moveTo>
                  <a:pt x="114" y="151"/>
                </a:moveTo>
                <a:lnTo>
                  <a:pt x="114" y="204"/>
                </a:lnTo>
                <a:lnTo>
                  <a:pt x="127" y="199"/>
                </a:lnTo>
                <a:lnTo>
                  <a:pt x="139" y="187"/>
                </a:lnTo>
                <a:lnTo>
                  <a:pt x="149" y="171"/>
                </a:lnTo>
                <a:lnTo>
                  <a:pt x="156" y="151"/>
                </a:lnTo>
                <a:lnTo>
                  <a:pt x="114" y="151"/>
                </a:lnTo>
                <a:close/>
                <a:moveTo>
                  <a:pt x="60" y="151"/>
                </a:moveTo>
                <a:lnTo>
                  <a:pt x="67" y="171"/>
                </a:lnTo>
                <a:lnTo>
                  <a:pt x="77" y="187"/>
                </a:lnTo>
                <a:lnTo>
                  <a:pt x="89" y="199"/>
                </a:lnTo>
                <a:lnTo>
                  <a:pt x="102" y="204"/>
                </a:lnTo>
                <a:lnTo>
                  <a:pt x="102" y="151"/>
                </a:lnTo>
                <a:lnTo>
                  <a:pt x="60" y="151"/>
                </a:lnTo>
                <a:close/>
                <a:moveTo>
                  <a:pt x="21" y="151"/>
                </a:moveTo>
                <a:lnTo>
                  <a:pt x="34" y="171"/>
                </a:lnTo>
                <a:lnTo>
                  <a:pt x="51" y="187"/>
                </a:lnTo>
                <a:lnTo>
                  <a:pt x="72" y="199"/>
                </a:lnTo>
                <a:lnTo>
                  <a:pt x="63" y="186"/>
                </a:lnTo>
                <a:lnTo>
                  <a:pt x="55" y="169"/>
                </a:lnTo>
                <a:lnTo>
                  <a:pt x="48" y="151"/>
                </a:lnTo>
                <a:lnTo>
                  <a:pt x="21" y="151"/>
                </a:lnTo>
                <a:close/>
                <a:moveTo>
                  <a:pt x="170" y="76"/>
                </a:moveTo>
                <a:lnTo>
                  <a:pt x="173" y="109"/>
                </a:lnTo>
                <a:lnTo>
                  <a:pt x="170" y="140"/>
                </a:lnTo>
                <a:lnTo>
                  <a:pt x="199" y="140"/>
                </a:lnTo>
                <a:lnTo>
                  <a:pt x="204" y="124"/>
                </a:lnTo>
                <a:lnTo>
                  <a:pt x="206" y="109"/>
                </a:lnTo>
                <a:lnTo>
                  <a:pt x="204" y="92"/>
                </a:lnTo>
                <a:lnTo>
                  <a:pt x="199" y="76"/>
                </a:lnTo>
                <a:lnTo>
                  <a:pt x="170" y="76"/>
                </a:lnTo>
                <a:close/>
                <a:moveTo>
                  <a:pt x="114" y="76"/>
                </a:moveTo>
                <a:lnTo>
                  <a:pt x="114" y="140"/>
                </a:lnTo>
                <a:lnTo>
                  <a:pt x="158" y="140"/>
                </a:lnTo>
                <a:lnTo>
                  <a:pt x="162" y="109"/>
                </a:lnTo>
                <a:lnTo>
                  <a:pt x="158" y="76"/>
                </a:lnTo>
                <a:lnTo>
                  <a:pt x="114" y="76"/>
                </a:lnTo>
                <a:close/>
                <a:moveTo>
                  <a:pt x="58" y="76"/>
                </a:moveTo>
                <a:lnTo>
                  <a:pt x="54" y="109"/>
                </a:lnTo>
                <a:lnTo>
                  <a:pt x="58" y="140"/>
                </a:lnTo>
                <a:lnTo>
                  <a:pt x="102" y="140"/>
                </a:lnTo>
                <a:lnTo>
                  <a:pt x="102" y="76"/>
                </a:lnTo>
                <a:lnTo>
                  <a:pt x="58" y="76"/>
                </a:lnTo>
                <a:close/>
                <a:moveTo>
                  <a:pt x="17" y="76"/>
                </a:moveTo>
                <a:lnTo>
                  <a:pt x="12" y="92"/>
                </a:lnTo>
                <a:lnTo>
                  <a:pt x="10" y="109"/>
                </a:lnTo>
                <a:lnTo>
                  <a:pt x="12" y="124"/>
                </a:lnTo>
                <a:lnTo>
                  <a:pt x="17" y="140"/>
                </a:lnTo>
                <a:lnTo>
                  <a:pt x="46" y="140"/>
                </a:lnTo>
                <a:lnTo>
                  <a:pt x="43" y="109"/>
                </a:lnTo>
                <a:lnTo>
                  <a:pt x="46" y="76"/>
                </a:lnTo>
                <a:lnTo>
                  <a:pt x="17" y="76"/>
                </a:lnTo>
                <a:close/>
                <a:moveTo>
                  <a:pt x="144" y="17"/>
                </a:moveTo>
                <a:lnTo>
                  <a:pt x="153" y="30"/>
                </a:lnTo>
                <a:lnTo>
                  <a:pt x="161" y="47"/>
                </a:lnTo>
                <a:lnTo>
                  <a:pt x="168" y="64"/>
                </a:lnTo>
                <a:lnTo>
                  <a:pt x="195" y="64"/>
                </a:lnTo>
                <a:lnTo>
                  <a:pt x="182" y="45"/>
                </a:lnTo>
                <a:lnTo>
                  <a:pt x="165" y="29"/>
                </a:lnTo>
                <a:lnTo>
                  <a:pt x="144" y="17"/>
                </a:lnTo>
                <a:close/>
                <a:moveTo>
                  <a:pt x="72" y="17"/>
                </a:moveTo>
                <a:lnTo>
                  <a:pt x="51" y="29"/>
                </a:lnTo>
                <a:lnTo>
                  <a:pt x="34" y="45"/>
                </a:lnTo>
                <a:lnTo>
                  <a:pt x="21" y="64"/>
                </a:lnTo>
                <a:lnTo>
                  <a:pt x="48" y="64"/>
                </a:lnTo>
                <a:lnTo>
                  <a:pt x="55" y="47"/>
                </a:lnTo>
                <a:lnTo>
                  <a:pt x="63" y="30"/>
                </a:lnTo>
                <a:lnTo>
                  <a:pt x="72" y="17"/>
                </a:lnTo>
                <a:close/>
                <a:moveTo>
                  <a:pt x="114" y="12"/>
                </a:moveTo>
                <a:lnTo>
                  <a:pt x="114" y="64"/>
                </a:lnTo>
                <a:lnTo>
                  <a:pt x="156" y="64"/>
                </a:lnTo>
                <a:lnTo>
                  <a:pt x="149" y="45"/>
                </a:lnTo>
                <a:lnTo>
                  <a:pt x="139" y="29"/>
                </a:lnTo>
                <a:lnTo>
                  <a:pt x="127" y="17"/>
                </a:lnTo>
                <a:lnTo>
                  <a:pt x="114" y="12"/>
                </a:lnTo>
                <a:close/>
                <a:moveTo>
                  <a:pt x="102" y="12"/>
                </a:moveTo>
                <a:lnTo>
                  <a:pt x="89" y="17"/>
                </a:lnTo>
                <a:lnTo>
                  <a:pt x="77" y="29"/>
                </a:lnTo>
                <a:lnTo>
                  <a:pt x="67" y="45"/>
                </a:lnTo>
                <a:lnTo>
                  <a:pt x="60" y="64"/>
                </a:lnTo>
                <a:lnTo>
                  <a:pt x="102" y="64"/>
                </a:lnTo>
                <a:lnTo>
                  <a:pt x="102" y="12"/>
                </a:lnTo>
                <a:close/>
                <a:moveTo>
                  <a:pt x="107" y="0"/>
                </a:moveTo>
                <a:lnTo>
                  <a:pt x="136" y="4"/>
                </a:lnTo>
                <a:lnTo>
                  <a:pt x="162" y="14"/>
                </a:lnTo>
                <a:lnTo>
                  <a:pt x="185" y="31"/>
                </a:lnTo>
                <a:lnTo>
                  <a:pt x="202" y="54"/>
                </a:lnTo>
                <a:lnTo>
                  <a:pt x="212" y="80"/>
                </a:lnTo>
                <a:lnTo>
                  <a:pt x="216" y="109"/>
                </a:lnTo>
                <a:lnTo>
                  <a:pt x="212" y="136"/>
                </a:lnTo>
                <a:lnTo>
                  <a:pt x="202" y="162"/>
                </a:lnTo>
                <a:lnTo>
                  <a:pt x="185" y="185"/>
                </a:lnTo>
                <a:lnTo>
                  <a:pt x="162" y="202"/>
                </a:lnTo>
                <a:lnTo>
                  <a:pt x="136" y="212"/>
                </a:lnTo>
                <a:lnTo>
                  <a:pt x="107" y="216"/>
                </a:lnTo>
                <a:lnTo>
                  <a:pt x="80" y="212"/>
                </a:lnTo>
                <a:lnTo>
                  <a:pt x="54" y="202"/>
                </a:lnTo>
                <a:lnTo>
                  <a:pt x="31" y="185"/>
                </a:lnTo>
                <a:lnTo>
                  <a:pt x="14" y="162"/>
                </a:lnTo>
                <a:lnTo>
                  <a:pt x="4" y="136"/>
                </a:lnTo>
                <a:lnTo>
                  <a:pt x="0" y="109"/>
                </a:lnTo>
                <a:lnTo>
                  <a:pt x="4" y="80"/>
                </a:lnTo>
                <a:lnTo>
                  <a:pt x="14" y="54"/>
                </a:lnTo>
                <a:lnTo>
                  <a:pt x="31" y="31"/>
                </a:lnTo>
                <a:lnTo>
                  <a:pt x="54" y="14"/>
                </a:lnTo>
                <a:lnTo>
                  <a:pt x="80" y="4"/>
                </a:lnTo>
                <a:lnTo>
                  <a:pt x="107" y="0"/>
                </a:lnTo>
                <a:close/>
              </a:path>
            </a:pathLst>
          </a:custGeom>
          <a:solidFill>
            <a:schemeClr val="bg1"/>
          </a:solidFill>
          <a:ln w="0">
            <a:solidFill>
              <a:schemeClr val="bg1"/>
            </a:solidFill>
            <a:prstDash val="solid"/>
            <a:round/>
            <a:headEnd/>
            <a:tailEnd/>
          </a:ln>
        </p:spPr>
        <p:txBody>
          <a:bodyPr/>
          <a:lstStyle/>
          <a:p>
            <a:endParaRPr lang="nl-NL"/>
          </a:p>
        </p:txBody>
      </p:sp>
      <p:sp>
        <p:nvSpPr>
          <p:cNvPr id="148" name="Freeform 95"/>
          <p:cNvSpPr>
            <a:spLocks noEditPoints="1"/>
          </p:cNvSpPr>
          <p:nvPr/>
        </p:nvSpPr>
        <p:spPr bwMode="auto">
          <a:xfrm>
            <a:off x="4430713" y="4473575"/>
            <a:ext cx="449262" cy="449263"/>
          </a:xfrm>
          <a:custGeom>
            <a:avLst/>
            <a:gdLst>
              <a:gd name="T0" fmla="*/ 2147483647 w 216"/>
              <a:gd name="T1" fmla="*/ 2147483647 h 216"/>
              <a:gd name="T2" fmla="*/ 2147483647 w 216"/>
              <a:gd name="T3" fmla="*/ 2147483647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2147483647 w 216"/>
              <a:gd name="T19" fmla="*/ 2147483647 h 216"/>
              <a:gd name="T20" fmla="*/ 2147483647 w 216"/>
              <a:gd name="T21" fmla="*/ 2147483647 h 216"/>
              <a:gd name="T22" fmla="*/ 2147483647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0 h 216"/>
              <a:gd name="T60" fmla="*/ 2147483647 w 216"/>
              <a:gd name="T61" fmla="*/ 0 h 216"/>
              <a:gd name="T62" fmla="*/ 2147483647 w 216"/>
              <a:gd name="T63" fmla="*/ 0 h 216"/>
              <a:gd name="T64" fmla="*/ 2147483647 w 216"/>
              <a:gd name="T65" fmla="*/ 2147483647 h 216"/>
              <a:gd name="T66" fmla="*/ 2147483647 w 216"/>
              <a:gd name="T67" fmla="*/ 2147483647 h 216"/>
              <a:gd name="T68" fmla="*/ 2147483647 w 216"/>
              <a:gd name="T69" fmla="*/ 2147483647 h 216"/>
              <a:gd name="T70" fmla="*/ 2147483647 w 216"/>
              <a:gd name="T71" fmla="*/ 2147483647 h 216"/>
              <a:gd name="T72" fmla="*/ 2147483647 w 216"/>
              <a:gd name="T73" fmla="*/ 2147483647 h 216"/>
              <a:gd name="T74" fmla="*/ 2147483647 w 216"/>
              <a:gd name="T75" fmla="*/ 2147483647 h 216"/>
              <a:gd name="T76" fmla="*/ 2147483647 w 216"/>
              <a:gd name="T77" fmla="*/ 2147483647 h 216"/>
              <a:gd name="T78" fmla="*/ 2147483647 w 216"/>
              <a:gd name="T79" fmla="*/ 2147483647 h 216"/>
              <a:gd name="T80" fmla="*/ 2147483647 w 216"/>
              <a:gd name="T81" fmla="*/ 2147483647 h 216"/>
              <a:gd name="T82" fmla="*/ 2147483647 w 216"/>
              <a:gd name="T83" fmla="*/ 2147483647 h 216"/>
              <a:gd name="T84" fmla="*/ 2147483647 w 216"/>
              <a:gd name="T85" fmla="*/ 2147483647 h 216"/>
              <a:gd name="T86" fmla="*/ 2147483647 w 216"/>
              <a:gd name="T87" fmla="*/ 2147483647 h 216"/>
              <a:gd name="T88" fmla="*/ 2147483647 w 216"/>
              <a:gd name="T89" fmla="*/ 2147483647 h 216"/>
              <a:gd name="T90" fmla="*/ 2147483647 w 216"/>
              <a:gd name="T91" fmla="*/ 2147483647 h 216"/>
              <a:gd name="T92" fmla="*/ 0 w 216"/>
              <a:gd name="T93" fmla="*/ 2147483647 h 216"/>
              <a:gd name="T94" fmla="*/ 0 w 216"/>
              <a:gd name="T95" fmla="*/ 2147483647 h 216"/>
              <a:gd name="T96" fmla="*/ 0 w 216"/>
              <a:gd name="T97" fmla="*/ 2147483647 h 216"/>
              <a:gd name="T98" fmla="*/ 2147483647 w 216"/>
              <a:gd name="T99" fmla="*/ 2147483647 h 216"/>
              <a:gd name="T100" fmla="*/ 2147483647 w 216"/>
              <a:gd name="T101" fmla="*/ 2147483647 h 216"/>
              <a:gd name="T102" fmla="*/ 2147483647 w 216"/>
              <a:gd name="T103" fmla="*/ 2147483647 h 216"/>
              <a:gd name="T104" fmla="*/ 2147483647 w 216"/>
              <a:gd name="T105" fmla="*/ 0 h 216"/>
              <a:gd name="T106" fmla="*/ 2147483647 w 216"/>
              <a:gd name="T107" fmla="*/ 0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
              <a:gd name="T163" fmla="*/ 0 h 216"/>
              <a:gd name="T164" fmla="*/ 216 w 216"/>
              <a:gd name="T165" fmla="*/ 216 h 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 h="216">
                <a:moveTo>
                  <a:pt x="97" y="38"/>
                </a:moveTo>
                <a:lnTo>
                  <a:pt x="97" y="97"/>
                </a:lnTo>
                <a:lnTo>
                  <a:pt x="119" y="97"/>
                </a:lnTo>
                <a:lnTo>
                  <a:pt x="119" y="38"/>
                </a:lnTo>
                <a:lnTo>
                  <a:pt x="97" y="38"/>
                </a:lnTo>
                <a:close/>
                <a:moveTo>
                  <a:pt x="10" y="38"/>
                </a:moveTo>
                <a:lnTo>
                  <a:pt x="10" y="206"/>
                </a:lnTo>
                <a:lnTo>
                  <a:pt x="206" y="206"/>
                </a:lnTo>
                <a:lnTo>
                  <a:pt x="206" y="38"/>
                </a:lnTo>
                <a:lnTo>
                  <a:pt x="130" y="38"/>
                </a:lnTo>
                <a:lnTo>
                  <a:pt x="130" y="109"/>
                </a:lnTo>
                <a:lnTo>
                  <a:pt x="86" y="109"/>
                </a:lnTo>
                <a:lnTo>
                  <a:pt x="86" y="38"/>
                </a:lnTo>
                <a:lnTo>
                  <a:pt x="10" y="38"/>
                </a:lnTo>
                <a:close/>
                <a:moveTo>
                  <a:pt x="130" y="10"/>
                </a:moveTo>
                <a:lnTo>
                  <a:pt x="130" y="27"/>
                </a:lnTo>
                <a:lnTo>
                  <a:pt x="198" y="27"/>
                </a:lnTo>
                <a:lnTo>
                  <a:pt x="173" y="10"/>
                </a:lnTo>
                <a:lnTo>
                  <a:pt x="130" y="10"/>
                </a:lnTo>
                <a:close/>
                <a:moveTo>
                  <a:pt x="97" y="10"/>
                </a:moveTo>
                <a:lnTo>
                  <a:pt x="97" y="27"/>
                </a:lnTo>
                <a:lnTo>
                  <a:pt x="119" y="27"/>
                </a:lnTo>
                <a:lnTo>
                  <a:pt x="119" y="10"/>
                </a:lnTo>
                <a:lnTo>
                  <a:pt x="97" y="10"/>
                </a:lnTo>
                <a:close/>
                <a:moveTo>
                  <a:pt x="43" y="10"/>
                </a:moveTo>
                <a:lnTo>
                  <a:pt x="18" y="27"/>
                </a:lnTo>
                <a:lnTo>
                  <a:pt x="86" y="27"/>
                </a:lnTo>
                <a:lnTo>
                  <a:pt x="86" y="10"/>
                </a:lnTo>
                <a:lnTo>
                  <a:pt x="43" y="10"/>
                </a:lnTo>
                <a:close/>
                <a:moveTo>
                  <a:pt x="43" y="0"/>
                </a:moveTo>
                <a:lnTo>
                  <a:pt x="173" y="0"/>
                </a:lnTo>
                <a:lnTo>
                  <a:pt x="175" y="0"/>
                </a:lnTo>
                <a:lnTo>
                  <a:pt x="179" y="1"/>
                </a:lnTo>
                <a:lnTo>
                  <a:pt x="211" y="24"/>
                </a:lnTo>
                <a:lnTo>
                  <a:pt x="213" y="26"/>
                </a:lnTo>
                <a:lnTo>
                  <a:pt x="216" y="29"/>
                </a:lnTo>
                <a:lnTo>
                  <a:pt x="216" y="33"/>
                </a:lnTo>
                <a:lnTo>
                  <a:pt x="216" y="206"/>
                </a:lnTo>
                <a:lnTo>
                  <a:pt x="215" y="209"/>
                </a:lnTo>
                <a:lnTo>
                  <a:pt x="213" y="213"/>
                </a:lnTo>
                <a:lnTo>
                  <a:pt x="209" y="215"/>
                </a:lnTo>
                <a:lnTo>
                  <a:pt x="206" y="216"/>
                </a:lnTo>
                <a:lnTo>
                  <a:pt x="10" y="216"/>
                </a:lnTo>
                <a:lnTo>
                  <a:pt x="7" y="215"/>
                </a:lnTo>
                <a:lnTo>
                  <a:pt x="3" y="213"/>
                </a:lnTo>
                <a:lnTo>
                  <a:pt x="1" y="209"/>
                </a:lnTo>
                <a:lnTo>
                  <a:pt x="0" y="206"/>
                </a:lnTo>
                <a:lnTo>
                  <a:pt x="0" y="33"/>
                </a:lnTo>
                <a:lnTo>
                  <a:pt x="0" y="29"/>
                </a:lnTo>
                <a:lnTo>
                  <a:pt x="3" y="26"/>
                </a:lnTo>
                <a:lnTo>
                  <a:pt x="5" y="24"/>
                </a:lnTo>
                <a:lnTo>
                  <a:pt x="37" y="1"/>
                </a:lnTo>
                <a:lnTo>
                  <a:pt x="41" y="0"/>
                </a:lnTo>
                <a:lnTo>
                  <a:pt x="43" y="0"/>
                </a:lnTo>
                <a:close/>
              </a:path>
            </a:pathLst>
          </a:custGeom>
          <a:solidFill>
            <a:schemeClr val="bg1"/>
          </a:solidFill>
          <a:ln w="0">
            <a:solidFill>
              <a:schemeClr val="bg1"/>
            </a:solidFill>
            <a:prstDash val="solid"/>
            <a:round/>
            <a:headEnd/>
            <a:tailEnd/>
          </a:ln>
        </p:spPr>
        <p:txBody>
          <a:bodyPr/>
          <a:lstStyle/>
          <a:p>
            <a:endParaRPr lang="nl-NL"/>
          </a:p>
        </p:txBody>
      </p:sp>
      <p:grpSp>
        <p:nvGrpSpPr>
          <p:cNvPr id="50" name="Groep 49"/>
          <p:cNvGrpSpPr/>
          <p:nvPr/>
        </p:nvGrpSpPr>
        <p:grpSpPr>
          <a:xfrm>
            <a:off x="7323311" y="4389303"/>
            <a:ext cx="503080" cy="503083"/>
            <a:chOff x="10684469" y="1309349"/>
            <a:chExt cx="342900" cy="342902"/>
          </a:xfrm>
          <a:solidFill>
            <a:schemeClr val="bg1"/>
          </a:solidFill>
        </p:grpSpPr>
        <p:sp>
          <p:nvSpPr>
            <p:cNvPr id="51" name="Freeform 3142"/>
            <p:cNvSpPr>
              <a:spLocks noEditPoints="1"/>
            </p:cNvSpPr>
            <p:nvPr/>
          </p:nvSpPr>
          <p:spPr bwMode="auto">
            <a:xfrm>
              <a:off x="10700344" y="1309349"/>
              <a:ext cx="104775" cy="103188"/>
            </a:xfrm>
            <a:custGeom>
              <a:avLst/>
              <a:gdLst>
                <a:gd name="T0" fmla="*/ 33 w 66"/>
                <a:gd name="T1" fmla="*/ 10 h 65"/>
                <a:gd name="T2" fmla="*/ 23 w 66"/>
                <a:gd name="T3" fmla="*/ 14 h 65"/>
                <a:gd name="T4" fmla="*/ 15 w 66"/>
                <a:gd name="T5" fmla="*/ 21 h 65"/>
                <a:gd name="T6" fmla="*/ 12 w 66"/>
                <a:gd name="T7" fmla="*/ 33 h 65"/>
                <a:gd name="T8" fmla="*/ 15 w 66"/>
                <a:gd name="T9" fmla="*/ 43 h 65"/>
                <a:gd name="T10" fmla="*/ 23 w 66"/>
                <a:gd name="T11" fmla="*/ 51 h 65"/>
                <a:gd name="T12" fmla="*/ 33 w 66"/>
                <a:gd name="T13" fmla="*/ 54 h 65"/>
                <a:gd name="T14" fmla="*/ 44 w 66"/>
                <a:gd name="T15" fmla="*/ 51 h 65"/>
                <a:gd name="T16" fmla="*/ 52 w 66"/>
                <a:gd name="T17" fmla="*/ 43 h 65"/>
                <a:gd name="T18" fmla="*/ 55 w 66"/>
                <a:gd name="T19" fmla="*/ 33 h 65"/>
                <a:gd name="T20" fmla="*/ 52 w 66"/>
                <a:gd name="T21" fmla="*/ 21 h 65"/>
                <a:gd name="T22" fmla="*/ 44 w 66"/>
                <a:gd name="T23" fmla="*/ 14 h 65"/>
                <a:gd name="T24" fmla="*/ 33 w 66"/>
                <a:gd name="T25" fmla="*/ 10 h 65"/>
                <a:gd name="T26" fmla="*/ 33 w 66"/>
                <a:gd name="T27" fmla="*/ 0 h 65"/>
                <a:gd name="T28" fmla="*/ 46 w 66"/>
                <a:gd name="T29" fmla="*/ 3 h 65"/>
                <a:gd name="T30" fmla="*/ 55 w 66"/>
                <a:gd name="T31" fmla="*/ 9 h 65"/>
                <a:gd name="T32" fmla="*/ 63 w 66"/>
                <a:gd name="T33" fmla="*/ 20 h 65"/>
                <a:gd name="T34" fmla="*/ 66 w 66"/>
                <a:gd name="T35" fmla="*/ 33 h 65"/>
                <a:gd name="T36" fmla="*/ 63 w 66"/>
                <a:gd name="T37" fmla="*/ 45 h 65"/>
                <a:gd name="T38" fmla="*/ 55 w 66"/>
                <a:gd name="T39" fmla="*/ 55 h 65"/>
                <a:gd name="T40" fmla="*/ 46 w 66"/>
                <a:gd name="T41" fmla="*/ 63 h 65"/>
                <a:gd name="T42" fmla="*/ 33 w 66"/>
                <a:gd name="T43" fmla="*/ 65 h 65"/>
                <a:gd name="T44" fmla="*/ 20 w 66"/>
                <a:gd name="T45" fmla="*/ 63 h 65"/>
                <a:gd name="T46" fmla="*/ 11 w 66"/>
                <a:gd name="T47" fmla="*/ 55 h 65"/>
                <a:gd name="T48" fmla="*/ 3 w 66"/>
                <a:gd name="T49" fmla="*/ 45 h 65"/>
                <a:gd name="T50" fmla="*/ 0 w 66"/>
                <a:gd name="T51" fmla="*/ 33 h 65"/>
                <a:gd name="T52" fmla="*/ 3 w 66"/>
                <a:gd name="T53" fmla="*/ 20 h 65"/>
                <a:gd name="T54" fmla="*/ 11 w 66"/>
                <a:gd name="T55" fmla="*/ 9 h 65"/>
                <a:gd name="T56" fmla="*/ 20 w 66"/>
                <a:gd name="T57" fmla="*/ 3 h 65"/>
                <a:gd name="T58" fmla="*/ 33 w 66"/>
                <a:gd name="T5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65">
                  <a:moveTo>
                    <a:pt x="33" y="10"/>
                  </a:moveTo>
                  <a:lnTo>
                    <a:pt x="23" y="14"/>
                  </a:lnTo>
                  <a:lnTo>
                    <a:pt x="15" y="21"/>
                  </a:lnTo>
                  <a:lnTo>
                    <a:pt x="12" y="33"/>
                  </a:lnTo>
                  <a:lnTo>
                    <a:pt x="15" y="43"/>
                  </a:lnTo>
                  <a:lnTo>
                    <a:pt x="23" y="51"/>
                  </a:lnTo>
                  <a:lnTo>
                    <a:pt x="33" y="54"/>
                  </a:lnTo>
                  <a:lnTo>
                    <a:pt x="44" y="51"/>
                  </a:lnTo>
                  <a:lnTo>
                    <a:pt x="52" y="43"/>
                  </a:lnTo>
                  <a:lnTo>
                    <a:pt x="55" y="33"/>
                  </a:lnTo>
                  <a:lnTo>
                    <a:pt x="52" y="21"/>
                  </a:lnTo>
                  <a:lnTo>
                    <a:pt x="44" y="14"/>
                  </a:lnTo>
                  <a:lnTo>
                    <a:pt x="33" y="10"/>
                  </a:lnTo>
                  <a:close/>
                  <a:moveTo>
                    <a:pt x="33" y="0"/>
                  </a:moveTo>
                  <a:lnTo>
                    <a:pt x="46" y="3"/>
                  </a:lnTo>
                  <a:lnTo>
                    <a:pt x="55" y="9"/>
                  </a:lnTo>
                  <a:lnTo>
                    <a:pt x="63" y="20"/>
                  </a:lnTo>
                  <a:lnTo>
                    <a:pt x="66" y="33"/>
                  </a:lnTo>
                  <a:lnTo>
                    <a:pt x="63" y="45"/>
                  </a:lnTo>
                  <a:lnTo>
                    <a:pt x="55" y="55"/>
                  </a:lnTo>
                  <a:lnTo>
                    <a:pt x="46" y="63"/>
                  </a:lnTo>
                  <a:lnTo>
                    <a:pt x="33" y="65"/>
                  </a:lnTo>
                  <a:lnTo>
                    <a:pt x="20" y="63"/>
                  </a:lnTo>
                  <a:lnTo>
                    <a:pt x="11" y="55"/>
                  </a:lnTo>
                  <a:lnTo>
                    <a:pt x="3" y="45"/>
                  </a:lnTo>
                  <a:lnTo>
                    <a:pt x="0" y="33"/>
                  </a:lnTo>
                  <a:lnTo>
                    <a:pt x="3" y="20"/>
                  </a:lnTo>
                  <a:lnTo>
                    <a:pt x="11" y="9"/>
                  </a:lnTo>
                  <a:lnTo>
                    <a:pt x="20" y="3"/>
                  </a:lnTo>
                  <a:lnTo>
                    <a:pt x="33" y="0"/>
                  </a:lnTo>
                  <a:close/>
                </a:path>
              </a:pathLst>
            </a:custGeom>
            <a:grpFill/>
            <a:ln w="0">
              <a:solidFill>
                <a:schemeClr val="bg1"/>
              </a:solidFill>
              <a:prstDash val="solid"/>
              <a:round/>
              <a:headEnd/>
              <a:tailEnd/>
            </a:ln>
          </p:spPr>
          <p:txBody>
            <a:bodyPr/>
            <a:lstStyle/>
            <a:p>
              <a:pPr>
                <a:defRPr/>
              </a:pPr>
              <a:endParaRPr lang="nl-NL"/>
            </a:p>
          </p:txBody>
        </p:sp>
        <p:sp>
          <p:nvSpPr>
            <p:cNvPr id="52" name="Freeform 3143"/>
            <p:cNvSpPr>
              <a:spLocks noEditPoints="1"/>
            </p:cNvSpPr>
            <p:nvPr/>
          </p:nvSpPr>
          <p:spPr bwMode="auto">
            <a:xfrm>
              <a:off x="10890844" y="1309349"/>
              <a:ext cx="103188" cy="103188"/>
            </a:xfrm>
            <a:custGeom>
              <a:avLst/>
              <a:gdLst>
                <a:gd name="T0" fmla="*/ 32 w 65"/>
                <a:gd name="T1" fmla="*/ 10 h 65"/>
                <a:gd name="T2" fmla="*/ 21 w 65"/>
                <a:gd name="T3" fmla="*/ 14 h 65"/>
                <a:gd name="T4" fmla="*/ 14 w 65"/>
                <a:gd name="T5" fmla="*/ 21 h 65"/>
                <a:gd name="T6" fmla="*/ 10 w 65"/>
                <a:gd name="T7" fmla="*/ 33 h 65"/>
                <a:gd name="T8" fmla="*/ 14 w 65"/>
                <a:gd name="T9" fmla="*/ 43 h 65"/>
                <a:gd name="T10" fmla="*/ 21 w 65"/>
                <a:gd name="T11" fmla="*/ 51 h 65"/>
                <a:gd name="T12" fmla="*/ 32 w 65"/>
                <a:gd name="T13" fmla="*/ 54 h 65"/>
                <a:gd name="T14" fmla="*/ 43 w 65"/>
                <a:gd name="T15" fmla="*/ 51 h 65"/>
                <a:gd name="T16" fmla="*/ 51 w 65"/>
                <a:gd name="T17" fmla="*/ 43 h 65"/>
                <a:gd name="T18" fmla="*/ 53 w 65"/>
                <a:gd name="T19" fmla="*/ 33 h 65"/>
                <a:gd name="T20" fmla="*/ 51 w 65"/>
                <a:gd name="T21" fmla="*/ 21 h 65"/>
                <a:gd name="T22" fmla="*/ 43 w 65"/>
                <a:gd name="T23" fmla="*/ 14 h 65"/>
                <a:gd name="T24" fmla="*/ 32 w 65"/>
                <a:gd name="T25" fmla="*/ 10 h 65"/>
                <a:gd name="T26" fmla="*/ 32 w 65"/>
                <a:gd name="T27" fmla="*/ 0 h 65"/>
                <a:gd name="T28" fmla="*/ 44 w 65"/>
                <a:gd name="T29" fmla="*/ 3 h 65"/>
                <a:gd name="T30" fmla="*/ 55 w 65"/>
                <a:gd name="T31" fmla="*/ 9 h 65"/>
                <a:gd name="T32" fmla="*/ 62 w 65"/>
                <a:gd name="T33" fmla="*/ 20 h 65"/>
                <a:gd name="T34" fmla="*/ 65 w 65"/>
                <a:gd name="T35" fmla="*/ 33 h 65"/>
                <a:gd name="T36" fmla="*/ 62 w 65"/>
                <a:gd name="T37" fmla="*/ 45 h 65"/>
                <a:gd name="T38" fmla="*/ 55 w 65"/>
                <a:gd name="T39" fmla="*/ 55 h 65"/>
                <a:gd name="T40" fmla="*/ 44 w 65"/>
                <a:gd name="T41" fmla="*/ 63 h 65"/>
                <a:gd name="T42" fmla="*/ 32 w 65"/>
                <a:gd name="T43" fmla="*/ 65 h 65"/>
                <a:gd name="T44" fmla="*/ 19 w 65"/>
                <a:gd name="T45" fmla="*/ 63 h 65"/>
                <a:gd name="T46" fmla="*/ 9 w 65"/>
                <a:gd name="T47" fmla="*/ 55 h 65"/>
                <a:gd name="T48" fmla="*/ 2 w 65"/>
                <a:gd name="T49" fmla="*/ 45 h 65"/>
                <a:gd name="T50" fmla="*/ 0 w 65"/>
                <a:gd name="T51" fmla="*/ 33 h 65"/>
                <a:gd name="T52" fmla="*/ 2 w 65"/>
                <a:gd name="T53" fmla="*/ 20 h 65"/>
                <a:gd name="T54" fmla="*/ 9 w 65"/>
                <a:gd name="T55" fmla="*/ 9 h 65"/>
                <a:gd name="T56" fmla="*/ 19 w 65"/>
                <a:gd name="T57" fmla="*/ 3 h 65"/>
                <a:gd name="T58" fmla="*/ 32 w 65"/>
                <a:gd name="T5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65">
                  <a:moveTo>
                    <a:pt x="32" y="10"/>
                  </a:moveTo>
                  <a:lnTo>
                    <a:pt x="21" y="14"/>
                  </a:lnTo>
                  <a:lnTo>
                    <a:pt x="14" y="21"/>
                  </a:lnTo>
                  <a:lnTo>
                    <a:pt x="10" y="33"/>
                  </a:lnTo>
                  <a:lnTo>
                    <a:pt x="14" y="43"/>
                  </a:lnTo>
                  <a:lnTo>
                    <a:pt x="21" y="51"/>
                  </a:lnTo>
                  <a:lnTo>
                    <a:pt x="32" y="54"/>
                  </a:lnTo>
                  <a:lnTo>
                    <a:pt x="43" y="51"/>
                  </a:lnTo>
                  <a:lnTo>
                    <a:pt x="51" y="43"/>
                  </a:lnTo>
                  <a:lnTo>
                    <a:pt x="53" y="33"/>
                  </a:lnTo>
                  <a:lnTo>
                    <a:pt x="51" y="21"/>
                  </a:lnTo>
                  <a:lnTo>
                    <a:pt x="43" y="14"/>
                  </a:lnTo>
                  <a:lnTo>
                    <a:pt x="32" y="10"/>
                  </a:lnTo>
                  <a:close/>
                  <a:moveTo>
                    <a:pt x="32" y="0"/>
                  </a:moveTo>
                  <a:lnTo>
                    <a:pt x="44" y="3"/>
                  </a:lnTo>
                  <a:lnTo>
                    <a:pt x="55" y="9"/>
                  </a:lnTo>
                  <a:lnTo>
                    <a:pt x="62" y="20"/>
                  </a:lnTo>
                  <a:lnTo>
                    <a:pt x="65" y="33"/>
                  </a:lnTo>
                  <a:lnTo>
                    <a:pt x="62" y="45"/>
                  </a:lnTo>
                  <a:lnTo>
                    <a:pt x="55" y="55"/>
                  </a:lnTo>
                  <a:lnTo>
                    <a:pt x="44" y="63"/>
                  </a:lnTo>
                  <a:lnTo>
                    <a:pt x="32" y="65"/>
                  </a:lnTo>
                  <a:lnTo>
                    <a:pt x="19" y="63"/>
                  </a:lnTo>
                  <a:lnTo>
                    <a:pt x="9" y="55"/>
                  </a:lnTo>
                  <a:lnTo>
                    <a:pt x="2" y="45"/>
                  </a:lnTo>
                  <a:lnTo>
                    <a:pt x="0" y="33"/>
                  </a:lnTo>
                  <a:lnTo>
                    <a:pt x="2" y="20"/>
                  </a:lnTo>
                  <a:lnTo>
                    <a:pt x="9" y="9"/>
                  </a:lnTo>
                  <a:lnTo>
                    <a:pt x="19" y="3"/>
                  </a:lnTo>
                  <a:lnTo>
                    <a:pt x="32" y="0"/>
                  </a:lnTo>
                  <a:close/>
                </a:path>
              </a:pathLst>
            </a:custGeom>
            <a:grpFill/>
            <a:ln w="0">
              <a:solidFill>
                <a:schemeClr val="bg1"/>
              </a:solidFill>
              <a:prstDash val="solid"/>
              <a:round/>
              <a:headEnd/>
              <a:tailEnd/>
            </a:ln>
          </p:spPr>
          <p:txBody>
            <a:bodyPr/>
            <a:lstStyle/>
            <a:p>
              <a:pPr>
                <a:defRPr/>
              </a:pPr>
              <a:endParaRPr lang="nl-NL"/>
            </a:p>
          </p:txBody>
        </p:sp>
        <p:sp>
          <p:nvSpPr>
            <p:cNvPr id="53" name="Freeform 3144"/>
            <p:cNvSpPr>
              <a:spLocks noEditPoints="1"/>
            </p:cNvSpPr>
            <p:nvPr/>
          </p:nvSpPr>
          <p:spPr bwMode="auto">
            <a:xfrm>
              <a:off x="10684469" y="1430000"/>
              <a:ext cx="342900" cy="222251"/>
            </a:xfrm>
            <a:custGeom>
              <a:avLst/>
              <a:gdLst>
                <a:gd name="T0" fmla="*/ 170 w 216"/>
                <a:gd name="T1" fmla="*/ 97 h 140"/>
                <a:gd name="T2" fmla="*/ 206 w 216"/>
                <a:gd name="T3" fmla="*/ 72 h 140"/>
                <a:gd name="T4" fmla="*/ 140 w 216"/>
                <a:gd name="T5" fmla="*/ 10 h 140"/>
                <a:gd name="T6" fmla="*/ 114 w 216"/>
                <a:gd name="T7" fmla="*/ 43 h 140"/>
                <a:gd name="T8" fmla="*/ 147 w 216"/>
                <a:gd name="T9" fmla="*/ 69 h 140"/>
                <a:gd name="T10" fmla="*/ 173 w 216"/>
                <a:gd name="T11" fmla="*/ 130 h 140"/>
                <a:gd name="T12" fmla="*/ 170 w 216"/>
                <a:gd name="T13" fmla="*/ 107 h 140"/>
                <a:gd name="T14" fmla="*/ 164 w 216"/>
                <a:gd name="T15" fmla="*/ 105 h 140"/>
                <a:gd name="T16" fmla="*/ 160 w 216"/>
                <a:gd name="T17" fmla="*/ 97 h 140"/>
                <a:gd name="T18" fmla="*/ 161 w 216"/>
                <a:gd name="T19" fmla="*/ 68 h 140"/>
                <a:gd name="T20" fmla="*/ 166 w 216"/>
                <a:gd name="T21" fmla="*/ 61 h 140"/>
                <a:gd name="T22" fmla="*/ 192 w 216"/>
                <a:gd name="T23" fmla="*/ 61 h 140"/>
                <a:gd name="T24" fmla="*/ 168 w 216"/>
                <a:gd name="T25" fmla="*/ 10 h 140"/>
                <a:gd name="T26" fmla="*/ 166 w 216"/>
                <a:gd name="T27" fmla="*/ 46 h 140"/>
                <a:gd name="T28" fmla="*/ 162 w 216"/>
                <a:gd name="T29" fmla="*/ 48 h 140"/>
                <a:gd name="T30" fmla="*/ 157 w 216"/>
                <a:gd name="T31" fmla="*/ 46 h 140"/>
                <a:gd name="T32" fmla="*/ 157 w 216"/>
                <a:gd name="T33" fmla="*/ 10 h 140"/>
                <a:gd name="T34" fmla="*/ 22 w 216"/>
                <a:gd name="T35" fmla="*/ 10 h 140"/>
                <a:gd name="T36" fmla="*/ 27 w 216"/>
                <a:gd name="T37" fmla="*/ 69 h 140"/>
                <a:gd name="T38" fmla="*/ 54 w 216"/>
                <a:gd name="T39" fmla="*/ 130 h 140"/>
                <a:gd name="T40" fmla="*/ 63 w 216"/>
                <a:gd name="T41" fmla="*/ 29 h 140"/>
                <a:gd name="T42" fmla="*/ 102 w 216"/>
                <a:gd name="T43" fmla="*/ 33 h 140"/>
                <a:gd name="T44" fmla="*/ 48 w 216"/>
                <a:gd name="T45" fmla="*/ 10 h 140"/>
                <a:gd name="T46" fmla="*/ 48 w 216"/>
                <a:gd name="T47" fmla="*/ 46 h 140"/>
                <a:gd name="T48" fmla="*/ 43 w 216"/>
                <a:gd name="T49" fmla="*/ 48 h 140"/>
                <a:gd name="T50" fmla="*/ 38 w 216"/>
                <a:gd name="T51" fmla="*/ 46 h 140"/>
                <a:gd name="T52" fmla="*/ 38 w 216"/>
                <a:gd name="T53" fmla="*/ 10 h 140"/>
                <a:gd name="T54" fmla="*/ 22 w 216"/>
                <a:gd name="T55" fmla="*/ 0 h 140"/>
                <a:gd name="T56" fmla="*/ 68 w 216"/>
                <a:gd name="T57" fmla="*/ 0 h 140"/>
                <a:gd name="T58" fmla="*/ 107 w 216"/>
                <a:gd name="T59" fmla="*/ 22 h 140"/>
                <a:gd name="T60" fmla="*/ 137 w 216"/>
                <a:gd name="T61" fmla="*/ 0 h 140"/>
                <a:gd name="T62" fmla="*/ 183 w 216"/>
                <a:gd name="T63" fmla="*/ 0 h 140"/>
                <a:gd name="T64" fmla="*/ 191 w 216"/>
                <a:gd name="T65" fmla="*/ 3 h 140"/>
                <a:gd name="T66" fmla="*/ 194 w 216"/>
                <a:gd name="T67" fmla="*/ 9 h 140"/>
                <a:gd name="T68" fmla="*/ 206 w 216"/>
                <a:gd name="T69" fmla="*/ 61 h 140"/>
                <a:gd name="T70" fmla="*/ 213 w 216"/>
                <a:gd name="T71" fmla="*/ 64 h 140"/>
                <a:gd name="T72" fmla="*/ 216 w 216"/>
                <a:gd name="T73" fmla="*/ 72 h 140"/>
                <a:gd name="T74" fmla="*/ 215 w 216"/>
                <a:gd name="T75" fmla="*/ 101 h 140"/>
                <a:gd name="T76" fmla="*/ 209 w 216"/>
                <a:gd name="T77" fmla="*/ 107 h 140"/>
                <a:gd name="T78" fmla="*/ 186 w 216"/>
                <a:gd name="T79" fmla="*/ 107 h 140"/>
                <a:gd name="T80" fmla="*/ 182 w 216"/>
                <a:gd name="T81" fmla="*/ 133 h 140"/>
                <a:gd name="T82" fmla="*/ 177 w 216"/>
                <a:gd name="T83" fmla="*/ 139 h 140"/>
                <a:gd name="T84" fmla="*/ 152 w 216"/>
                <a:gd name="T85" fmla="*/ 140 h 140"/>
                <a:gd name="T86" fmla="*/ 144 w 216"/>
                <a:gd name="T87" fmla="*/ 137 h 140"/>
                <a:gd name="T88" fmla="*/ 140 w 216"/>
                <a:gd name="T89" fmla="*/ 130 h 140"/>
                <a:gd name="T90" fmla="*/ 134 w 216"/>
                <a:gd name="T91" fmla="*/ 46 h 140"/>
                <a:gd name="T92" fmla="*/ 115 w 216"/>
                <a:gd name="T93" fmla="*/ 54 h 140"/>
                <a:gd name="T94" fmla="*/ 110 w 216"/>
                <a:gd name="T95" fmla="*/ 54 h 140"/>
                <a:gd name="T96" fmla="*/ 105 w 216"/>
                <a:gd name="T97" fmla="*/ 54 h 140"/>
                <a:gd name="T98" fmla="*/ 99 w 216"/>
                <a:gd name="T99" fmla="*/ 54 h 140"/>
                <a:gd name="T100" fmla="*/ 69 w 216"/>
                <a:gd name="T101" fmla="*/ 71 h 140"/>
                <a:gd name="T102" fmla="*/ 64 w 216"/>
                <a:gd name="T103" fmla="*/ 133 h 140"/>
                <a:gd name="T104" fmla="*/ 58 w 216"/>
                <a:gd name="T105" fmla="*/ 139 h 140"/>
                <a:gd name="T106" fmla="*/ 33 w 216"/>
                <a:gd name="T107" fmla="*/ 140 h 140"/>
                <a:gd name="T108" fmla="*/ 25 w 216"/>
                <a:gd name="T109" fmla="*/ 137 h 140"/>
                <a:gd name="T110" fmla="*/ 22 w 216"/>
                <a:gd name="T111" fmla="*/ 130 h 140"/>
                <a:gd name="T112" fmla="*/ 10 w 216"/>
                <a:gd name="T113" fmla="*/ 81 h 140"/>
                <a:gd name="T114" fmla="*/ 5 w 216"/>
                <a:gd name="T115" fmla="*/ 78 h 140"/>
                <a:gd name="T116" fmla="*/ 1 w 216"/>
                <a:gd name="T117" fmla="*/ 75 h 140"/>
                <a:gd name="T118" fmla="*/ 0 w 216"/>
                <a:gd name="T119" fmla="*/ 68 h 140"/>
                <a:gd name="T120" fmla="*/ 12 w 216"/>
                <a:gd name="T121" fmla="*/ 5 h 140"/>
                <a:gd name="T122" fmla="*/ 18 w 216"/>
                <a:gd name="T1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40">
                  <a:moveTo>
                    <a:pt x="170" y="72"/>
                  </a:moveTo>
                  <a:lnTo>
                    <a:pt x="170" y="97"/>
                  </a:lnTo>
                  <a:lnTo>
                    <a:pt x="206" y="97"/>
                  </a:lnTo>
                  <a:lnTo>
                    <a:pt x="206" y="72"/>
                  </a:lnTo>
                  <a:lnTo>
                    <a:pt x="170" y="72"/>
                  </a:lnTo>
                  <a:close/>
                  <a:moveTo>
                    <a:pt x="140" y="10"/>
                  </a:moveTo>
                  <a:lnTo>
                    <a:pt x="114" y="33"/>
                  </a:lnTo>
                  <a:lnTo>
                    <a:pt x="114" y="43"/>
                  </a:lnTo>
                  <a:lnTo>
                    <a:pt x="143" y="29"/>
                  </a:lnTo>
                  <a:lnTo>
                    <a:pt x="147" y="69"/>
                  </a:lnTo>
                  <a:lnTo>
                    <a:pt x="152" y="130"/>
                  </a:lnTo>
                  <a:lnTo>
                    <a:pt x="173" y="130"/>
                  </a:lnTo>
                  <a:lnTo>
                    <a:pt x="174" y="107"/>
                  </a:lnTo>
                  <a:lnTo>
                    <a:pt x="170" y="107"/>
                  </a:lnTo>
                  <a:lnTo>
                    <a:pt x="166" y="107"/>
                  </a:lnTo>
                  <a:lnTo>
                    <a:pt x="164" y="105"/>
                  </a:lnTo>
                  <a:lnTo>
                    <a:pt x="161" y="101"/>
                  </a:lnTo>
                  <a:lnTo>
                    <a:pt x="160" y="97"/>
                  </a:lnTo>
                  <a:lnTo>
                    <a:pt x="160" y="72"/>
                  </a:lnTo>
                  <a:lnTo>
                    <a:pt x="161" y="68"/>
                  </a:lnTo>
                  <a:lnTo>
                    <a:pt x="164" y="64"/>
                  </a:lnTo>
                  <a:lnTo>
                    <a:pt x="166" y="61"/>
                  </a:lnTo>
                  <a:lnTo>
                    <a:pt x="170" y="61"/>
                  </a:lnTo>
                  <a:lnTo>
                    <a:pt x="192" y="61"/>
                  </a:lnTo>
                  <a:lnTo>
                    <a:pt x="183" y="10"/>
                  </a:lnTo>
                  <a:lnTo>
                    <a:pt x="168" y="10"/>
                  </a:lnTo>
                  <a:lnTo>
                    <a:pt x="168" y="43"/>
                  </a:lnTo>
                  <a:lnTo>
                    <a:pt x="166" y="46"/>
                  </a:lnTo>
                  <a:lnTo>
                    <a:pt x="165" y="48"/>
                  </a:lnTo>
                  <a:lnTo>
                    <a:pt x="162" y="48"/>
                  </a:lnTo>
                  <a:lnTo>
                    <a:pt x="160" y="48"/>
                  </a:lnTo>
                  <a:lnTo>
                    <a:pt x="157" y="46"/>
                  </a:lnTo>
                  <a:lnTo>
                    <a:pt x="157" y="43"/>
                  </a:lnTo>
                  <a:lnTo>
                    <a:pt x="157" y="10"/>
                  </a:lnTo>
                  <a:lnTo>
                    <a:pt x="140" y="10"/>
                  </a:lnTo>
                  <a:close/>
                  <a:moveTo>
                    <a:pt x="22" y="10"/>
                  </a:moveTo>
                  <a:lnTo>
                    <a:pt x="10" y="69"/>
                  </a:lnTo>
                  <a:lnTo>
                    <a:pt x="27" y="69"/>
                  </a:lnTo>
                  <a:lnTo>
                    <a:pt x="33" y="130"/>
                  </a:lnTo>
                  <a:lnTo>
                    <a:pt x="54" y="130"/>
                  </a:lnTo>
                  <a:lnTo>
                    <a:pt x="59" y="69"/>
                  </a:lnTo>
                  <a:lnTo>
                    <a:pt x="63" y="29"/>
                  </a:lnTo>
                  <a:lnTo>
                    <a:pt x="102" y="43"/>
                  </a:lnTo>
                  <a:lnTo>
                    <a:pt x="102" y="33"/>
                  </a:lnTo>
                  <a:lnTo>
                    <a:pt x="65" y="10"/>
                  </a:lnTo>
                  <a:lnTo>
                    <a:pt x="48" y="10"/>
                  </a:lnTo>
                  <a:lnTo>
                    <a:pt x="48" y="43"/>
                  </a:lnTo>
                  <a:lnTo>
                    <a:pt x="48" y="46"/>
                  </a:lnTo>
                  <a:lnTo>
                    <a:pt x="46" y="48"/>
                  </a:lnTo>
                  <a:lnTo>
                    <a:pt x="43" y="48"/>
                  </a:lnTo>
                  <a:lnTo>
                    <a:pt x="41" y="48"/>
                  </a:lnTo>
                  <a:lnTo>
                    <a:pt x="38" y="46"/>
                  </a:lnTo>
                  <a:lnTo>
                    <a:pt x="38" y="43"/>
                  </a:lnTo>
                  <a:lnTo>
                    <a:pt x="38" y="10"/>
                  </a:lnTo>
                  <a:lnTo>
                    <a:pt x="22" y="10"/>
                  </a:lnTo>
                  <a:close/>
                  <a:moveTo>
                    <a:pt x="22" y="0"/>
                  </a:moveTo>
                  <a:lnTo>
                    <a:pt x="65" y="0"/>
                  </a:lnTo>
                  <a:lnTo>
                    <a:pt x="68" y="0"/>
                  </a:lnTo>
                  <a:lnTo>
                    <a:pt x="71" y="1"/>
                  </a:lnTo>
                  <a:lnTo>
                    <a:pt x="107" y="22"/>
                  </a:lnTo>
                  <a:lnTo>
                    <a:pt x="134" y="3"/>
                  </a:lnTo>
                  <a:lnTo>
                    <a:pt x="137" y="0"/>
                  </a:lnTo>
                  <a:lnTo>
                    <a:pt x="140" y="0"/>
                  </a:lnTo>
                  <a:lnTo>
                    <a:pt x="183" y="0"/>
                  </a:lnTo>
                  <a:lnTo>
                    <a:pt x="187" y="0"/>
                  </a:lnTo>
                  <a:lnTo>
                    <a:pt x="191" y="3"/>
                  </a:lnTo>
                  <a:lnTo>
                    <a:pt x="192" y="5"/>
                  </a:lnTo>
                  <a:lnTo>
                    <a:pt x="194" y="9"/>
                  </a:lnTo>
                  <a:lnTo>
                    <a:pt x="204" y="61"/>
                  </a:lnTo>
                  <a:lnTo>
                    <a:pt x="206" y="61"/>
                  </a:lnTo>
                  <a:lnTo>
                    <a:pt x="209" y="61"/>
                  </a:lnTo>
                  <a:lnTo>
                    <a:pt x="213" y="64"/>
                  </a:lnTo>
                  <a:lnTo>
                    <a:pt x="215" y="68"/>
                  </a:lnTo>
                  <a:lnTo>
                    <a:pt x="216" y="72"/>
                  </a:lnTo>
                  <a:lnTo>
                    <a:pt x="216" y="97"/>
                  </a:lnTo>
                  <a:lnTo>
                    <a:pt x="215" y="101"/>
                  </a:lnTo>
                  <a:lnTo>
                    <a:pt x="213" y="105"/>
                  </a:lnTo>
                  <a:lnTo>
                    <a:pt x="209" y="107"/>
                  </a:lnTo>
                  <a:lnTo>
                    <a:pt x="206" y="107"/>
                  </a:lnTo>
                  <a:lnTo>
                    <a:pt x="186" y="107"/>
                  </a:lnTo>
                  <a:lnTo>
                    <a:pt x="183" y="130"/>
                  </a:lnTo>
                  <a:lnTo>
                    <a:pt x="182" y="133"/>
                  </a:lnTo>
                  <a:lnTo>
                    <a:pt x="181" y="137"/>
                  </a:lnTo>
                  <a:lnTo>
                    <a:pt x="177" y="139"/>
                  </a:lnTo>
                  <a:lnTo>
                    <a:pt x="173" y="140"/>
                  </a:lnTo>
                  <a:lnTo>
                    <a:pt x="152" y="140"/>
                  </a:lnTo>
                  <a:lnTo>
                    <a:pt x="147" y="139"/>
                  </a:lnTo>
                  <a:lnTo>
                    <a:pt x="144" y="137"/>
                  </a:lnTo>
                  <a:lnTo>
                    <a:pt x="141" y="133"/>
                  </a:lnTo>
                  <a:lnTo>
                    <a:pt x="140" y="130"/>
                  </a:lnTo>
                  <a:lnTo>
                    <a:pt x="136" y="71"/>
                  </a:lnTo>
                  <a:lnTo>
                    <a:pt x="134" y="46"/>
                  </a:lnTo>
                  <a:lnTo>
                    <a:pt x="118" y="52"/>
                  </a:lnTo>
                  <a:lnTo>
                    <a:pt x="115" y="54"/>
                  </a:lnTo>
                  <a:lnTo>
                    <a:pt x="114" y="54"/>
                  </a:lnTo>
                  <a:lnTo>
                    <a:pt x="110" y="54"/>
                  </a:lnTo>
                  <a:lnTo>
                    <a:pt x="107" y="52"/>
                  </a:lnTo>
                  <a:lnTo>
                    <a:pt x="105" y="54"/>
                  </a:lnTo>
                  <a:lnTo>
                    <a:pt x="102" y="54"/>
                  </a:lnTo>
                  <a:lnTo>
                    <a:pt x="99" y="54"/>
                  </a:lnTo>
                  <a:lnTo>
                    <a:pt x="72" y="44"/>
                  </a:lnTo>
                  <a:lnTo>
                    <a:pt x="69" y="71"/>
                  </a:lnTo>
                  <a:lnTo>
                    <a:pt x="64" y="130"/>
                  </a:lnTo>
                  <a:lnTo>
                    <a:pt x="64" y="133"/>
                  </a:lnTo>
                  <a:lnTo>
                    <a:pt x="62" y="137"/>
                  </a:lnTo>
                  <a:lnTo>
                    <a:pt x="58" y="139"/>
                  </a:lnTo>
                  <a:lnTo>
                    <a:pt x="54" y="140"/>
                  </a:lnTo>
                  <a:lnTo>
                    <a:pt x="33" y="140"/>
                  </a:lnTo>
                  <a:lnTo>
                    <a:pt x="29" y="139"/>
                  </a:lnTo>
                  <a:lnTo>
                    <a:pt x="25" y="137"/>
                  </a:lnTo>
                  <a:lnTo>
                    <a:pt x="22" y="133"/>
                  </a:lnTo>
                  <a:lnTo>
                    <a:pt x="22" y="130"/>
                  </a:lnTo>
                  <a:lnTo>
                    <a:pt x="18" y="81"/>
                  </a:lnTo>
                  <a:lnTo>
                    <a:pt x="10" y="81"/>
                  </a:lnTo>
                  <a:lnTo>
                    <a:pt x="8" y="80"/>
                  </a:lnTo>
                  <a:lnTo>
                    <a:pt x="5" y="78"/>
                  </a:lnTo>
                  <a:lnTo>
                    <a:pt x="3" y="77"/>
                  </a:lnTo>
                  <a:lnTo>
                    <a:pt x="1" y="75"/>
                  </a:lnTo>
                  <a:lnTo>
                    <a:pt x="0" y="71"/>
                  </a:lnTo>
                  <a:lnTo>
                    <a:pt x="0" y="68"/>
                  </a:lnTo>
                  <a:lnTo>
                    <a:pt x="10" y="9"/>
                  </a:lnTo>
                  <a:lnTo>
                    <a:pt x="12" y="5"/>
                  </a:lnTo>
                  <a:lnTo>
                    <a:pt x="14" y="3"/>
                  </a:lnTo>
                  <a:lnTo>
                    <a:pt x="18" y="0"/>
                  </a:lnTo>
                  <a:lnTo>
                    <a:pt x="22" y="0"/>
                  </a:lnTo>
                  <a:close/>
                </a:path>
              </a:pathLst>
            </a:custGeom>
            <a:grpFill/>
            <a:ln w="0">
              <a:solidFill>
                <a:schemeClr val="bg1"/>
              </a:solidFill>
              <a:prstDash val="solid"/>
              <a:round/>
              <a:headEnd/>
              <a:tailEnd/>
            </a:ln>
          </p:spPr>
          <p:txBody>
            <a:bodyPr/>
            <a:lstStyle/>
            <a:p>
              <a:pPr>
                <a:defRPr/>
              </a:pPr>
              <a:endParaRPr lang="nl-NL"/>
            </a:p>
          </p:txBody>
        </p:sp>
      </p:grpSp>
      <p:grpSp>
        <p:nvGrpSpPr>
          <p:cNvPr id="54" name="Groep 53"/>
          <p:cNvGrpSpPr/>
          <p:nvPr/>
        </p:nvGrpSpPr>
        <p:grpSpPr>
          <a:xfrm>
            <a:off x="10197632" y="4410496"/>
            <a:ext cx="485767" cy="495210"/>
            <a:chOff x="4943972" y="2551113"/>
            <a:chExt cx="339725" cy="342900"/>
          </a:xfrm>
          <a:solidFill>
            <a:schemeClr val="bg1"/>
          </a:solidFill>
        </p:grpSpPr>
        <p:sp>
          <p:nvSpPr>
            <p:cNvPr id="55" name="Freeform 306"/>
            <p:cNvSpPr>
              <a:spLocks noEditPoints="1"/>
            </p:cNvSpPr>
            <p:nvPr/>
          </p:nvSpPr>
          <p:spPr bwMode="auto">
            <a:xfrm>
              <a:off x="5028109" y="2551113"/>
              <a:ext cx="171450" cy="342900"/>
            </a:xfrm>
            <a:custGeom>
              <a:avLst/>
              <a:gdLst>
                <a:gd name="T0" fmla="*/ 11 w 108"/>
                <a:gd name="T1" fmla="*/ 173 h 216"/>
                <a:gd name="T2" fmla="*/ 11 w 108"/>
                <a:gd name="T3" fmla="*/ 206 h 216"/>
                <a:gd name="T4" fmla="*/ 98 w 108"/>
                <a:gd name="T5" fmla="*/ 206 h 216"/>
                <a:gd name="T6" fmla="*/ 98 w 108"/>
                <a:gd name="T7" fmla="*/ 173 h 216"/>
                <a:gd name="T8" fmla="*/ 11 w 108"/>
                <a:gd name="T9" fmla="*/ 173 h 216"/>
                <a:gd name="T10" fmla="*/ 11 w 108"/>
                <a:gd name="T11" fmla="*/ 33 h 216"/>
                <a:gd name="T12" fmla="*/ 11 w 108"/>
                <a:gd name="T13" fmla="*/ 162 h 216"/>
                <a:gd name="T14" fmla="*/ 98 w 108"/>
                <a:gd name="T15" fmla="*/ 162 h 216"/>
                <a:gd name="T16" fmla="*/ 98 w 108"/>
                <a:gd name="T17" fmla="*/ 33 h 216"/>
                <a:gd name="T18" fmla="*/ 11 w 108"/>
                <a:gd name="T19" fmla="*/ 33 h 216"/>
                <a:gd name="T20" fmla="*/ 11 w 108"/>
                <a:gd name="T21" fmla="*/ 10 h 216"/>
                <a:gd name="T22" fmla="*/ 11 w 108"/>
                <a:gd name="T23" fmla="*/ 21 h 216"/>
                <a:gd name="T24" fmla="*/ 98 w 108"/>
                <a:gd name="T25" fmla="*/ 21 h 216"/>
                <a:gd name="T26" fmla="*/ 98 w 108"/>
                <a:gd name="T27" fmla="*/ 10 h 216"/>
                <a:gd name="T28" fmla="*/ 11 w 108"/>
                <a:gd name="T29" fmla="*/ 10 h 216"/>
                <a:gd name="T30" fmla="*/ 11 w 108"/>
                <a:gd name="T31" fmla="*/ 0 h 216"/>
                <a:gd name="T32" fmla="*/ 98 w 108"/>
                <a:gd name="T33" fmla="*/ 0 h 216"/>
                <a:gd name="T34" fmla="*/ 102 w 108"/>
                <a:gd name="T35" fmla="*/ 1 h 216"/>
                <a:gd name="T36" fmla="*/ 104 w 108"/>
                <a:gd name="T37" fmla="*/ 3 h 216"/>
                <a:gd name="T38" fmla="*/ 107 w 108"/>
                <a:gd name="T39" fmla="*/ 7 h 216"/>
                <a:gd name="T40" fmla="*/ 108 w 108"/>
                <a:gd name="T41" fmla="*/ 10 h 216"/>
                <a:gd name="T42" fmla="*/ 108 w 108"/>
                <a:gd name="T43" fmla="*/ 206 h 216"/>
                <a:gd name="T44" fmla="*/ 107 w 108"/>
                <a:gd name="T45" fmla="*/ 209 h 216"/>
                <a:gd name="T46" fmla="*/ 104 w 108"/>
                <a:gd name="T47" fmla="*/ 213 h 216"/>
                <a:gd name="T48" fmla="*/ 102 w 108"/>
                <a:gd name="T49" fmla="*/ 215 h 216"/>
                <a:gd name="T50" fmla="*/ 98 w 108"/>
                <a:gd name="T51" fmla="*/ 216 h 216"/>
                <a:gd name="T52" fmla="*/ 11 w 108"/>
                <a:gd name="T53" fmla="*/ 216 h 216"/>
                <a:gd name="T54" fmla="*/ 6 w 108"/>
                <a:gd name="T55" fmla="*/ 215 h 216"/>
                <a:gd name="T56" fmla="*/ 4 w 108"/>
                <a:gd name="T57" fmla="*/ 213 h 216"/>
                <a:gd name="T58" fmla="*/ 1 w 108"/>
                <a:gd name="T59" fmla="*/ 209 h 216"/>
                <a:gd name="T60" fmla="*/ 0 w 108"/>
                <a:gd name="T61" fmla="*/ 206 h 216"/>
                <a:gd name="T62" fmla="*/ 0 w 108"/>
                <a:gd name="T63" fmla="*/ 10 h 216"/>
                <a:gd name="T64" fmla="*/ 1 w 108"/>
                <a:gd name="T65" fmla="*/ 7 h 216"/>
                <a:gd name="T66" fmla="*/ 4 w 108"/>
                <a:gd name="T67" fmla="*/ 3 h 216"/>
                <a:gd name="T68" fmla="*/ 6 w 108"/>
                <a:gd name="T69" fmla="*/ 1 h 216"/>
                <a:gd name="T70" fmla="*/ 11 w 108"/>
                <a:gd name="T7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16">
                  <a:moveTo>
                    <a:pt x="11" y="173"/>
                  </a:moveTo>
                  <a:lnTo>
                    <a:pt x="11" y="206"/>
                  </a:lnTo>
                  <a:lnTo>
                    <a:pt x="98" y="206"/>
                  </a:lnTo>
                  <a:lnTo>
                    <a:pt x="98" y="173"/>
                  </a:lnTo>
                  <a:lnTo>
                    <a:pt x="11" y="173"/>
                  </a:lnTo>
                  <a:close/>
                  <a:moveTo>
                    <a:pt x="11" y="33"/>
                  </a:moveTo>
                  <a:lnTo>
                    <a:pt x="11" y="162"/>
                  </a:lnTo>
                  <a:lnTo>
                    <a:pt x="98" y="162"/>
                  </a:lnTo>
                  <a:lnTo>
                    <a:pt x="98" y="33"/>
                  </a:lnTo>
                  <a:lnTo>
                    <a:pt x="11" y="33"/>
                  </a:lnTo>
                  <a:close/>
                  <a:moveTo>
                    <a:pt x="11" y="10"/>
                  </a:moveTo>
                  <a:lnTo>
                    <a:pt x="11" y="21"/>
                  </a:lnTo>
                  <a:lnTo>
                    <a:pt x="98" y="21"/>
                  </a:lnTo>
                  <a:lnTo>
                    <a:pt x="98" y="10"/>
                  </a:lnTo>
                  <a:lnTo>
                    <a:pt x="11" y="10"/>
                  </a:lnTo>
                  <a:close/>
                  <a:moveTo>
                    <a:pt x="11" y="0"/>
                  </a:moveTo>
                  <a:lnTo>
                    <a:pt x="98" y="0"/>
                  </a:lnTo>
                  <a:lnTo>
                    <a:pt x="102" y="1"/>
                  </a:lnTo>
                  <a:lnTo>
                    <a:pt x="104" y="3"/>
                  </a:lnTo>
                  <a:lnTo>
                    <a:pt x="107" y="7"/>
                  </a:lnTo>
                  <a:lnTo>
                    <a:pt x="108" y="10"/>
                  </a:lnTo>
                  <a:lnTo>
                    <a:pt x="108" y="206"/>
                  </a:lnTo>
                  <a:lnTo>
                    <a:pt x="107" y="209"/>
                  </a:lnTo>
                  <a:lnTo>
                    <a:pt x="104" y="213"/>
                  </a:lnTo>
                  <a:lnTo>
                    <a:pt x="102" y="215"/>
                  </a:lnTo>
                  <a:lnTo>
                    <a:pt x="98" y="216"/>
                  </a:lnTo>
                  <a:lnTo>
                    <a:pt x="11" y="216"/>
                  </a:lnTo>
                  <a:lnTo>
                    <a:pt x="6" y="215"/>
                  </a:lnTo>
                  <a:lnTo>
                    <a:pt x="4" y="213"/>
                  </a:lnTo>
                  <a:lnTo>
                    <a:pt x="1" y="209"/>
                  </a:lnTo>
                  <a:lnTo>
                    <a:pt x="0" y="206"/>
                  </a:lnTo>
                  <a:lnTo>
                    <a:pt x="0" y="10"/>
                  </a:lnTo>
                  <a:lnTo>
                    <a:pt x="1" y="7"/>
                  </a:lnTo>
                  <a:lnTo>
                    <a:pt x="4" y="3"/>
                  </a:lnTo>
                  <a:lnTo>
                    <a:pt x="6" y="1"/>
                  </a:lnTo>
                  <a:lnTo>
                    <a:pt x="11" y="0"/>
                  </a:lnTo>
                  <a:close/>
                </a:path>
              </a:pathLst>
            </a:custGeom>
            <a:grpFill/>
            <a:ln w="0">
              <a:solidFill>
                <a:schemeClr val="bg1"/>
              </a:solidFill>
              <a:prstDash val="solid"/>
              <a:round/>
              <a:headEnd/>
              <a:tailEnd/>
            </a:ln>
          </p:spPr>
          <p:txBody>
            <a:bodyPr/>
            <a:lstStyle/>
            <a:p>
              <a:pPr>
                <a:defRPr/>
              </a:pPr>
              <a:endParaRPr lang="nl-NL"/>
            </a:p>
          </p:txBody>
        </p:sp>
        <p:sp>
          <p:nvSpPr>
            <p:cNvPr id="56" name="Freeform 307"/>
            <p:cNvSpPr>
              <a:spLocks/>
            </p:cNvSpPr>
            <p:nvPr/>
          </p:nvSpPr>
          <p:spPr bwMode="auto">
            <a:xfrm>
              <a:off x="5088434" y="2841626"/>
              <a:ext cx="50800" cy="19050"/>
            </a:xfrm>
            <a:custGeom>
              <a:avLst/>
              <a:gdLst>
                <a:gd name="T0" fmla="*/ 5 w 32"/>
                <a:gd name="T1" fmla="*/ 0 h 12"/>
                <a:gd name="T2" fmla="*/ 27 w 32"/>
                <a:gd name="T3" fmla="*/ 0 h 12"/>
                <a:gd name="T4" fmla="*/ 30 w 32"/>
                <a:gd name="T5" fmla="*/ 2 h 12"/>
                <a:gd name="T6" fmla="*/ 31 w 32"/>
                <a:gd name="T7" fmla="*/ 3 h 12"/>
                <a:gd name="T8" fmla="*/ 32 w 32"/>
                <a:gd name="T9" fmla="*/ 6 h 12"/>
                <a:gd name="T10" fmla="*/ 31 w 32"/>
                <a:gd name="T11" fmla="*/ 8 h 12"/>
                <a:gd name="T12" fmla="*/ 30 w 32"/>
                <a:gd name="T13" fmla="*/ 11 h 12"/>
                <a:gd name="T14" fmla="*/ 27 w 32"/>
                <a:gd name="T15" fmla="*/ 12 h 12"/>
                <a:gd name="T16" fmla="*/ 5 w 32"/>
                <a:gd name="T17" fmla="*/ 12 h 12"/>
                <a:gd name="T18" fmla="*/ 2 w 32"/>
                <a:gd name="T19" fmla="*/ 11 h 12"/>
                <a:gd name="T20" fmla="*/ 1 w 32"/>
                <a:gd name="T21" fmla="*/ 8 h 12"/>
                <a:gd name="T22" fmla="*/ 0 w 32"/>
                <a:gd name="T23" fmla="*/ 6 h 12"/>
                <a:gd name="T24" fmla="*/ 1 w 32"/>
                <a:gd name="T25" fmla="*/ 3 h 12"/>
                <a:gd name="T26" fmla="*/ 2 w 32"/>
                <a:gd name="T27" fmla="*/ 2 h 12"/>
                <a:gd name="T28" fmla="*/ 5 w 32"/>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2">
                  <a:moveTo>
                    <a:pt x="5" y="0"/>
                  </a:moveTo>
                  <a:lnTo>
                    <a:pt x="27" y="0"/>
                  </a:lnTo>
                  <a:lnTo>
                    <a:pt x="30" y="2"/>
                  </a:lnTo>
                  <a:lnTo>
                    <a:pt x="31" y="3"/>
                  </a:lnTo>
                  <a:lnTo>
                    <a:pt x="32" y="6"/>
                  </a:lnTo>
                  <a:lnTo>
                    <a:pt x="31" y="8"/>
                  </a:lnTo>
                  <a:lnTo>
                    <a:pt x="30" y="11"/>
                  </a:lnTo>
                  <a:lnTo>
                    <a:pt x="27" y="12"/>
                  </a:lnTo>
                  <a:lnTo>
                    <a:pt x="5" y="12"/>
                  </a:lnTo>
                  <a:lnTo>
                    <a:pt x="2" y="11"/>
                  </a:lnTo>
                  <a:lnTo>
                    <a:pt x="1" y="8"/>
                  </a:lnTo>
                  <a:lnTo>
                    <a:pt x="0" y="6"/>
                  </a:lnTo>
                  <a:lnTo>
                    <a:pt x="1" y="3"/>
                  </a:lnTo>
                  <a:lnTo>
                    <a:pt x="2" y="2"/>
                  </a:lnTo>
                  <a:lnTo>
                    <a:pt x="5" y="0"/>
                  </a:lnTo>
                  <a:close/>
                </a:path>
              </a:pathLst>
            </a:custGeom>
            <a:grpFill/>
            <a:ln w="0">
              <a:solidFill>
                <a:schemeClr val="bg1"/>
              </a:solidFill>
              <a:prstDash val="solid"/>
              <a:round/>
              <a:headEnd/>
              <a:tailEnd/>
            </a:ln>
          </p:spPr>
          <p:txBody>
            <a:bodyPr/>
            <a:lstStyle/>
            <a:p>
              <a:pPr>
                <a:defRPr/>
              </a:pPr>
              <a:endParaRPr lang="nl-NL"/>
            </a:p>
          </p:txBody>
        </p:sp>
        <p:sp>
          <p:nvSpPr>
            <p:cNvPr id="57" name="Freeform 308"/>
            <p:cNvSpPr>
              <a:spLocks/>
            </p:cNvSpPr>
            <p:nvPr/>
          </p:nvSpPr>
          <p:spPr bwMode="auto">
            <a:xfrm>
              <a:off x="5212259" y="2665413"/>
              <a:ext cx="34925" cy="114300"/>
            </a:xfrm>
            <a:custGeom>
              <a:avLst/>
              <a:gdLst>
                <a:gd name="T0" fmla="*/ 4 w 22"/>
                <a:gd name="T1" fmla="*/ 0 h 72"/>
                <a:gd name="T2" fmla="*/ 7 w 22"/>
                <a:gd name="T3" fmla="*/ 0 h 72"/>
                <a:gd name="T4" fmla="*/ 9 w 22"/>
                <a:gd name="T5" fmla="*/ 3 h 72"/>
                <a:gd name="T6" fmla="*/ 19 w 22"/>
                <a:gd name="T7" fmla="*/ 14 h 72"/>
                <a:gd name="T8" fmla="*/ 22 w 22"/>
                <a:gd name="T9" fmla="*/ 29 h 72"/>
                <a:gd name="T10" fmla="*/ 22 w 22"/>
                <a:gd name="T11" fmla="*/ 43 h 72"/>
                <a:gd name="T12" fmla="*/ 19 w 22"/>
                <a:gd name="T13" fmla="*/ 58 h 72"/>
                <a:gd name="T14" fmla="*/ 9 w 22"/>
                <a:gd name="T15" fmla="*/ 71 h 72"/>
                <a:gd name="T16" fmla="*/ 8 w 22"/>
                <a:gd name="T17" fmla="*/ 72 h 72"/>
                <a:gd name="T18" fmla="*/ 5 w 22"/>
                <a:gd name="T19" fmla="*/ 72 h 72"/>
                <a:gd name="T20" fmla="*/ 4 w 22"/>
                <a:gd name="T21" fmla="*/ 72 h 72"/>
                <a:gd name="T22" fmla="*/ 1 w 22"/>
                <a:gd name="T23" fmla="*/ 71 h 72"/>
                <a:gd name="T24" fmla="*/ 0 w 22"/>
                <a:gd name="T25" fmla="*/ 68 h 72"/>
                <a:gd name="T26" fmla="*/ 0 w 22"/>
                <a:gd name="T27" fmla="*/ 65 h 72"/>
                <a:gd name="T28" fmla="*/ 1 w 22"/>
                <a:gd name="T29" fmla="*/ 63 h 72"/>
                <a:gd name="T30" fmla="*/ 11 w 22"/>
                <a:gd name="T31" fmla="*/ 51 h 72"/>
                <a:gd name="T32" fmla="*/ 13 w 22"/>
                <a:gd name="T33" fmla="*/ 37 h 72"/>
                <a:gd name="T34" fmla="*/ 11 w 22"/>
                <a:gd name="T35" fmla="*/ 22 h 72"/>
                <a:gd name="T36" fmla="*/ 1 w 22"/>
                <a:gd name="T37" fmla="*/ 9 h 72"/>
                <a:gd name="T38" fmla="*/ 0 w 22"/>
                <a:gd name="T39" fmla="*/ 8 h 72"/>
                <a:gd name="T40" fmla="*/ 0 w 22"/>
                <a:gd name="T41" fmla="*/ 4 h 72"/>
                <a:gd name="T42" fmla="*/ 1 w 22"/>
                <a:gd name="T43" fmla="*/ 3 h 72"/>
                <a:gd name="T44" fmla="*/ 4 w 22"/>
                <a:gd name="T4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72">
                  <a:moveTo>
                    <a:pt x="4" y="0"/>
                  </a:moveTo>
                  <a:lnTo>
                    <a:pt x="7" y="0"/>
                  </a:lnTo>
                  <a:lnTo>
                    <a:pt x="9" y="3"/>
                  </a:lnTo>
                  <a:lnTo>
                    <a:pt x="19" y="14"/>
                  </a:lnTo>
                  <a:lnTo>
                    <a:pt x="22" y="29"/>
                  </a:lnTo>
                  <a:lnTo>
                    <a:pt x="22" y="43"/>
                  </a:lnTo>
                  <a:lnTo>
                    <a:pt x="19" y="58"/>
                  </a:lnTo>
                  <a:lnTo>
                    <a:pt x="9" y="71"/>
                  </a:lnTo>
                  <a:lnTo>
                    <a:pt x="8" y="72"/>
                  </a:lnTo>
                  <a:lnTo>
                    <a:pt x="5" y="72"/>
                  </a:lnTo>
                  <a:lnTo>
                    <a:pt x="4" y="72"/>
                  </a:lnTo>
                  <a:lnTo>
                    <a:pt x="1" y="71"/>
                  </a:lnTo>
                  <a:lnTo>
                    <a:pt x="0" y="68"/>
                  </a:lnTo>
                  <a:lnTo>
                    <a:pt x="0" y="65"/>
                  </a:lnTo>
                  <a:lnTo>
                    <a:pt x="1" y="63"/>
                  </a:lnTo>
                  <a:lnTo>
                    <a:pt x="11" y="51"/>
                  </a:lnTo>
                  <a:lnTo>
                    <a:pt x="13" y="37"/>
                  </a:lnTo>
                  <a:lnTo>
                    <a:pt x="11" y="22"/>
                  </a:lnTo>
                  <a:lnTo>
                    <a:pt x="1" y="9"/>
                  </a:lnTo>
                  <a:lnTo>
                    <a:pt x="0" y="8"/>
                  </a:lnTo>
                  <a:lnTo>
                    <a:pt x="0" y="4"/>
                  </a:lnTo>
                  <a:lnTo>
                    <a:pt x="1" y="3"/>
                  </a:lnTo>
                  <a:lnTo>
                    <a:pt x="4" y="0"/>
                  </a:lnTo>
                  <a:close/>
                </a:path>
              </a:pathLst>
            </a:custGeom>
            <a:grpFill/>
            <a:ln w="0">
              <a:solidFill>
                <a:schemeClr val="bg1"/>
              </a:solidFill>
              <a:prstDash val="solid"/>
              <a:round/>
              <a:headEnd/>
              <a:tailEnd/>
            </a:ln>
          </p:spPr>
          <p:txBody>
            <a:bodyPr/>
            <a:lstStyle/>
            <a:p>
              <a:pPr>
                <a:defRPr/>
              </a:pPr>
              <a:endParaRPr lang="nl-NL"/>
            </a:p>
          </p:txBody>
        </p:sp>
        <p:sp>
          <p:nvSpPr>
            <p:cNvPr id="58" name="Freeform 309"/>
            <p:cNvSpPr>
              <a:spLocks/>
            </p:cNvSpPr>
            <p:nvPr/>
          </p:nvSpPr>
          <p:spPr bwMode="auto">
            <a:xfrm>
              <a:off x="5244009" y="2654301"/>
              <a:ext cx="39688" cy="138113"/>
            </a:xfrm>
            <a:custGeom>
              <a:avLst/>
              <a:gdLst>
                <a:gd name="T0" fmla="*/ 4 w 25"/>
                <a:gd name="T1" fmla="*/ 0 h 87"/>
                <a:gd name="T2" fmla="*/ 6 w 25"/>
                <a:gd name="T3" fmla="*/ 0 h 87"/>
                <a:gd name="T4" fmla="*/ 9 w 25"/>
                <a:gd name="T5" fmla="*/ 2 h 87"/>
                <a:gd name="T6" fmla="*/ 19 w 25"/>
                <a:gd name="T7" fmla="*/ 16 h 87"/>
                <a:gd name="T8" fmla="*/ 25 w 25"/>
                <a:gd name="T9" fmla="*/ 34 h 87"/>
                <a:gd name="T10" fmla="*/ 25 w 25"/>
                <a:gd name="T11" fmla="*/ 53 h 87"/>
                <a:gd name="T12" fmla="*/ 19 w 25"/>
                <a:gd name="T13" fmla="*/ 70 h 87"/>
                <a:gd name="T14" fmla="*/ 9 w 25"/>
                <a:gd name="T15" fmla="*/ 86 h 87"/>
                <a:gd name="T16" fmla="*/ 6 w 25"/>
                <a:gd name="T17" fmla="*/ 87 h 87"/>
                <a:gd name="T18" fmla="*/ 5 w 25"/>
                <a:gd name="T19" fmla="*/ 87 h 87"/>
                <a:gd name="T20" fmla="*/ 2 w 25"/>
                <a:gd name="T21" fmla="*/ 87 h 87"/>
                <a:gd name="T22" fmla="*/ 1 w 25"/>
                <a:gd name="T23" fmla="*/ 86 h 87"/>
                <a:gd name="T24" fmla="*/ 0 w 25"/>
                <a:gd name="T25" fmla="*/ 83 h 87"/>
                <a:gd name="T26" fmla="*/ 0 w 25"/>
                <a:gd name="T27" fmla="*/ 80 h 87"/>
                <a:gd name="T28" fmla="*/ 1 w 25"/>
                <a:gd name="T29" fmla="*/ 78 h 87"/>
                <a:gd name="T30" fmla="*/ 10 w 25"/>
                <a:gd name="T31" fmla="*/ 65 h 87"/>
                <a:gd name="T32" fmla="*/ 14 w 25"/>
                <a:gd name="T33" fmla="*/ 50 h 87"/>
                <a:gd name="T34" fmla="*/ 14 w 25"/>
                <a:gd name="T35" fmla="*/ 36 h 87"/>
                <a:gd name="T36" fmla="*/ 10 w 25"/>
                <a:gd name="T37" fmla="*/ 21 h 87"/>
                <a:gd name="T38" fmla="*/ 1 w 25"/>
                <a:gd name="T39" fmla="*/ 10 h 87"/>
                <a:gd name="T40" fmla="*/ 0 w 25"/>
                <a:gd name="T41" fmla="*/ 7 h 87"/>
                <a:gd name="T42" fmla="*/ 0 w 25"/>
                <a:gd name="T43" fmla="*/ 4 h 87"/>
                <a:gd name="T44" fmla="*/ 1 w 25"/>
                <a:gd name="T45" fmla="*/ 2 h 87"/>
                <a:gd name="T46" fmla="*/ 4 w 25"/>
                <a:gd name="T4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87">
                  <a:moveTo>
                    <a:pt x="4" y="0"/>
                  </a:moveTo>
                  <a:lnTo>
                    <a:pt x="6" y="0"/>
                  </a:lnTo>
                  <a:lnTo>
                    <a:pt x="9" y="2"/>
                  </a:lnTo>
                  <a:lnTo>
                    <a:pt x="19" y="16"/>
                  </a:lnTo>
                  <a:lnTo>
                    <a:pt x="25" y="34"/>
                  </a:lnTo>
                  <a:lnTo>
                    <a:pt x="25" y="53"/>
                  </a:lnTo>
                  <a:lnTo>
                    <a:pt x="19" y="70"/>
                  </a:lnTo>
                  <a:lnTo>
                    <a:pt x="9" y="86"/>
                  </a:lnTo>
                  <a:lnTo>
                    <a:pt x="6" y="87"/>
                  </a:lnTo>
                  <a:lnTo>
                    <a:pt x="5" y="87"/>
                  </a:lnTo>
                  <a:lnTo>
                    <a:pt x="2" y="87"/>
                  </a:lnTo>
                  <a:lnTo>
                    <a:pt x="1" y="86"/>
                  </a:lnTo>
                  <a:lnTo>
                    <a:pt x="0" y="83"/>
                  </a:lnTo>
                  <a:lnTo>
                    <a:pt x="0" y="80"/>
                  </a:lnTo>
                  <a:lnTo>
                    <a:pt x="1" y="78"/>
                  </a:lnTo>
                  <a:lnTo>
                    <a:pt x="10" y="65"/>
                  </a:lnTo>
                  <a:lnTo>
                    <a:pt x="14" y="50"/>
                  </a:lnTo>
                  <a:lnTo>
                    <a:pt x="14" y="36"/>
                  </a:lnTo>
                  <a:lnTo>
                    <a:pt x="10" y="21"/>
                  </a:lnTo>
                  <a:lnTo>
                    <a:pt x="1" y="10"/>
                  </a:lnTo>
                  <a:lnTo>
                    <a:pt x="0" y="7"/>
                  </a:lnTo>
                  <a:lnTo>
                    <a:pt x="0" y="4"/>
                  </a:lnTo>
                  <a:lnTo>
                    <a:pt x="1" y="2"/>
                  </a:lnTo>
                  <a:lnTo>
                    <a:pt x="4" y="0"/>
                  </a:lnTo>
                  <a:close/>
                </a:path>
              </a:pathLst>
            </a:custGeom>
            <a:grpFill/>
            <a:ln w="0">
              <a:solidFill>
                <a:schemeClr val="bg1"/>
              </a:solidFill>
              <a:prstDash val="solid"/>
              <a:round/>
              <a:headEnd/>
              <a:tailEnd/>
            </a:ln>
          </p:spPr>
          <p:txBody>
            <a:bodyPr/>
            <a:lstStyle/>
            <a:p>
              <a:pPr>
                <a:defRPr/>
              </a:pPr>
              <a:endParaRPr lang="nl-NL"/>
            </a:p>
          </p:txBody>
        </p:sp>
        <p:sp>
          <p:nvSpPr>
            <p:cNvPr id="59" name="Freeform 310"/>
            <p:cNvSpPr>
              <a:spLocks/>
            </p:cNvSpPr>
            <p:nvPr/>
          </p:nvSpPr>
          <p:spPr bwMode="auto">
            <a:xfrm>
              <a:off x="4980484" y="2665413"/>
              <a:ext cx="34925" cy="114300"/>
            </a:xfrm>
            <a:custGeom>
              <a:avLst/>
              <a:gdLst>
                <a:gd name="T0" fmla="*/ 15 w 22"/>
                <a:gd name="T1" fmla="*/ 0 h 72"/>
                <a:gd name="T2" fmla="*/ 18 w 22"/>
                <a:gd name="T3" fmla="*/ 0 h 72"/>
                <a:gd name="T4" fmla="*/ 21 w 22"/>
                <a:gd name="T5" fmla="*/ 1 h 72"/>
                <a:gd name="T6" fmla="*/ 22 w 22"/>
                <a:gd name="T7" fmla="*/ 4 h 72"/>
                <a:gd name="T8" fmla="*/ 22 w 22"/>
                <a:gd name="T9" fmla="*/ 7 h 72"/>
                <a:gd name="T10" fmla="*/ 21 w 22"/>
                <a:gd name="T11" fmla="*/ 9 h 72"/>
                <a:gd name="T12" fmla="*/ 11 w 22"/>
                <a:gd name="T13" fmla="*/ 22 h 72"/>
                <a:gd name="T14" fmla="*/ 9 w 22"/>
                <a:gd name="T15" fmla="*/ 37 h 72"/>
                <a:gd name="T16" fmla="*/ 11 w 22"/>
                <a:gd name="T17" fmla="*/ 50 h 72"/>
                <a:gd name="T18" fmla="*/ 21 w 22"/>
                <a:gd name="T19" fmla="*/ 63 h 72"/>
                <a:gd name="T20" fmla="*/ 22 w 22"/>
                <a:gd name="T21" fmla="*/ 65 h 72"/>
                <a:gd name="T22" fmla="*/ 22 w 22"/>
                <a:gd name="T23" fmla="*/ 68 h 72"/>
                <a:gd name="T24" fmla="*/ 21 w 22"/>
                <a:gd name="T25" fmla="*/ 71 h 72"/>
                <a:gd name="T26" fmla="*/ 18 w 22"/>
                <a:gd name="T27" fmla="*/ 72 h 72"/>
                <a:gd name="T28" fmla="*/ 17 w 22"/>
                <a:gd name="T29" fmla="*/ 72 h 72"/>
                <a:gd name="T30" fmla="*/ 14 w 22"/>
                <a:gd name="T31" fmla="*/ 72 h 72"/>
                <a:gd name="T32" fmla="*/ 13 w 22"/>
                <a:gd name="T33" fmla="*/ 71 h 72"/>
                <a:gd name="T34" fmla="*/ 3 w 22"/>
                <a:gd name="T35" fmla="*/ 58 h 72"/>
                <a:gd name="T36" fmla="*/ 0 w 22"/>
                <a:gd name="T37" fmla="*/ 43 h 72"/>
                <a:gd name="T38" fmla="*/ 0 w 22"/>
                <a:gd name="T39" fmla="*/ 29 h 72"/>
                <a:gd name="T40" fmla="*/ 3 w 22"/>
                <a:gd name="T41" fmla="*/ 14 h 72"/>
                <a:gd name="T42" fmla="*/ 13 w 22"/>
                <a:gd name="T43" fmla="*/ 1 h 72"/>
                <a:gd name="T44" fmla="*/ 15 w 22"/>
                <a:gd name="T4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72">
                  <a:moveTo>
                    <a:pt x="15" y="0"/>
                  </a:moveTo>
                  <a:lnTo>
                    <a:pt x="18" y="0"/>
                  </a:lnTo>
                  <a:lnTo>
                    <a:pt x="21" y="1"/>
                  </a:lnTo>
                  <a:lnTo>
                    <a:pt x="22" y="4"/>
                  </a:lnTo>
                  <a:lnTo>
                    <a:pt x="22" y="7"/>
                  </a:lnTo>
                  <a:lnTo>
                    <a:pt x="21" y="9"/>
                  </a:lnTo>
                  <a:lnTo>
                    <a:pt x="11" y="22"/>
                  </a:lnTo>
                  <a:lnTo>
                    <a:pt x="9" y="37"/>
                  </a:lnTo>
                  <a:lnTo>
                    <a:pt x="11" y="50"/>
                  </a:lnTo>
                  <a:lnTo>
                    <a:pt x="21" y="63"/>
                  </a:lnTo>
                  <a:lnTo>
                    <a:pt x="22" y="65"/>
                  </a:lnTo>
                  <a:lnTo>
                    <a:pt x="22" y="68"/>
                  </a:lnTo>
                  <a:lnTo>
                    <a:pt x="21" y="71"/>
                  </a:lnTo>
                  <a:lnTo>
                    <a:pt x="18" y="72"/>
                  </a:lnTo>
                  <a:lnTo>
                    <a:pt x="17" y="72"/>
                  </a:lnTo>
                  <a:lnTo>
                    <a:pt x="14" y="72"/>
                  </a:lnTo>
                  <a:lnTo>
                    <a:pt x="13" y="71"/>
                  </a:lnTo>
                  <a:lnTo>
                    <a:pt x="3" y="58"/>
                  </a:lnTo>
                  <a:lnTo>
                    <a:pt x="0" y="43"/>
                  </a:lnTo>
                  <a:lnTo>
                    <a:pt x="0" y="29"/>
                  </a:lnTo>
                  <a:lnTo>
                    <a:pt x="3" y="14"/>
                  </a:lnTo>
                  <a:lnTo>
                    <a:pt x="13" y="1"/>
                  </a:lnTo>
                  <a:lnTo>
                    <a:pt x="15" y="0"/>
                  </a:lnTo>
                  <a:close/>
                </a:path>
              </a:pathLst>
            </a:custGeom>
            <a:grpFill/>
            <a:ln w="0">
              <a:solidFill>
                <a:schemeClr val="bg1"/>
              </a:solidFill>
              <a:prstDash val="solid"/>
              <a:round/>
              <a:headEnd/>
              <a:tailEnd/>
            </a:ln>
          </p:spPr>
          <p:txBody>
            <a:bodyPr/>
            <a:lstStyle/>
            <a:p>
              <a:pPr>
                <a:defRPr/>
              </a:pPr>
              <a:endParaRPr lang="nl-NL"/>
            </a:p>
          </p:txBody>
        </p:sp>
        <p:sp>
          <p:nvSpPr>
            <p:cNvPr id="60" name="Freeform 311"/>
            <p:cNvSpPr>
              <a:spLocks/>
            </p:cNvSpPr>
            <p:nvPr/>
          </p:nvSpPr>
          <p:spPr bwMode="auto">
            <a:xfrm>
              <a:off x="4943972" y="2652713"/>
              <a:ext cx="39688" cy="139700"/>
            </a:xfrm>
            <a:custGeom>
              <a:avLst/>
              <a:gdLst>
                <a:gd name="T0" fmla="*/ 19 w 25"/>
                <a:gd name="T1" fmla="*/ 0 h 88"/>
                <a:gd name="T2" fmla="*/ 21 w 25"/>
                <a:gd name="T3" fmla="*/ 0 h 88"/>
                <a:gd name="T4" fmla="*/ 24 w 25"/>
                <a:gd name="T5" fmla="*/ 1 h 88"/>
                <a:gd name="T6" fmla="*/ 25 w 25"/>
                <a:gd name="T7" fmla="*/ 4 h 88"/>
                <a:gd name="T8" fmla="*/ 25 w 25"/>
                <a:gd name="T9" fmla="*/ 7 h 88"/>
                <a:gd name="T10" fmla="*/ 24 w 25"/>
                <a:gd name="T11" fmla="*/ 9 h 88"/>
                <a:gd name="T12" fmla="*/ 15 w 25"/>
                <a:gd name="T13" fmla="*/ 22 h 88"/>
                <a:gd name="T14" fmla="*/ 11 w 25"/>
                <a:gd name="T15" fmla="*/ 37 h 88"/>
                <a:gd name="T16" fmla="*/ 11 w 25"/>
                <a:gd name="T17" fmla="*/ 51 h 88"/>
                <a:gd name="T18" fmla="*/ 15 w 25"/>
                <a:gd name="T19" fmla="*/ 66 h 88"/>
                <a:gd name="T20" fmla="*/ 24 w 25"/>
                <a:gd name="T21" fmla="*/ 79 h 88"/>
                <a:gd name="T22" fmla="*/ 25 w 25"/>
                <a:gd name="T23" fmla="*/ 81 h 88"/>
                <a:gd name="T24" fmla="*/ 25 w 25"/>
                <a:gd name="T25" fmla="*/ 84 h 88"/>
                <a:gd name="T26" fmla="*/ 24 w 25"/>
                <a:gd name="T27" fmla="*/ 87 h 88"/>
                <a:gd name="T28" fmla="*/ 23 w 25"/>
                <a:gd name="T29" fmla="*/ 87 h 88"/>
                <a:gd name="T30" fmla="*/ 20 w 25"/>
                <a:gd name="T31" fmla="*/ 88 h 88"/>
                <a:gd name="T32" fmla="*/ 19 w 25"/>
                <a:gd name="T33" fmla="*/ 87 h 88"/>
                <a:gd name="T34" fmla="*/ 16 w 25"/>
                <a:gd name="T35" fmla="*/ 87 h 88"/>
                <a:gd name="T36" fmla="*/ 6 w 25"/>
                <a:gd name="T37" fmla="*/ 71 h 88"/>
                <a:gd name="T38" fmla="*/ 0 w 25"/>
                <a:gd name="T39" fmla="*/ 53 h 88"/>
                <a:gd name="T40" fmla="*/ 0 w 25"/>
                <a:gd name="T41" fmla="*/ 35 h 88"/>
                <a:gd name="T42" fmla="*/ 6 w 25"/>
                <a:gd name="T43" fmla="*/ 17 h 88"/>
                <a:gd name="T44" fmla="*/ 16 w 25"/>
                <a:gd name="T45" fmla="*/ 1 h 88"/>
                <a:gd name="T46" fmla="*/ 19 w 25"/>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88">
                  <a:moveTo>
                    <a:pt x="19" y="0"/>
                  </a:moveTo>
                  <a:lnTo>
                    <a:pt x="21" y="0"/>
                  </a:lnTo>
                  <a:lnTo>
                    <a:pt x="24" y="1"/>
                  </a:lnTo>
                  <a:lnTo>
                    <a:pt x="25" y="4"/>
                  </a:lnTo>
                  <a:lnTo>
                    <a:pt x="25" y="7"/>
                  </a:lnTo>
                  <a:lnTo>
                    <a:pt x="24" y="9"/>
                  </a:lnTo>
                  <a:lnTo>
                    <a:pt x="15" y="22"/>
                  </a:lnTo>
                  <a:lnTo>
                    <a:pt x="11" y="37"/>
                  </a:lnTo>
                  <a:lnTo>
                    <a:pt x="11" y="51"/>
                  </a:lnTo>
                  <a:lnTo>
                    <a:pt x="15" y="66"/>
                  </a:lnTo>
                  <a:lnTo>
                    <a:pt x="24" y="79"/>
                  </a:lnTo>
                  <a:lnTo>
                    <a:pt x="25" y="81"/>
                  </a:lnTo>
                  <a:lnTo>
                    <a:pt x="25" y="84"/>
                  </a:lnTo>
                  <a:lnTo>
                    <a:pt x="24" y="87"/>
                  </a:lnTo>
                  <a:lnTo>
                    <a:pt x="23" y="87"/>
                  </a:lnTo>
                  <a:lnTo>
                    <a:pt x="20" y="88"/>
                  </a:lnTo>
                  <a:lnTo>
                    <a:pt x="19" y="87"/>
                  </a:lnTo>
                  <a:lnTo>
                    <a:pt x="16" y="87"/>
                  </a:lnTo>
                  <a:lnTo>
                    <a:pt x="6" y="71"/>
                  </a:lnTo>
                  <a:lnTo>
                    <a:pt x="0" y="53"/>
                  </a:lnTo>
                  <a:lnTo>
                    <a:pt x="0" y="35"/>
                  </a:lnTo>
                  <a:lnTo>
                    <a:pt x="6" y="17"/>
                  </a:lnTo>
                  <a:lnTo>
                    <a:pt x="16" y="1"/>
                  </a:lnTo>
                  <a:lnTo>
                    <a:pt x="19" y="0"/>
                  </a:lnTo>
                  <a:close/>
                </a:path>
              </a:pathLst>
            </a:custGeom>
            <a:grpFill/>
            <a:ln w="0">
              <a:solidFill>
                <a:schemeClr val="bg1"/>
              </a:solidFill>
              <a:prstDash val="solid"/>
              <a:round/>
              <a:headEnd/>
              <a:tailEnd/>
            </a:ln>
          </p:spPr>
          <p:txBody>
            <a:bodyPr/>
            <a:lstStyle/>
            <a:p>
              <a:pPr>
                <a:defRPr/>
              </a:pPr>
              <a:endParaRPr lang="nl-NL"/>
            </a:p>
          </p:txBody>
        </p:sp>
      </p:grpSp>
      <p:sp>
        <p:nvSpPr>
          <p:cNvPr id="4" name="Tijdelijke aanduiding voor datum 3"/>
          <p:cNvSpPr>
            <a:spLocks noGrp="1"/>
          </p:cNvSpPr>
          <p:nvPr>
            <p:ph type="dt" sz="quarter" idx="4294967295"/>
          </p:nvPr>
        </p:nvSpPr>
        <p:spPr>
          <a:xfrm>
            <a:off x="411163" y="6462713"/>
            <a:ext cx="2846387" cy="365125"/>
          </a:xfrm>
          <a:prstGeom prst="rect">
            <a:avLst/>
          </a:prstGeom>
        </p:spPr>
        <p:txBody>
          <a:bodyPr/>
          <a:lstStyle/>
          <a:p>
            <a:pPr>
              <a:defRPr/>
            </a:pPr>
            <a:fld id="{D5CC4B4F-BBE2-4CF0-A01B-D7E8CA53182F}" type="datetime1">
              <a:rPr lang="en-GB" sz="1200">
                <a:solidFill>
                  <a:schemeClr val="bg1">
                    <a:lumMod val="75000"/>
                  </a:schemeClr>
                </a:solidFill>
                <a:latin typeface="+mj-lt"/>
              </a:rPr>
              <a:pPr>
                <a:defRPr/>
              </a:pPr>
              <a:t>24/08/2015</a:t>
            </a:fld>
            <a:endParaRPr lang="en-GB" sz="1200" dirty="0">
              <a:solidFill>
                <a:schemeClr val="bg1">
                  <a:lumMod val="75000"/>
                </a:schemeClr>
              </a:solidFill>
              <a:latin typeface="+mj-lt"/>
            </a:endParaRPr>
          </a:p>
        </p:txBody>
      </p:sp>
      <p:sp>
        <p:nvSpPr>
          <p:cNvPr id="22555" name="Tijdelijke aanduiding voor dianummer 4"/>
          <p:cNvSpPr>
            <a:spLocks noGrp="1"/>
          </p:cNvSpPr>
          <p:nvPr>
            <p:ph type="sldNum" sz="quarter" idx="4294967295"/>
          </p:nvPr>
        </p:nvSpPr>
        <p:spPr bwMode="auto">
          <a:xfrm>
            <a:off x="4676775" y="6462713"/>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15663CFD-8D83-4036-BC05-74F2FD7BCAD2}" type="slidenum">
              <a:rPr lang="en-GB" altLang="nl-NL" sz="1200">
                <a:solidFill>
                  <a:schemeClr val="bg1">
                    <a:lumMod val="75000"/>
                  </a:schemeClr>
                </a:solidFill>
                <a:latin typeface="Segoe UI Light" panose="020B0502040204020203" pitchFamily="34" charset="0"/>
              </a:rPr>
              <a:pPr algn="ctr"/>
              <a:t>2</a:t>
            </a:fld>
            <a:endParaRPr lang="en-GB" altLang="nl-NL" sz="1200" dirty="0">
              <a:solidFill>
                <a:schemeClr val="bg1">
                  <a:lumMod val="75000"/>
                </a:schemeClr>
              </a:solidFill>
              <a:latin typeface="Segoe UI Light" panose="020B0502040204020203" pitchFamily="34" charset="0"/>
            </a:endParaRPr>
          </a:p>
        </p:txBody>
      </p:sp>
    </p:spTree>
    <p:extLst>
      <p:ext uri="{BB962C8B-B14F-4D97-AF65-F5344CB8AC3E}">
        <p14:creationId xmlns:p14="http://schemas.microsoft.com/office/powerpoint/2010/main" val="210096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strVal val="4/3*#ppt_w"/>
                                          </p:val>
                                        </p:tav>
                                        <p:tav tm="100000">
                                          <p:val>
                                            <p:strVal val="#ppt_w"/>
                                          </p:val>
                                        </p:tav>
                                      </p:tavLst>
                                    </p:anim>
                                    <p:anim calcmode="lin" valueType="num">
                                      <p:cBhvr>
                                        <p:cTn id="8" dur="500" fill="hold"/>
                                        <p:tgtEl>
                                          <p:spTgt spid="91"/>
                                        </p:tgtEl>
                                        <p:attrNameLst>
                                          <p:attrName>ppt_h</p:attrName>
                                        </p:attrNameLst>
                                      </p:cBhvr>
                                      <p:tavLst>
                                        <p:tav tm="0">
                                          <p:val>
                                            <p:strVal val="4/3*#ppt_h"/>
                                          </p:val>
                                        </p:tav>
                                        <p:tav tm="100000">
                                          <p:val>
                                            <p:strVal val="#ppt_h"/>
                                          </p:val>
                                        </p:tav>
                                      </p:tavLst>
                                    </p:anim>
                                  </p:childTnLst>
                                </p:cTn>
                              </p:par>
                              <p:par>
                                <p:cTn id="9" presetID="10" presetClass="entr" presetSubtype="0" fill="hold" grpId="1" nodeType="with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23" presetClass="entr" presetSubtype="288" fill="hold" grpId="0" nodeType="withEffect">
                                  <p:stCondLst>
                                    <p:cond delay="250"/>
                                  </p:stCondLst>
                                  <p:childTnLst>
                                    <p:set>
                                      <p:cBhvr>
                                        <p:cTn id="13" dur="1" fill="hold">
                                          <p:stCondLst>
                                            <p:cond delay="0"/>
                                          </p:stCondLst>
                                        </p:cTn>
                                        <p:tgtEl>
                                          <p:spTgt spid="126"/>
                                        </p:tgtEl>
                                        <p:attrNameLst>
                                          <p:attrName>style.visibility</p:attrName>
                                        </p:attrNameLst>
                                      </p:cBhvr>
                                      <p:to>
                                        <p:strVal val="visible"/>
                                      </p:to>
                                    </p:set>
                                    <p:anim calcmode="lin" valueType="num">
                                      <p:cBhvr>
                                        <p:cTn id="14" dur="500" fill="hold"/>
                                        <p:tgtEl>
                                          <p:spTgt spid="126"/>
                                        </p:tgtEl>
                                        <p:attrNameLst>
                                          <p:attrName>ppt_w</p:attrName>
                                        </p:attrNameLst>
                                      </p:cBhvr>
                                      <p:tavLst>
                                        <p:tav tm="0">
                                          <p:val>
                                            <p:strVal val="4/3*#ppt_w"/>
                                          </p:val>
                                        </p:tav>
                                        <p:tav tm="100000">
                                          <p:val>
                                            <p:strVal val="#ppt_w"/>
                                          </p:val>
                                        </p:tav>
                                      </p:tavLst>
                                    </p:anim>
                                    <p:anim calcmode="lin" valueType="num">
                                      <p:cBhvr>
                                        <p:cTn id="15" dur="500" fill="hold"/>
                                        <p:tgtEl>
                                          <p:spTgt spid="126"/>
                                        </p:tgtEl>
                                        <p:attrNameLst>
                                          <p:attrName>ppt_h</p:attrName>
                                        </p:attrNameLst>
                                      </p:cBhvr>
                                      <p:tavLst>
                                        <p:tav tm="0">
                                          <p:val>
                                            <p:strVal val="4/3*#ppt_h"/>
                                          </p:val>
                                        </p:tav>
                                        <p:tav tm="100000">
                                          <p:val>
                                            <p:strVal val="#ppt_h"/>
                                          </p:val>
                                        </p:tav>
                                      </p:tavLst>
                                    </p:anim>
                                  </p:childTnLst>
                                </p:cTn>
                              </p:par>
                              <p:par>
                                <p:cTn id="16" presetID="10" presetClass="entr" presetSubtype="0" fill="hold" grpId="1" nodeType="withEffect">
                                  <p:stCondLst>
                                    <p:cond delay="250"/>
                                  </p:stCondLst>
                                  <p:childTnLst>
                                    <p:set>
                                      <p:cBhvr>
                                        <p:cTn id="17" dur="1" fill="hold">
                                          <p:stCondLst>
                                            <p:cond delay="0"/>
                                          </p:stCondLst>
                                        </p:cTn>
                                        <p:tgtEl>
                                          <p:spTgt spid="126"/>
                                        </p:tgtEl>
                                        <p:attrNameLst>
                                          <p:attrName>style.visibility</p:attrName>
                                        </p:attrNameLst>
                                      </p:cBhvr>
                                      <p:to>
                                        <p:strVal val="visible"/>
                                      </p:to>
                                    </p:set>
                                    <p:animEffect transition="in" filter="fade">
                                      <p:cBhvr>
                                        <p:cTn id="18" dur="500"/>
                                        <p:tgtEl>
                                          <p:spTgt spid="126"/>
                                        </p:tgtEl>
                                      </p:cBhvr>
                                    </p:animEffect>
                                  </p:childTnLst>
                                </p:cTn>
                              </p:par>
                              <p:par>
                                <p:cTn id="19" presetID="23" presetClass="entr" presetSubtype="288" fill="hold" grpId="0" nodeType="withEffect">
                                  <p:stCondLst>
                                    <p:cond delay="75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3*#ppt_w"/>
                                          </p:val>
                                        </p:tav>
                                        <p:tav tm="100000">
                                          <p:val>
                                            <p:strVal val="#ppt_w"/>
                                          </p:val>
                                        </p:tav>
                                      </p:tavLst>
                                    </p:anim>
                                    <p:anim calcmode="lin" valueType="num">
                                      <p:cBhvr>
                                        <p:cTn id="22" dur="500" fill="hold"/>
                                        <p:tgtEl>
                                          <p:spTgt spid="22"/>
                                        </p:tgtEl>
                                        <p:attrNameLst>
                                          <p:attrName>ppt_h</p:attrName>
                                        </p:attrNameLst>
                                      </p:cBhvr>
                                      <p:tavLst>
                                        <p:tav tm="0">
                                          <p:val>
                                            <p:strVal val="4/3*#ppt_h"/>
                                          </p:val>
                                        </p:tav>
                                        <p:tav tm="100000">
                                          <p:val>
                                            <p:strVal val="#ppt_h"/>
                                          </p:val>
                                        </p:tav>
                                      </p:tavLst>
                                    </p:anim>
                                  </p:childTnLst>
                                </p:cTn>
                              </p:par>
                              <p:par>
                                <p:cTn id="23" presetID="10" presetClass="entr" presetSubtype="0" fill="hold" grpId="1" nodeType="withEffect">
                                  <p:stCondLst>
                                    <p:cond delay="7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23" presetClass="entr" presetSubtype="288" fill="hold" nodeType="withEffect">
                                  <p:stCondLst>
                                    <p:cond delay="1000"/>
                                  </p:stCondLst>
                                  <p:childTnLst>
                                    <p:set>
                                      <p:cBhvr>
                                        <p:cTn id="27" dur="1" fill="hold">
                                          <p:stCondLst>
                                            <p:cond delay="0"/>
                                          </p:stCondLst>
                                        </p:cTn>
                                        <p:tgtEl>
                                          <p:spTgt spid="136"/>
                                        </p:tgtEl>
                                        <p:attrNameLst>
                                          <p:attrName>style.visibility</p:attrName>
                                        </p:attrNameLst>
                                      </p:cBhvr>
                                      <p:to>
                                        <p:strVal val="visible"/>
                                      </p:to>
                                    </p:set>
                                    <p:anim calcmode="lin" valueType="num">
                                      <p:cBhvr>
                                        <p:cTn id="28" dur="500" fill="hold"/>
                                        <p:tgtEl>
                                          <p:spTgt spid="136"/>
                                        </p:tgtEl>
                                        <p:attrNameLst>
                                          <p:attrName>ppt_w</p:attrName>
                                        </p:attrNameLst>
                                      </p:cBhvr>
                                      <p:tavLst>
                                        <p:tav tm="0">
                                          <p:val>
                                            <p:strVal val="4/3*#ppt_w"/>
                                          </p:val>
                                        </p:tav>
                                        <p:tav tm="100000">
                                          <p:val>
                                            <p:strVal val="#ppt_w"/>
                                          </p:val>
                                        </p:tav>
                                      </p:tavLst>
                                    </p:anim>
                                    <p:anim calcmode="lin" valueType="num">
                                      <p:cBhvr>
                                        <p:cTn id="29" dur="500" fill="hold"/>
                                        <p:tgtEl>
                                          <p:spTgt spid="136"/>
                                        </p:tgtEl>
                                        <p:attrNameLst>
                                          <p:attrName>ppt_h</p:attrName>
                                        </p:attrNameLst>
                                      </p:cBhvr>
                                      <p:tavLst>
                                        <p:tav tm="0">
                                          <p:val>
                                            <p:strVal val="4/3*#ppt_h"/>
                                          </p:val>
                                        </p:tav>
                                        <p:tav tm="100000">
                                          <p:val>
                                            <p:strVal val="#ppt_h"/>
                                          </p:val>
                                        </p:tav>
                                      </p:tavLst>
                                    </p:anim>
                                  </p:childTnLst>
                                </p:cTn>
                              </p:par>
                              <p:par>
                                <p:cTn id="30" presetID="10" presetClass="entr" presetSubtype="0" fill="hold" nodeType="withEffect">
                                  <p:stCondLst>
                                    <p:cond delay="100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500"/>
                                        <p:tgtEl>
                                          <p:spTgt spid="136"/>
                                        </p:tgtEl>
                                      </p:cBhvr>
                                    </p:animEffect>
                                  </p:childTnLst>
                                </p:cTn>
                              </p:par>
                              <p:par>
                                <p:cTn id="33" presetID="23" presetClass="entr" presetSubtype="288" fill="hold" grpId="0" nodeType="withEffect">
                                  <p:stCondLst>
                                    <p:cond delay="125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ppt_w</p:attrName>
                                        </p:attrNameLst>
                                      </p:cBhvr>
                                      <p:tavLst>
                                        <p:tav tm="0">
                                          <p:val>
                                            <p:strVal val="4/3*#ppt_w"/>
                                          </p:val>
                                        </p:tav>
                                        <p:tav tm="100000">
                                          <p:val>
                                            <p:strVal val="#ppt_w"/>
                                          </p:val>
                                        </p:tav>
                                      </p:tavLst>
                                    </p:anim>
                                    <p:anim calcmode="lin" valueType="num">
                                      <p:cBhvr>
                                        <p:cTn id="36" dur="500" fill="hold"/>
                                        <p:tgtEl>
                                          <p:spTgt spid="94"/>
                                        </p:tgtEl>
                                        <p:attrNameLst>
                                          <p:attrName>ppt_h</p:attrName>
                                        </p:attrNameLst>
                                      </p:cBhvr>
                                      <p:tavLst>
                                        <p:tav tm="0">
                                          <p:val>
                                            <p:strVal val="4/3*#ppt_h"/>
                                          </p:val>
                                        </p:tav>
                                        <p:tav tm="100000">
                                          <p:val>
                                            <p:strVal val="#ppt_h"/>
                                          </p:val>
                                        </p:tav>
                                      </p:tavLst>
                                    </p:anim>
                                  </p:childTnLst>
                                </p:cTn>
                              </p:par>
                              <p:par>
                                <p:cTn id="37" presetID="10" presetClass="entr" presetSubtype="0" fill="hold" grpId="1" nodeType="withEffect">
                                  <p:stCondLst>
                                    <p:cond delay="125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par>
                                <p:cTn id="40" presetID="23" presetClass="entr" presetSubtype="288" fill="hold" nodeType="withEffect">
                                  <p:stCondLst>
                                    <p:cond delay="1500"/>
                                  </p:stCondLst>
                                  <p:childTnLst>
                                    <p:set>
                                      <p:cBhvr>
                                        <p:cTn id="41" dur="1" fill="hold">
                                          <p:stCondLst>
                                            <p:cond delay="0"/>
                                          </p:stCondLst>
                                        </p:cTn>
                                        <p:tgtEl>
                                          <p:spTgt spid="139"/>
                                        </p:tgtEl>
                                        <p:attrNameLst>
                                          <p:attrName>style.visibility</p:attrName>
                                        </p:attrNameLst>
                                      </p:cBhvr>
                                      <p:to>
                                        <p:strVal val="visible"/>
                                      </p:to>
                                    </p:set>
                                    <p:anim calcmode="lin" valueType="num">
                                      <p:cBhvr>
                                        <p:cTn id="42" dur="500" fill="hold"/>
                                        <p:tgtEl>
                                          <p:spTgt spid="139"/>
                                        </p:tgtEl>
                                        <p:attrNameLst>
                                          <p:attrName>ppt_w</p:attrName>
                                        </p:attrNameLst>
                                      </p:cBhvr>
                                      <p:tavLst>
                                        <p:tav tm="0">
                                          <p:val>
                                            <p:strVal val="4/3*#ppt_w"/>
                                          </p:val>
                                        </p:tav>
                                        <p:tav tm="100000">
                                          <p:val>
                                            <p:strVal val="#ppt_w"/>
                                          </p:val>
                                        </p:tav>
                                      </p:tavLst>
                                    </p:anim>
                                    <p:anim calcmode="lin" valueType="num">
                                      <p:cBhvr>
                                        <p:cTn id="43" dur="500" fill="hold"/>
                                        <p:tgtEl>
                                          <p:spTgt spid="139"/>
                                        </p:tgtEl>
                                        <p:attrNameLst>
                                          <p:attrName>ppt_h</p:attrName>
                                        </p:attrNameLst>
                                      </p:cBhvr>
                                      <p:tavLst>
                                        <p:tav tm="0">
                                          <p:val>
                                            <p:strVal val="4/3*#ppt_h"/>
                                          </p:val>
                                        </p:tav>
                                        <p:tav tm="100000">
                                          <p:val>
                                            <p:strVal val="#ppt_h"/>
                                          </p:val>
                                        </p:tav>
                                      </p:tavLst>
                                    </p:anim>
                                  </p:childTnLst>
                                </p:cTn>
                              </p:par>
                              <p:par>
                                <p:cTn id="44" presetID="10" presetClass="entr" presetSubtype="0" fill="hold" nodeType="withEffect">
                                  <p:stCondLst>
                                    <p:cond delay="1500"/>
                                  </p:stCondLst>
                                  <p:childTnLst>
                                    <p:set>
                                      <p:cBhvr>
                                        <p:cTn id="45" dur="1" fill="hold">
                                          <p:stCondLst>
                                            <p:cond delay="0"/>
                                          </p:stCondLst>
                                        </p:cTn>
                                        <p:tgtEl>
                                          <p:spTgt spid="139"/>
                                        </p:tgtEl>
                                        <p:attrNameLst>
                                          <p:attrName>style.visibility</p:attrName>
                                        </p:attrNameLst>
                                      </p:cBhvr>
                                      <p:to>
                                        <p:strVal val="visible"/>
                                      </p:to>
                                    </p:set>
                                    <p:animEffect transition="in" filter="fade">
                                      <p:cBhvr>
                                        <p:cTn id="46" dur="500"/>
                                        <p:tgtEl>
                                          <p:spTgt spid="139"/>
                                        </p:tgtEl>
                                      </p:cBhvr>
                                    </p:animEffect>
                                  </p:childTnLst>
                                </p:cTn>
                              </p:par>
                              <p:par>
                                <p:cTn id="47" presetID="23" presetClass="entr" presetSubtype="288" fill="hold" grpId="0" nodeType="withEffect">
                                  <p:stCondLst>
                                    <p:cond delay="175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strVal val="4/3*#ppt_w"/>
                                          </p:val>
                                        </p:tav>
                                        <p:tav tm="100000">
                                          <p:val>
                                            <p:strVal val="#ppt_w"/>
                                          </p:val>
                                        </p:tav>
                                      </p:tavLst>
                                    </p:anim>
                                    <p:anim calcmode="lin" valueType="num">
                                      <p:cBhvr>
                                        <p:cTn id="50" dur="500" fill="hold"/>
                                        <p:tgtEl>
                                          <p:spTgt spid="93"/>
                                        </p:tgtEl>
                                        <p:attrNameLst>
                                          <p:attrName>ppt_h</p:attrName>
                                        </p:attrNameLst>
                                      </p:cBhvr>
                                      <p:tavLst>
                                        <p:tav tm="0">
                                          <p:val>
                                            <p:strVal val="4/3*#ppt_h"/>
                                          </p:val>
                                        </p:tav>
                                        <p:tav tm="100000">
                                          <p:val>
                                            <p:strVal val="#ppt_h"/>
                                          </p:val>
                                        </p:tav>
                                      </p:tavLst>
                                    </p:anim>
                                  </p:childTnLst>
                                </p:cTn>
                              </p:par>
                              <p:par>
                                <p:cTn id="51" presetID="10" presetClass="entr" presetSubtype="0" fill="hold" grpId="1" nodeType="withEffect">
                                  <p:stCondLst>
                                    <p:cond delay="175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23" presetClass="entr" presetSubtype="288" fill="hold" grpId="0" nodeType="withEffect">
                                  <p:stCondLst>
                                    <p:cond delay="2000"/>
                                  </p:stCondLst>
                                  <p:childTnLst>
                                    <p:set>
                                      <p:cBhvr>
                                        <p:cTn id="55" dur="1" fill="hold">
                                          <p:stCondLst>
                                            <p:cond delay="0"/>
                                          </p:stCondLst>
                                        </p:cTn>
                                        <p:tgtEl>
                                          <p:spTgt spid="147"/>
                                        </p:tgtEl>
                                        <p:attrNameLst>
                                          <p:attrName>style.visibility</p:attrName>
                                        </p:attrNameLst>
                                      </p:cBhvr>
                                      <p:to>
                                        <p:strVal val="visible"/>
                                      </p:to>
                                    </p:set>
                                    <p:anim calcmode="lin" valueType="num">
                                      <p:cBhvr>
                                        <p:cTn id="56" dur="500" fill="hold"/>
                                        <p:tgtEl>
                                          <p:spTgt spid="147"/>
                                        </p:tgtEl>
                                        <p:attrNameLst>
                                          <p:attrName>ppt_w</p:attrName>
                                        </p:attrNameLst>
                                      </p:cBhvr>
                                      <p:tavLst>
                                        <p:tav tm="0">
                                          <p:val>
                                            <p:strVal val="4/3*#ppt_w"/>
                                          </p:val>
                                        </p:tav>
                                        <p:tav tm="100000">
                                          <p:val>
                                            <p:strVal val="#ppt_w"/>
                                          </p:val>
                                        </p:tav>
                                      </p:tavLst>
                                    </p:anim>
                                    <p:anim calcmode="lin" valueType="num">
                                      <p:cBhvr>
                                        <p:cTn id="57" dur="500" fill="hold"/>
                                        <p:tgtEl>
                                          <p:spTgt spid="147"/>
                                        </p:tgtEl>
                                        <p:attrNameLst>
                                          <p:attrName>ppt_h</p:attrName>
                                        </p:attrNameLst>
                                      </p:cBhvr>
                                      <p:tavLst>
                                        <p:tav tm="0">
                                          <p:val>
                                            <p:strVal val="4/3*#ppt_h"/>
                                          </p:val>
                                        </p:tav>
                                        <p:tav tm="100000">
                                          <p:val>
                                            <p:strVal val="#ppt_h"/>
                                          </p:val>
                                        </p:tav>
                                      </p:tavLst>
                                    </p:anim>
                                  </p:childTnLst>
                                </p:cTn>
                              </p:par>
                              <p:par>
                                <p:cTn id="58" presetID="10" presetClass="entr" presetSubtype="0" fill="hold" grpId="1" nodeType="withEffect">
                                  <p:stCondLst>
                                    <p:cond delay="2000"/>
                                  </p:stCondLst>
                                  <p:childTnLst>
                                    <p:set>
                                      <p:cBhvr>
                                        <p:cTn id="59" dur="1" fill="hold">
                                          <p:stCondLst>
                                            <p:cond delay="0"/>
                                          </p:stCondLst>
                                        </p:cTn>
                                        <p:tgtEl>
                                          <p:spTgt spid="147"/>
                                        </p:tgtEl>
                                        <p:attrNameLst>
                                          <p:attrName>style.visibility</p:attrName>
                                        </p:attrNameLst>
                                      </p:cBhvr>
                                      <p:to>
                                        <p:strVal val="visible"/>
                                      </p:to>
                                    </p:set>
                                    <p:animEffect transition="in" filter="fade">
                                      <p:cBhvr>
                                        <p:cTn id="60" dur="500"/>
                                        <p:tgtEl>
                                          <p:spTgt spid="147"/>
                                        </p:tgtEl>
                                      </p:cBhvr>
                                    </p:animEffect>
                                  </p:childTnLst>
                                </p:cTn>
                              </p:par>
                              <p:par>
                                <p:cTn id="61" presetID="23" presetClass="entr" presetSubtype="288" fill="hold" grpId="0" nodeType="withEffect">
                                  <p:stCondLst>
                                    <p:cond delay="2250"/>
                                  </p:stCondLst>
                                  <p:childTnLst>
                                    <p:set>
                                      <p:cBhvr>
                                        <p:cTn id="62" dur="1" fill="hold">
                                          <p:stCondLst>
                                            <p:cond delay="0"/>
                                          </p:stCondLst>
                                        </p:cTn>
                                        <p:tgtEl>
                                          <p:spTgt spid="95"/>
                                        </p:tgtEl>
                                        <p:attrNameLst>
                                          <p:attrName>style.visibility</p:attrName>
                                        </p:attrNameLst>
                                      </p:cBhvr>
                                      <p:to>
                                        <p:strVal val="visible"/>
                                      </p:to>
                                    </p:set>
                                    <p:anim calcmode="lin" valueType="num">
                                      <p:cBhvr>
                                        <p:cTn id="63" dur="500" fill="hold"/>
                                        <p:tgtEl>
                                          <p:spTgt spid="95"/>
                                        </p:tgtEl>
                                        <p:attrNameLst>
                                          <p:attrName>ppt_w</p:attrName>
                                        </p:attrNameLst>
                                      </p:cBhvr>
                                      <p:tavLst>
                                        <p:tav tm="0">
                                          <p:val>
                                            <p:strVal val="4/3*#ppt_w"/>
                                          </p:val>
                                        </p:tav>
                                        <p:tav tm="100000">
                                          <p:val>
                                            <p:strVal val="#ppt_w"/>
                                          </p:val>
                                        </p:tav>
                                      </p:tavLst>
                                    </p:anim>
                                    <p:anim calcmode="lin" valueType="num">
                                      <p:cBhvr>
                                        <p:cTn id="64" dur="500" fill="hold"/>
                                        <p:tgtEl>
                                          <p:spTgt spid="95"/>
                                        </p:tgtEl>
                                        <p:attrNameLst>
                                          <p:attrName>ppt_h</p:attrName>
                                        </p:attrNameLst>
                                      </p:cBhvr>
                                      <p:tavLst>
                                        <p:tav tm="0">
                                          <p:val>
                                            <p:strVal val="4/3*#ppt_h"/>
                                          </p:val>
                                        </p:tav>
                                        <p:tav tm="100000">
                                          <p:val>
                                            <p:strVal val="#ppt_h"/>
                                          </p:val>
                                        </p:tav>
                                      </p:tavLst>
                                    </p:anim>
                                  </p:childTnLst>
                                </p:cTn>
                              </p:par>
                              <p:par>
                                <p:cTn id="65" presetID="10" presetClass="entr" presetSubtype="0" fill="hold" grpId="1" nodeType="withEffect">
                                  <p:stCondLst>
                                    <p:cond delay="225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par>
                                <p:cTn id="68" presetID="23" presetClass="entr" presetSubtype="288" fill="hold" nodeType="withEffect">
                                  <p:stCondLst>
                                    <p:cond delay="2500"/>
                                  </p:stCondLst>
                                  <p:childTnLst>
                                    <p:set>
                                      <p:cBhvr>
                                        <p:cTn id="69" dur="1" fill="hold">
                                          <p:stCondLst>
                                            <p:cond delay="0"/>
                                          </p:stCondLst>
                                        </p:cTn>
                                        <p:tgtEl>
                                          <p:spTgt spid="133"/>
                                        </p:tgtEl>
                                        <p:attrNameLst>
                                          <p:attrName>style.visibility</p:attrName>
                                        </p:attrNameLst>
                                      </p:cBhvr>
                                      <p:to>
                                        <p:strVal val="visible"/>
                                      </p:to>
                                    </p:set>
                                    <p:anim calcmode="lin" valueType="num">
                                      <p:cBhvr>
                                        <p:cTn id="70" dur="500" fill="hold"/>
                                        <p:tgtEl>
                                          <p:spTgt spid="133"/>
                                        </p:tgtEl>
                                        <p:attrNameLst>
                                          <p:attrName>ppt_w</p:attrName>
                                        </p:attrNameLst>
                                      </p:cBhvr>
                                      <p:tavLst>
                                        <p:tav tm="0">
                                          <p:val>
                                            <p:strVal val="4/3*#ppt_w"/>
                                          </p:val>
                                        </p:tav>
                                        <p:tav tm="100000">
                                          <p:val>
                                            <p:strVal val="#ppt_w"/>
                                          </p:val>
                                        </p:tav>
                                      </p:tavLst>
                                    </p:anim>
                                    <p:anim calcmode="lin" valueType="num">
                                      <p:cBhvr>
                                        <p:cTn id="71" dur="500" fill="hold"/>
                                        <p:tgtEl>
                                          <p:spTgt spid="133"/>
                                        </p:tgtEl>
                                        <p:attrNameLst>
                                          <p:attrName>ppt_h</p:attrName>
                                        </p:attrNameLst>
                                      </p:cBhvr>
                                      <p:tavLst>
                                        <p:tav tm="0">
                                          <p:val>
                                            <p:strVal val="4/3*#ppt_h"/>
                                          </p:val>
                                        </p:tav>
                                        <p:tav tm="100000">
                                          <p:val>
                                            <p:strVal val="#ppt_h"/>
                                          </p:val>
                                        </p:tav>
                                      </p:tavLst>
                                    </p:anim>
                                  </p:childTnLst>
                                </p:cTn>
                              </p:par>
                              <p:par>
                                <p:cTn id="72" presetID="10" presetClass="entr" presetSubtype="0" fill="hold" nodeType="withEffect">
                                  <p:stCondLst>
                                    <p:cond delay="2500"/>
                                  </p:stCondLst>
                                  <p:childTnLst>
                                    <p:set>
                                      <p:cBhvr>
                                        <p:cTn id="73" dur="1" fill="hold">
                                          <p:stCondLst>
                                            <p:cond delay="0"/>
                                          </p:stCondLst>
                                        </p:cTn>
                                        <p:tgtEl>
                                          <p:spTgt spid="133"/>
                                        </p:tgtEl>
                                        <p:attrNameLst>
                                          <p:attrName>style.visibility</p:attrName>
                                        </p:attrNameLst>
                                      </p:cBhvr>
                                      <p:to>
                                        <p:strVal val="visible"/>
                                      </p:to>
                                    </p:set>
                                    <p:animEffect transition="in" filter="fade">
                                      <p:cBhvr>
                                        <p:cTn id="74" dur="500"/>
                                        <p:tgtEl>
                                          <p:spTgt spid="133"/>
                                        </p:tgtEl>
                                      </p:cBhvr>
                                    </p:animEffect>
                                  </p:childTnLst>
                                </p:cTn>
                              </p:par>
                              <p:par>
                                <p:cTn id="75" presetID="23" presetClass="entr" presetSubtype="288" fill="hold" grpId="0" nodeType="withEffect">
                                  <p:stCondLst>
                                    <p:cond delay="2750"/>
                                  </p:stCondLst>
                                  <p:childTnLst>
                                    <p:set>
                                      <p:cBhvr>
                                        <p:cTn id="76" dur="1" fill="hold">
                                          <p:stCondLst>
                                            <p:cond delay="0"/>
                                          </p:stCondLst>
                                        </p:cTn>
                                        <p:tgtEl>
                                          <p:spTgt spid="92"/>
                                        </p:tgtEl>
                                        <p:attrNameLst>
                                          <p:attrName>style.visibility</p:attrName>
                                        </p:attrNameLst>
                                      </p:cBhvr>
                                      <p:to>
                                        <p:strVal val="visible"/>
                                      </p:to>
                                    </p:set>
                                    <p:anim calcmode="lin" valueType="num">
                                      <p:cBhvr>
                                        <p:cTn id="77" dur="500" fill="hold"/>
                                        <p:tgtEl>
                                          <p:spTgt spid="92"/>
                                        </p:tgtEl>
                                        <p:attrNameLst>
                                          <p:attrName>ppt_w</p:attrName>
                                        </p:attrNameLst>
                                      </p:cBhvr>
                                      <p:tavLst>
                                        <p:tav tm="0">
                                          <p:val>
                                            <p:strVal val="4/3*#ppt_w"/>
                                          </p:val>
                                        </p:tav>
                                        <p:tav tm="100000">
                                          <p:val>
                                            <p:strVal val="#ppt_w"/>
                                          </p:val>
                                        </p:tav>
                                      </p:tavLst>
                                    </p:anim>
                                    <p:anim calcmode="lin" valueType="num">
                                      <p:cBhvr>
                                        <p:cTn id="78" dur="500" fill="hold"/>
                                        <p:tgtEl>
                                          <p:spTgt spid="92"/>
                                        </p:tgtEl>
                                        <p:attrNameLst>
                                          <p:attrName>ppt_h</p:attrName>
                                        </p:attrNameLst>
                                      </p:cBhvr>
                                      <p:tavLst>
                                        <p:tav tm="0">
                                          <p:val>
                                            <p:strVal val="4/3*#ppt_h"/>
                                          </p:val>
                                        </p:tav>
                                        <p:tav tm="100000">
                                          <p:val>
                                            <p:strVal val="#ppt_h"/>
                                          </p:val>
                                        </p:tav>
                                      </p:tavLst>
                                    </p:anim>
                                  </p:childTnLst>
                                </p:cTn>
                              </p:par>
                              <p:par>
                                <p:cTn id="79" presetID="10" presetClass="entr" presetSubtype="0" fill="hold" grpId="1" nodeType="withEffect">
                                  <p:stCondLst>
                                    <p:cond delay="275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par>
                                <p:cTn id="82" presetID="23" presetClass="entr" presetSubtype="288" fill="hold" grpId="0" nodeType="withEffect">
                                  <p:stCondLst>
                                    <p:cond delay="3000"/>
                                  </p:stCondLst>
                                  <p:childTnLst>
                                    <p:set>
                                      <p:cBhvr>
                                        <p:cTn id="83" dur="1" fill="hold">
                                          <p:stCondLst>
                                            <p:cond delay="0"/>
                                          </p:stCondLst>
                                        </p:cTn>
                                        <p:tgtEl>
                                          <p:spTgt spid="148"/>
                                        </p:tgtEl>
                                        <p:attrNameLst>
                                          <p:attrName>style.visibility</p:attrName>
                                        </p:attrNameLst>
                                      </p:cBhvr>
                                      <p:to>
                                        <p:strVal val="visible"/>
                                      </p:to>
                                    </p:set>
                                    <p:anim calcmode="lin" valueType="num">
                                      <p:cBhvr>
                                        <p:cTn id="84" dur="500" fill="hold"/>
                                        <p:tgtEl>
                                          <p:spTgt spid="148"/>
                                        </p:tgtEl>
                                        <p:attrNameLst>
                                          <p:attrName>ppt_w</p:attrName>
                                        </p:attrNameLst>
                                      </p:cBhvr>
                                      <p:tavLst>
                                        <p:tav tm="0">
                                          <p:val>
                                            <p:strVal val="4/3*#ppt_w"/>
                                          </p:val>
                                        </p:tav>
                                        <p:tav tm="100000">
                                          <p:val>
                                            <p:strVal val="#ppt_w"/>
                                          </p:val>
                                        </p:tav>
                                      </p:tavLst>
                                    </p:anim>
                                    <p:anim calcmode="lin" valueType="num">
                                      <p:cBhvr>
                                        <p:cTn id="85" dur="500" fill="hold"/>
                                        <p:tgtEl>
                                          <p:spTgt spid="148"/>
                                        </p:tgtEl>
                                        <p:attrNameLst>
                                          <p:attrName>ppt_h</p:attrName>
                                        </p:attrNameLst>
                                      </p:cBhvr>
                                      <p:tavLst>
                                        <p:tav tm="0">
                                          <p:val>
                                            <p:strVal val="4/3*#ppt_h"/>
                                          </p:val>
                                        </p:tav>
                                        <p:tav tm="100000">
                                          <p:val>
                                            <p:strVal val="#ppt_h"/>
                                          </p:val>
                                        </p:tav>
                                      </p:tavLst>
                                    </p:anim>
                                  </p:childTnLst>
                                </p:cTn>
                              </p:par>
                              <p:par>
                                <p:cTn id="86" presetID="10" presetClass="entr" presetSubtype="0" fill="hold" grpId="1" nodeType="withEffect">
                                  <p:stCondLst>
                                    <p:cond delay="3000"/>
                                  </p:stCondLst>
                                  <p:childTnLst>
                                    <p:set>
                                      <p:cBhvr>
                                        <p:cTn id="87" dur="1" fill="hold">
                                          <p:stCondLst>
                                            <p:cond delay="0"/>
                                          </p:stCondLst>
                                        </p:cTn>
                                        <p:tgtEl>
                                          <p:spTgt spid="148"/>
                                        </p:tgtEl>
                                        <p:attrNameLst>
                                          <p:attrName>style.visibility</p:attrName>
                                        </p:attrNameLst>
                                      </p:cBhvr>
                                      <p:to>
                                        <p:strVal val="visible"/>
                                      </p:to>
                                    </p:set>
                                    <p:animEffect transition="in" filter="fade">
                                      <p:cBhvr>
                                        <p:cTn id="88" dur="500"/>
                                        <p:tgtEl>
                                          <p:spTgt spid="148"/>
                                        </p:tgtEl>
                                      </p:cBhvr>
                                    </p:animEffect>
                                  </p:childTnLst>
                                </p:cTn>
                              </p:par>
                              <p:par>
                                <p:cTn id="89" presetID="23" presetClass="entr" presetSubtype="288" fill="hold" grpId="0" nodeType="withEffect">
                                  <p:stCondLst>
                                    <p:cond delay="3250"/>
                                  </p:stCondLst>
                                  <p:childTnLst>
                                    <p:set>
                                      <p:cBhvr>
                                        <p:cTn id="90" dur="1" fill="hold">
                                          <p:stCondLst>
                                            <p:cond delay="0"/>
                                          </p:stCondLst>
                                        </p:cTn>
                                        <p:tgtEl>
                                          <p:spTgt spid="96"/>
                                        </p:tgtEl>
                                        <p:attrNameLst>
                                          <p:attrName>style.visibility</p:attrName>
                                        </p:attrNameLst>
                                      </p:cBhvr>
                                      <p:to>
                                        <p:strVal val="visible"/>
                                      </p:to>
                                    </p:set>
                                    <p:anim calcmode="lin" valueType="num">
                                      <p:cBhvr>
                                        <p:cTn id="91" dur="500" fill="hold"/>
                                        <p:tgtEl>
                                          <p:spTgt spid="96"/>
                                        </p:tgtEl>
                                        <p:attrNameLst>
                                          <p:attrName>ppt_w</p:attrName>
                                        </p:attrNameLst>
                                      </p:cBhvr>
                                      <p:tavLst>
                                        <p:tav tm="0">
                                          <p:val>
                                            <p:strVal val="4/3*#ppt_w"/>
                                          </p:val>
                                        </p:tav>
                                        <p:tav tm="100000">
                                          <p:val>
                                            <p:strVal val="#ppt_w"/>
                                          </p:val>
                                        </p:tav>
                                      </p:tavLst>
                                    </p:anim>
                                    <p:anim calcmode="lin" valueType="num">
                                      <p:cBhvr>
                                        <p:cTn id="92" dur="500" fill="hold"/>
                                        <p:tgtEl>
                                          <p:spTgt spid="96"/>
                                        </p:tgtEl>
                                        <p:attrNameLst>
                                          <p:attrName>ppt_h</p:attrName>
                                        </p:attrNameLst>
                                      </p:cBhvr>
                                      <p:tavLst>
                                        <p:tav tm="0">
                                          <p:val>
                                            <p:strVal val="4/3*#ppt_h"/>
                                          </p:val>
                                        </p:tav>
                                        <p:tav tm="100000">
                                          <p:val>
                                            <p:strVal val="#ppt_h"/>
                                          </p:val>
                                        </p:tav>
                                      </p:tavLst>
                                    </p:anim>
                                  </p:childTnLst>
                                </p:cTn>
                              </p:par>
                              <p:par>
                                <p:cTn id="93" presetID="10" presetClass="entr" presetSubtype="0" fill="hold" grpId="1" nodeType="withEffect">
                                  <p:stCondLst>
                                    <p:cond delay="3250"/>
                                  </p:stCondLst>
                                  <p:childTnLst>
                                    <p:set>
                                      <p:cBhvr>
                                        <p:cTn id="94" dur="1" fill="hold">
                                          <p:stCondLst>
                                            <p:cond delay="0"/>
                                          </p:stCondLst>
                                        </p:cTn>
                                        <p:tgtEl>
                                          <p:spTgt spid="96"/>
                                        </p:tgtEl>
                                        <p:attrNameLst>
                                          <p:attrName>style.visibility</p:attrName>
                                        </p:attrNameLst>
                                      </p:cBhvr>
                                      <p:to>
                                        <p:strVal val="visible"/>
                                      </p:to>
                                    </p:set>
                                    <p:animEffect transition="in" filter="fade">
                                      <p:cBhvr>
                                        <p:cTn id="95" dur="500"/>
                                        <p:tgtEl>
                                          <p:spTgt spid="96"/>
                                        </p:tgtEl>
                                      </p:cBhvr>
                                    </p:animEffect>
                                  </p:childTnLst>
                                </p:cTn>
                              </p:par>
                              <p:par>
                                <p:cTn id="96" presetID="23" presetClass="entr" presetSubtype="288" fill="hold" nodeType="withEffect">
                                  <p:stCondLst>
                                    <p:cond delay="3500"/>
                                  </p:stCondLst>
                                  <p:childTnLst>
                                    <p:set>
                                      <p:cBhvr>
                                        <p:cTn id="97" dur="1" fill="hold">
                                          <p:stCondLst>
                                            <p:cond delay="0"/>
                                          </p:stCondLst>
                                        </p:cTn>
                                        <p:tgtEl>
                                          <p:spTgt spid="50"/>
                                        </p:tgtEl>
                                        <p:attrNameLst>
                                          <p:attrName>style.visibility</p:attrName>
                                        </p:attrNameLst>
                                      </p:cBhvr>
                                      <p:to>
                                        <p:strVal val="visible"/>
                                      </p:to>
                                    </p:set>
                                    <p:anim calcmode="lin" valueType="num">
                                      <p:cBhvr>
                                        <p:cTn id="98" dur="500" fill="hold"/>
                                        <p:tgtEl>
                                          <p:spTgt spid="50"/>
                                        </p:tgtEl>
                                        <p:attrNameLst>
                                          <p:attrName>ppt_w</p:attrName>
                                        </p:attrNameLst>
                                      </p:cBhvr>
                                      <p:tavLst>
                                        <p:tav tm="0">
                                          <p:val>
                                            <p:strVal val="4/3*#ppt_w"/>
                                          </p:val>
                                        </p:tav>
                                        <p:tav tm="100000">
                                          <p:val>
                                            <p:strVal val="#ppt_w"/>
                                          </p:val>
                                        </p:tav>
                                      </p:tavLst>
                                    </p:anim>
                                    <p:anim calcmode="lin" valueType="num">
                                      <p:cBhvr>
                                        <p:cTn id="99" dur="500" fill="hold"/>
                                        <p:tgtEl>
                                          <p:spTgt spid="50"/>
                                        </p:tgtEl>
                                        <p:attrNameLst>
                                          <p:attrName>ppt_h</p:attrName>
                                        </p:attrNameLst>
                                      </p:cBhvr>
                                      <p:tavLst>
                                        <p:tav tm="0">
                                          <p:val>
                                            <p:strVal val="4/3*#ppt_h"/>
                                          </p:val>
                                        </p:tav>
                                        <p:tav tm="100000">
                                          <p:val>
                                            <p:strVal val="#ppt_h"/>
                                          </p:val>
                                        </p:tav>
                                      </p:tavLst>
                                    </p:anim>
                                  </p:childTnLst>
                                </p:cTn>
                              </p:par>
                              <p:par>
                                <p:cTn id="100" presetID="10" presetClass="entr" presetSubtype="0" fill="hold" nodeType="withEffect">
                                  <p:stCondLst>
                                    <p:cond delay="35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par>
                                <p:cTn id="103" presetID="23" presetClass="entr" presetSubtype="288" fill="hold" grpId="0" nodeType="withEffect">
                                  <p:stCondLst>
                                    <p:cond delay="375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strVal val="4/3*#ppt_w"/>
                                          </p:val>
                                        </p:tav>
                                        <p:tav tm="100000">
                                          <p:val>
                                            <p:strVal val="#ppt_w"/>
                                          </p:val>
                                        </p:tav>
                                      </p:tavLst>
                                    </p:anim>
                                    <p:anim calcmode="lin" valueType="num">
                                      <p:cBhvr>
                                        <p:cTn id="106" dur="500" fill="hold"/>
                                        <p:tgtEl>
                                          <p:spTgt spid="97"/>
                                        </p:tgtEl>
                                        <p:attrNameLst>
                                          <p:attrName>ppt_h</p:attrName>
                                        </p:attrNameLst>
                                      </p:cBhvr>
                                      <p:tavLst>
                                        <p:tav tm="0">
                                          <p:val>
                                            <p:strVal val="4/3*#ppt_h"/>
                                          </p:val>
                                        </p:tav>
                                        <p:tav tm="100000">
                                          <p:val>
                                            <p:strVal val="#ppt_h"/>
                                          </p:val>
                                        </p:tav>
                                      </p:tavLst>
                                    </p:anim>
                                  </p:childTnLst>
                                </p:cTn>
                              </p:par>
                              <p:par>
                                <p:cTn id="107" presetID="10" presetClass="entr" presetSubtype="0" fill="hold" grpId="1" nodeType="withEffect">
                                  <p:stCondLst>
                                    <p:cond delay="375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500"/>
                                        <p:tgtEl>
                                          <p:spTgt spid="97"/>
                                        </p:tgtEl>
                                      </p:cBhvr>
                                    </p:animEffect>
                                  </p:childTnLst>
                                </p:cTn>
                              </p:par>
                              <p:par>
                                <p:cTn id="110" presetID="23" presetClass="entr" presetSubtype="288" fill="hold" nodeType="withEffect">
                                  <p:stCondLst>
                                    <p:cond delay="4000"/>
                                  </p:stCondLst>
                                  <p:childTnLst>
                                    <p:set>
                                      <p:cBhvr>
                                        <p:cTn id="111" dur="1" fill="hold">
                                          <p:stCondLst>
                                            <p:cond delay="0"/>
                                          </p:stCondLst>
                                        </p:cTn>
                                        <p:tgtEl>
                                          <p:spTgt spid="54"/>
                                        </p:tgtEl>
                                        <p:attrNameLst>
                                          <p:attrName>style.visibility</p:attrName>
                                        </p:attrNameLst>
                                      </p:cBhvr>
                                      <p:to>
                                        <p:strVal val="visible"/>
                                      </p:to>
                                    </p:set>
                                    <p:anim calcmode="lin" valueType="num">
                                      <p:cBhvr>
                                        <p:cTn id="112" dur="500" fill="hold"/>
                                        <p:tgtEl>
                                          <p:spTgt spid="54"/>
                                        </p:tgtEl>
                                        <p:attrNameLst>
                                          <p:attrName>ppt_w</p:attrName>
                                        </p:attrNameLst>
                                      </p:cBhvr>
                                      <p:tavLst>
                                        <p:tav tm="0">
                                          <p:val>
                                            <p:strVal val="4/3*#ppt_w"/>
                                          </p:val>
                                        </p:tav>
                                        <p:tav tm="100000">
                                          <p:val>
                                            <p:strVal val="#ppt_w"/>
                                          </p:val>
                                        </p:tav>
                                      </p:tavLst>
                                    </p:anim>
                                    <p:anim calcmode="lin" valueType="num">
                                      <p:cBhvr>
                                        <p:cTn id="113" dur="500" fill="hold"/>
                                        <p:tgtEl>
                                          <p:spTgt spid="54"/>
                                        </p:tgtEl>
                                        <p:attrNameLst>
                                          <p:attrName>ppt_h</p:attrName>
                                        </p:attrNameLst>
                                      </p:cBhvr>
                                      <p:tavLst>
                                        <p:tav tm="0">
                                          <p:val>
                                            <p:strVal val="4/3*#ppt_h"/>
                                          </p:val>
                                        </p:tav>
                                        <p:tav tm="100000">
                                          <p:val>
                                            <p:strVal val="#ppt_h"/>
                                          </p:val>
                                        </p:tav>
                                      </p:tavLst>
                                    </p:anim>
                                  </p:childTnLst>
                                </p:cTn>
                              </p:par>
                              <p:par>
                                <p:cTn id="114" presetID="10" presetClass="entr" presetSubtype="0" fill="hold" nodeType="withEffect">
                                  <p:stCondLst>
                                    <p:cond delay="4000"/>
                                  </p:stCondLst>
                                  <p:childTnLst>
                                    <p:set>
                                      <p:cBhvr>
                                        <p:cTn id="115" dur="1" fill="hold">
                                          <p:stCondLst>
                                            <p:cond delay="0"/>
                                          </p:stCondLst>
                                        </p:cTn>
                                        <p:tgtEl>
                                          <p:spTgt spid="54"/>
                                        </p:tgtEl>
                                        <p:attrNameLst>
                                          <p:attrName>style.visibility</p:attrName>
                                        </p:attrNameLst>
                                      </p:cBhvr>
                                      <p:to>
                                        <p:strVal val="visible"/>
                                      </p:to>
                                    </p:set>
                                    <p:animEffect transition="in" filter="fade">
                                      <p:cBhvr>
                                        <p:cTn id="1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1" grpId="0" animBg="1"/>
      <p:bldP spid="91" grpId="1" animBg="1"/>
      <p:bldP spid="22" grpId="0" animBg="1"/>
      <p:bldP spid="22" grpId="1" animBg="1"/>
      <p:bldP spid="94" grpId="0" animBg="1"/>
      <p:bldP spid="94" grpId="1" animBg="1"/>
      <p:bldP spid="96" grpId="0" animBg="1"/>
      <p:bldP spid="96" grpId="1" animBg="1"/>
      <p:bldP spid="97" grpId="0" animBg="1"/>
      <p:bldP spid="97" grpId="1" animBg="1"/>
      <p:bldP spid="95" grpId="0" animBg="1"/>
      <p:bldP spid="95" grpId="1" animBg="1"/>
      <p:bldP spid="92" grpId="0" animBg="1"/>
      <p:bldP spid="92" grpId="1" animBg="1"/>
      <p:bldP spid="126" grpId="0" animBg="1"/>
      <p:bldP spid="126" grpId="1" animBg="1"/>
      <p:bldP spid="147" grpId="0" animBg="1"/>
      <p:bldP spid="147" grpId="1" animBg="1"/>
      <p:bldP spid="148" grpId="0" animBg="1"/>
      <p:bldP spid="14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hthoek 97"/>
          <p:cNvSpPr/>
          <p:nvPr/>
        </p:nvSpPr>
        <p:spPr>
          <a:xfrm>
            <a:off x="7672388" y="3706813"/>
            <a:ext cx="4331444" cy="909637"/>
          </a:xfrm>
          <a:custGeom>
            <a:avLst/>
            <a:gdLst>
              <a:gd name="connsiteX0" fmla="*/ 0 w 3600400"/>
              <a:gd name="connsiteY0" fmla="*/ 0 h 892568"/>
              <a:gd name="connsiteX1" fmla="*/ 3600400 w 3600400"/>
              <a:gd name="connsiteY1" fmla="*/ 0 h 892568"/>
              <a:gd name="connsiteX2" fmla="*/ 3600400 w 3600400"/>
              <a:gd name="connsiteY2" fmla="*/ 892568 h 892568"/>
              <a:gd name="connsiteX3" fmla="*/ 0 w 3600400"/>
              <a:gd name="connsiteY3" fmla="*/ 892568 h 892568"/>
              <a:gd name="connsiteX4" fmla="*/ 0 w 3600400"/>
              <a:gd name="connsiteY4" fmla="*/ 0 h 892568"/>
              <a:gd name="connsiteX0" fmla="*/ 0 w 3600400"/>
              <a:gd name="connsiteY0" fmla="*/ 12192 h 904760"/>
              <a:gd name="connsiteX1" fmla="*/ 3039568 w 3600400"/>
              <a:gd name="connsiteY1" fmla="*/ 0 h 904760"/>
              <a:gd name="connsiteX2" fmla="*/ 3600400 w 3600400"/>
              <a:gd name="connsiteY2" fmla="*/ 904760 h 904760"/>
              <a:gd name="connsiteX3" fmla="*/ 0 w 3600400"/>
              <a:gd name="connsiteY3" fmla="*/ 904760 h 904760"/>
              <a:gd name="connsiteX4" fmla="*/ 0 w 3600400"/>
              <a:gd name="connsiteY4" fmla="*/ 12192 h 904760"/>
              <a:gd name="connsiteX0" fmla="*/ 0 w 3600400"/>
              <a:gd name="connsiteY0" fmla="*/ 16764 h 909332"/>
              <a:gd name="connsiteX1" fmla="*/ 2989276 w 3600400"/>
              <a:gd name="connsiteY1" fmla="*/ 0 h 909332"/>
              <a:gd name="connsiteX2" fmla="*/ 3600400 w 3600400"/>
              <a:gd name="connsiteY2" fmla="*/ 909332 h 909332"/>
              <a:gd name="connsiteX3" fmla="*/ 0 w 3600400"/>
              <a:gd name="connsiteY3" fmla="*/ 909332 h 909332"/>
              <a:gd name="connsiteX4" fmla="*/ 0 w 3600400"/>
              <a:gd name="connsiteY4" fmla="*/ 16764 h 909332"/>
              <a:gd name="connsiteX0" fmla="*/ 0 w 3467812"/>
              <a:gd name="connsiteY0" fmla="*/ 16764 h 909332"/>
              <a:gd name="connsiteX1" fmla="*/ 2989276 w 3467812"/>
              <a:gd name="connsiteY1" fmla="*/ 0 h 909332"/>
              <a:gd name="connsiteX2" fmla="*/ 3467812 w 3467812"/>
              <a:gd name="connsiteY2" fmla="*/ 868184 h 909332"/>
              <a:gd name="connsiteX3" fmla="*/ 0 w 3467812"/>
              <a:gd name="connsiteY3" fmla="*/ 909332 h 909332"/>
              <a:gd name="connsiteX4" fmla="*/ 0 w 3467812"/>
              <a:gd name="connsiteY4" fmla="*/ 16764 h 909332"/>
              <a:gd name="connsiteX0" fmla="*/ 0 w 3604972"/>
              <a:gd name="connsiteY0" fmla="*/ 16764 h 909332"/>
              <a:gd name="connsiteX1" fmla="*/ 2989276 w 3604972"/>
              <a:gd name="connsiteY1" fmla="*/ 0 h 909332"/>
              <a:gd name="connsiteX2" fmla="*/ 3604972 w 3604972"/>
              <a:gd name="connsiteY2" fmla="*/ 909332 h 909332"/>
              <a:gd name="connsiteX3" fmla="*/ 0 w 3604972"/>
              <a:gd name="connsiteY3" fmla="*/ 909332 h 909332"/>
              <a:gd name="connsiteX4" fmla="*/ 0 w 3604972"/>
              <a:gd name="connsiteY4" fmla="*/ 16764 h 909332"/>
              <a:gd name="connsiteX0" fmla="*/ 0 w 3604972"/>
              <a:gd name="connsiteY0" fmla="*/ 16764 h 909332"/>
              <a:gd name="connsiteX1" fmla="*/ 2989276 w 3604972"/>
              <a:gd name="connsiteY1" fmla="*/ 0 h 909332"/>
              <a:gd name="connsiteX2" fmla="*/ 3604972 w 3604972"/>
              <a:gd name="connsiteY2" fmla="*/ 904760 h 909332"/>
              <a:gd name="connsiteX3" fmla="*/ 0 w 3604972"/>
              <a:gd name="connsiteY3" fmla="*/ 909332 h 909332"/>
              <a:gd name="connsiteX4" fmla="*/ 0 w 3604972"/>
              <a:gd name="connsiteY4" fmla="*/ 16764 h 90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4972" h="909332">
                <a:moveTo>
                  <a:pt x="0" y="16764"/>
                </a:moveTo>
                <a:lnTo>
                  <a:pt x="2989276" y="0"/>
                </a:lnTo>
                <a:lnTo>
                  <a:pt x="3604972" y="904760"/>
                </a:lnTo>
                <a:lnTo>
                  <a:pt x="0" y="909332"/>
                </a:lnTo>
                <a:lnTo>
                  <a:pt x="0" y="1676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0725" name="Titel 5"/>
          <p:cNvSpPr>
            <a:spLocks noGrp="1"/>
          </p:cNvSpPr>
          <p:nvPr>
            <p:ph type="title"/>
          </p:nvPr>
        </p:nvSpPr>
        <p:spPr>
          <a:xfrm>
            <a:off x="304800" y="227013"/>
            <a:ext cx="10402888" cy="350837"/>
          </a:xfrm>
        </p:spPr>
        <p:txBody>
          <a:bodyPr/>
          <a:lstStyle/>
          <a:p>
            <a:r>
              <a:rPr lang="fr-FR" dirty="0" smtClean="0"/>
              <a:t>Les PME sont la clé de la croissance économique</a:t>
            </a:r>
            <a:endParaRPr lang="en-GB" altLang="nl-NL" dirty="0"/>
          </a:p>
        </p:txBody>
      </p:sp>
      <p:sp>
        <p:nvSpPr>
          <p:cNvPr id="30726" name="Tijdelijke aanduiding voor verticale tekst 98"/>
          <p:cNvSpPr>
            <a:spLocks noGrp="1"/>
          </p:cNvSpPr>
          <p:nvPr>
            <p:ph type="body" orient="vert" idx="1"/>
          </p:nvPr>
        </p:nvSpPr>
        <p:spPr bwMode="auto">
          <a:xfrm>
            <a:off x="311150" y="1279525"/>
            <a:ext cx="11447463" cy="4684713"/>
          </a:xfrm>
        </p:spPr>
        <p:txBody>
          <a:bodyPr wrap="square" numCol="1" anchor="t" anchorCtr="0" compatLnSpc="1">
            <a:prstTxWarp prst="textNoShape">
              <a:avLst/>
            </a:prstTxWarp>
          </a:bodyPr>
          <a:lstStyle/>
          <a:p>
            <a:pPr lvl="2"/>
            <a:r>
              <a:rPr lang="fr-FR" altLang="nl-NL" dirty="0" smtClean="0"/>
              <a:t>Les petites et moyennes entreprises (PME)  …</a:t>
            </a:r>
          </a:p>
          <a:p>
            <a:r>
              <a:rPr lang="fr-FR" altLang="nl-NL" dirty="0" smtClean="0"/>
              <a:t>Sont source d’innovation</a:t>
            </a:r>
          </a:p>
          <a:p>
            <a:r>
              <a:rPr lang="fr-FR" altLang="nl-NL" dirty="0" smtClean="0"/>
              <a:t>Fournissent des services aux grandes entreprises</a:t>
            </a:r>
          </a:p>
          <a:p>
            <a:r>
              <a:rPr lang="fr-FR" altLang="nl-NL" dirty="0" smtClean="0"/>
              <a:t>Créent de l’emploi</a:t>
            </a:r>
          </a:p>
          <a:p>
            <a:r>
              <a:rPr lang="fr-FR" altLang="nl-NL" dirty="0" smtClean="0"/>
              <a:t>Contribuent au produit intérieur brut (PIB)</a:t>
            </a:r>
          </a:p>
          <a:p>
            <a:r>
              <a:rPr lang="fr-FR" altLang="nl-NL" dirty="0" smtClean="0"/>
              <a:t>Génèrent des recettes fiscales </a:t>
            </a:r>
            <a:endParaRPr lang="fr-FR" altLang="nl-NL" b="1" dirty="0" smtClean="0">
              <a:solidFill>
                <a:srgbClr val="FF0000"/>
              </a:solidFill>
            </a:endParaRPr>
          </a:p>
          <a:p>
            <a:endParaRPr lang="fr-FR" altLang="nl-NL" dirty="0" smtClean="0"/>
          </a:p>
        </p:txBody>
      </p:sp>
      <p:sp>
        <p:nvSpPr>
          <p:cNvPr id="49" name="Gelijkbenige driehoek 48"/>
          <p:cNvSpPr/>
          <p:nvPr/>
        </p:nvSpPr>
        <p:spPr>
          <a:xfrm>
            <a:off x="4731023" y="1340768"/>
            <a:ext cx="3975100" cy="4686300"/>
          </a:xfrm>
          <a:prstGeom prst="triangle">
            <a:avLst>
              <a:gd name="adj" fmla="val 49309"/>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cxnSp>
        <p:nvCxnSpPr>
          <p:cNvPr id="51" name="Rechte verbindingslijn 50"/>
          <p:cNvCxnSpPr/>
          <p:nvPr/>
        </p:nvCxnSpPr>
        <p:spPr>
          <a:xfrm>
            <a:off x="6303963" y="2816225"/>
            <a:ext cx="374491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a:off x="6951663" y="3716338"/>
            <a:ext cx="370522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endCxn id="98" idx="2"/>
          </p:cNvCxnSpPr>
          <p:nvPr/>
        </p:nvCxnSpPr>
        <p:spPr>
          <a:xfrm flipV="1">
            <a:off x="7600950" y="4611876"/>
            <a:ext cx="4402882" cy="457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a:off x="8320088" y="5516563"/>
            <a:ext cx="345598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6" name="Groep 85"/>
          <p:cNvGrpSpPr>
            <a:grpSpLocks/>
          </p:cNvGrpSpPr>
          <p:nvPr/>
        </p:nvGrpSpPr>
        <p:grpSpPr bwMode="auto">
          <a:xfrm>
            <a:off x="3481388" y="5672138"/>
            <a:ext cx="1249362" cy="300037"/>
            <a:chOff x="2813095" y="3563833"/>
            <a:chExt cx="1663315" cy="399703"/>
          </a:xfrm>
        </p:grpSpPr>
        <p:sp>
          <p:nvSpPr>
            <p:cNvPr id="55" name="Punthaak 54"/>
            <p:cNvSpPr/>
            <p:nvPr/>
          </p:nvSpPr>
          <p:spPr>
            <a:xfrm>
              <a:off x="4083301" y="3570177"/>
              <a:ext cx="393109" cy="393359"/>
            </a:xfrm>
            <a:prstGeom prst="chevron">
              <a:avLst>
                <a:gd name="adj" fmla="val 33097"/>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nvGrpSpPr>
            <p:cNvPr id="30741" name="Groep 84"/>
            <p:cNvGrpSpPr>
              <a:grpSpLocks/>
            </p:cNvGrpSpPr>
            <p:nvPr/>
          </p:nvGrpSpPr>
          <p:grpSpPr bwMode="auto">
            <a:xfrm>
              <a:off x="2813095" y="3563833"/>
              <a:ext cx="1118256" cy="399703"/>
              <a:chOff x="1159769" y="2966068"/>
              <a:chExt cx="917810" cy="328056"/>
            </a:xfrm>
          </p:grpSpPr>
          <p:sp>
            <p:nvSpPr>
              <p:cNvPr id="30742" name="Freeform 6"/>
              <p:cNvSpPr>
                <a:spLocks noEditPoints="1"/>
              </p:cNvSpPr>
              <p:nvPr/>
            </p:nvSpPr>
            <p:spPr bwMode="auto">
              <a:xfrm>
                <a:off x="1159769" y="2966068"/>
                <a:ext cx="227116" cy="323383"/>
              </a:xfrm>
              <a:custGeom>
                <a:avLst/>
                <a:gdLst>
                  <a:gd name="T0" fmla="*/ 58651 w 728"/>
                  <a:gd name="T1" fmla="*/ 50568 h 1036"/>
                  <a:gd name="T2" fmla="*/ 58651 w 728"/>
                  <a:gd name="T3" fmla="*/ 160443 h 1036"/>
                  <a:gd name="T4" fmla="*/ 113558 w 728"/>
                  <a:gd name="T5" fmla="*/ 160443 h 1036"/>
                  <a:gd name="T6" fmla="*/ 125725 w 728"/>
                  <a:gd name="T7" fmla="*/ 159819 h 1036"/>
                  <a:gd name="T8" fmla="*/ 136644 w 728"/>
                  <a:gd name="T9" fmla="*/ 157009 h 1036"/>
                  <a:gd name="T10" fmla="*/ 146003 w 728"/>
                  <a:gd name="T11" fmla="*/ 152015 h 1036"/>
                  <a:gd name="T12" fmla="*/ 153802 w 728"/>
                  <a:gd name="T13" fmla="*/ 145772 h 1036"/>
                  <a:gd name="T14" fmla="*/ 159730 w 728"/>
                  <a:gd name="T15" fmla="*/ 137656 h 1036"/>
                  <a:gd name="T16" fmla="*/ 164098 w 728"/>
                  <a:gd name="T17" fmla="*/ 127980 h 1036"/>
                  <a:gd name="T18" fmla="*/ 166905 w 728"/>
                  <a:gd name="T19" fmla="*/ 117367 h 1036"/>
                  <a:gd name="T20" fmla="*/ 167841 w 728"/>
                  <a:gd name="T21" fmla="*/ 105193 h 1036"/>
                  <a:gd name="T22" fmla="*/ 166905 w 728"/>
                  <a:gd name="T23" fmla="*/ 93332 h 1036"/>
                  <a:gd name="T24" fmla="*/ 164098 w 728"/>
                  <a:gd name="T25" fmla="*/ 82719 h 1036"/>
                  <a:gd name="T26" fmla="*/ 159730 w 728"/>
                  <a:gd name="T27" fmla="*/ 73042 h 1036"/>
                  <a:gd name="T28" fmla="*/ 153802 w 728"/>
                  <a:gd name="T29" fmla="*/ 65551 h 1036"/>
                  <a:gd name="T30" fmla="*/ 146003 w 728"/>
                  <a:gd name="T31" fmla="*/ 59308 h 1036"/>
                  <a:gd name="T32" fmla="*/ 136956 w 728"/>
                  <a:gd name="T33" fmla="*/ 54626 h 1036"/>
                  <a:gd name="T34" fmla="*/ 126349 w 728"/>
                  <a:gd name="T35" fmla="*/ 51504 h 1036"/>
                  <a:gd name="T36" fmla="*/ 114494 w 728"/>
                  <a:gd name="T37" fmla="*/ 50568 h 1036"/>
                  <a:gd name="T38" fmla="*/ 58651 w 728"/>
                  <a:gd name="T39" fmla="*/ 50568 h 1036"/>
                  <a:gd name="T40" fmla="*/ 19030 w 728"/>
                  <a:gd name="T41" fmla="*/ 0 h 1036"/>
                  <a:gd name="T42" fmla="*/ 124477 w 728"/>
                  <a:gd name="T43" fmla="*/ 0 h 1036"/>
                  <a:gd name="T44" fmla="*/ 140700 w 728"/>
                  <a:gd name="T45" fmla="*/ 936 h 1036"/>
                  <a:gd name="T46" fmla="*/ 155674 w 728"/>
                  <a:gd name="T47" fmla="*/ 4058 h 1036"/>
                  <a:gd name="T48" fmla="*/ 169401 w 728"/>
                  <a:gd name="T49" fmla="*/ 9052 h 1036"/>
                  <a:gd name="T50" fmla="*/ 182192 w 728"/>
                  <a:gd name="T51" fmla="*/ 15919 h 1036"/>
                  <a:gd name="T52" fmla="*/ 193423 w 728"/>
                  <a:gd name="T53" fmla="*/ 24347 h 1036"/>
                  <a:gd name="T54" fmla="*/ 203406 w 728"/>
                  <a:gd name="T55" fmla="*/ 34336 h 1036"/>
                  <a:gd name="T56" fmla="*/ 211829 w 728"/>
                  <a:gd name="T57" fmla="*/ 46198 h 1036"/>
                  <a:gd name="T58" fmla="*/ 218381 w 728"/>
                  <a:gd name="T59" fmla="*/ 58683 h 1036"/>
                  <a:gd name="T60" fmla="*/ 223060 w 728"/>
                  <a:gd name="T61" fmla="*/ 73042 h 1036"/>
                  <a:gd name="T62" fmla="*/ 226492 w 728"/>
                  <a:gd name="T63" fmla="*/ 88337 h 1036"/>
                  <a:gd name="T64" fmla="*/ 227116 w 728"/>
                  <a:gd name="T65" fmla="*/ 105193 h 1036"/>
                  <a:gd name="T66" fmla="*/ 226492 w 728"/>
                  <a:gd name="T67" fmla="*/ 121737 h 1036"/>
                  <a:gd name="T68" fmla="*/ 223060 w 728"/>
                  <a:gd name="T69" fmla="*/ 137656 h 1036"/>
                  <a:gd name="T70" fmla="*/ 218381 w 728"/>
                  <a:gd name="T71" fmla="*/ 152015 h 1036"/>
                  <a:gd name="T72" fmla="*/ 211829 w 728"/>
                  <a:gd name="T73" fmla="*/ 165125 h 1036"/>
                  <a:gd name="T74" fmla="*/ 203406 w 728"/>
                  <a:gd name="T75" fmla="*/ 176674 h 1036"/>
                  <a:gd name="T76" fmla="*/ 193423 w 728"/>
                  <a:gd name="T77" fmla="*/ 187287 h 1036"/>
                  <a:gd name="T78" fmla="*/ 182192 w 728"/>
                  <a:gd name="T79" fmla="*/ 195715 h 1036"/>
                  <a:gd name="T80" fmla="*/ 169401 w 728"/>
                  <a:gd name="T81" fmla="*/ 202583 h 1036"/>
                  <a:gd name="T82" fmla="*/ 155674 w 728"/>
                  <a:gd name="T83" fmla="*/ 207577 h 1036"/>
                  <a:gd name="T84" fmla="*/ 140700 w 728"/>
                  <a:gd name="T85" fmla="*/ 210698 h 1036"/>
                  <a:gd name="T86" fmla="*/ 124477 w 728"/>
                  <a:gd name="T87" fmla="*/ 211947 h 1036"/>
                  <a:gd name="T88" fmla="*/ 58651 w 728"/>
                  <a:gd name="T89" fmla="*/ 211947 h 1036"/>
                  <a:gd name="T90" fmla="*/ 58651 w 728"/>
                  <a:gd name="T91" fmla="*/ 304342 h 1036"/>
                  <a:gd name="T92" fmla="*/ 57715 w 728"/>
                  <a:gd name="T93" fmla="*/ 311209 h 1036"/>
                  <a:gd name="T94" fmla="*/ 55531 w 728"/>
                  <a:gd name="T95" fmla="*/ 316516 h 1036"/>
                  <a:gd name="T96" fmla="*/ 51787 w 728"/>
                  <a:gd name="T97" fmla="*/ 320262 h 1036"/>
                  <a:gd name="T98" fmla="*/ 46484 w 728"/>
                  <a:gd name="T99" fmla="*/ 322447 h 1036"/>
                  <a:gd name="T100" fmla="*/ 39621 w 728"/>
                  <a:gd name="T101" fmla="*/ 323383 h 1036"/>
                  <a:gd name="T102" fmla="*/ 19030 w 728"/>
                  <a:gd name="T103" fmla="*/ 323383 h 1036"/>
                  <a:gd name="T104" fmla="*/ 12167 w 728"/>
                  <a:gd name="T105" fmla="*/ 322447 h 1036"/>
                  <a:gd name="T106" fmla="*/ 6863 w 728"/>
                  <a:gd name="T107" fmla="*/ 320262 h 1036"/>
                  <a:gd name="T108" fmla="*/ 3120 w 728"/>
                  <a:gd name="T109" fmla="*/ 316516 h 1036"/>
                  <a:gd name="T110" fmla="*/ 936 w 728"/>
                  <a:gd name="T111" fmla="*/ 311209 h 1036"/>
                  <a:gd name="T112" fmla="*/ 0 w 728"/>
                  <a:gd name="T113" fmla="*/ 304342 h 1036"/>
                  <a:gd name="T114" fmla="*/ 0 w 728"/>
                  <a:gd name="T115" fmla="*/ 19041 h 1036"/>
                  <a:gd name="T116" fmla="*/ 936 w 728"/>
                  <a:gd name="T117" fmla="*/ 12174 h 1036"/>
                  <a:gd name="T118" fmla="*/ 3120 w 728"/>
                  <a:gd name="T119" fmla="*/ 7491 h 1036"/>
                  <a:gd name="T120" fmla="*/ 6863 w 728"/>
                  <a:gd name="T121" fmla="*/ 3434 h 1036"/>
                  <a:gd name="T122" fmla="*/ 12167 w 728"/>
                  <a:gd name="T123" fmla="*/ 936 h 1036"/>
                  <a:gd name="T124" fmla="*/ 19030 w 728"/>
                  <a:gd name="T125" fmla="*/ 0 h 10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8"/>
                  <a:gd name="T190" fmla="*/ 0 h 1036"/>
                  <a:gd name="T191" fmla="*/ 728 w 728"/>
                  <a:gd name="T192" fmla="*/ 1036 h 10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8" h="1036">
                    <a:moveTo>
                      <a:pt x="188" y="162"/>
                    </a:moveTo>
                    <a:lnTo>
                      <a:pt x="188" y="514"/>
                    </a:lnTo>
                    <a:lnTo>
                      <a:pt x="364" y="514"/>
                    </a:lnTo>
                    <a:lnTo>
                      <a:pt x="403" y="512"/>
                    </a:lnTo>
                    <a:lnTo>
                      <a:pt x="438" y="503"/>
                    </a:lnTo>
                    <a:lnTo>
                      <a:pt x="468" y="487"/>
                    </a:lnTo>
                    <a:lnTo>
                      <a:pt x="493" y="467"/>
                    </a:lnTo>
                    <a:lnTo>
                      <a:pt x="512" y="441"/>
                    </a:lnTo>
                    <a:lnTo>
                      <a:pt x="526" y="410"/>
                    </a:lnTo>
                    <a:lnTo>
                      <a:pt x="535" y="376"/>
                    </a:lnTo>
                    <a:lnTo>
                      <a:pt x="538" y="337"/>
                    </a:lnTo>
                    <a:lnTo>
                      <a:pt x="535" y="299"/>
                    </a:lnTo>
                    <a:lnTo>
                      <a:pt x="526" y="265"/>
                    </a:lnTo>
                    <a:lnTo>
                      <a:pt x="512" y="234"/>
                    </a:lnTo>
                    <a:lnTo>
                      <a:pt x="493" y="210"/>
                    </a:lnTo>
                    <a:lnTo>
                      <a:pt x="468" y="190"/>
                    </a:lnTo>
                    <a:lnTo>
                      <a:pt x="439" y="175"/>
                    </a:lnTo>
                    <a:lnTo>
                      <a:pt x="405" y="165"/>
                    </a:lnTo>
                    <a:lnTo>
                      <a:pt x="367" y="162"/>
                    </a:lnTo>
                    <a:lnTo>
                      <a:pt x="188" y="162"/>
                    </a:lnTo>
                    <a:close/>
                    <a:moveTo>
                      <a:pt x="61" y="0"/>
                    </a:moveTo>
                    <a:lnTo>
                      <a:pt x="399" y="0"/>
                    </a:lnTo>
                    <a:lnTo>
                      <a:pt x="451" y="3"/>
                    </a:lnTo>
                    <a:lnTo>
                      <a:pt x="499" y="13"/>
                    </a:lnTo>
                    <a:lnTo>
                      <a:pt x="543" y="29"/>
                    </a:lnTo>
                    <a:lnTo>
                      <a:pt x="584" y="51"/>
                    </a:lnTo>
                    <a:lnTo>
                      <a:pt x="620" y="78"/>
                    </a:lnTo>
                    <a:lnTo>
                      <a:pt x="652" y="110"/>
                    </a:lnTo>
                    <a:lnTo>
                      <a:pt x="679" y="148"/>
                    </a:lnTo>
                    <a:lnTo>
                      <a:pt x="700" y="188"/>
                    </a:lnTo>
                    <a:lnTo>
                      <a:pt x="715" y="234"/>
                    </a:lnTo>
                    <a:lnTo>
                      <a:pt x="726" y="283"/>
                    </a:lnTo>
                    <a:lnTo>
                      <a:pt x="728" y="337"/>
                    </a:lnTo>
                    <a:lnTo>
                      <a:pt x="726" y="390"/>
                    </a:lnTo>
                    <a:lnTo>
                      <a:pt x="715" y="441"/>
                    </a:lnTo>
                    <a:lnTo>
                      <a:pt x="700" y="487"/>
                    </a:lnTo>
                    <a:lnTo>
                      <a:pt x="679" y="529"/>
                    </a:lnTo>
                    <a:lnTo>
                      <a:pt x="652" y="566"/>
                    </a:lnTo>
                    <a:lnTo>
                      <a:pt x="620" y="600"/>
                    </a:lnTo>
                    <a:lnTo>
                      <a:pt x="584" y="627"/>
                    </a:lnTo>
                    <a:lnTo>
                      <a:pt x="543" y="649"/>
                    </a:lnTo>
                    <a:lnTo>
                      <a:pt x="499" y="665"/>
                    </a:lnTo>
                    <a:lnTo>
                      <a:pt x="451" y="675"/>
                    </a:lnTo>
                    <a:lnTo>
                      <a:pt x="399" y="679"/>
                    </a:lnTo>
                    <a:lnTo>
                      <a:pt x="188" y="679"/>
                    </a:lnTo>
                    <a:lnTo>
                      <a:pt x="188" y="975"/>
                    </a:lnTo>
                    <a:lnTo>
                      <a:pt x="185" y="997"/>
                    </a:lnTo>
                    <a:lnTo>
                      <a:pt x="178" y="1014"/>
                    </a:lnTo>
                    <a:lnTo>
                      <a:pt x="166" y="1026"/>
                    </a:lnTo>
                    <a:lnTo>
                      <a:pt x="149" y="1033"/>
                    </a:lnTo>
                    <a:lnTo>
                      <a:pt x="127" y="1036"/>
                    </a:lnTo>
                    <a:lnTo>
                      <a:pt x="61" y="1036"/>
                    </a:lnTo>
                    <a:lnTo>
                      <a:pt x="39" y="1033"/>
                    </a:lnTo>
                    <a:lnTo>
                      <a:pt x="22" y="1026"/>
                    </a:lnTo>
                    <a:lnTo>
                      <a:pt x="10" y="1014"/>
                    </a:lnTo>
                    <a:lnTo>
                      <a:pt x="3" y="997"/>
                    </a:lnTo>
                    <a:lnTo>
                      <a:pt x="0" y="975"/>
                    </a:lnTo>
                    <a:lnTo>
                      <a:pt x="0" y="61"/>
                    </a:lnTo>
                    <a:lnTo>
                      <a:pt x="3" y="39"/>
                    </a:lnTo>
                    <a:lnTo>
                      <a:pt x="10" y="24"/>
                    </a:lnTo>
                    <a:lnTo>
                      <a:pt x="22" y="11"/>
                    </a:lnTo>
                    <a:lnTo>
                      <a:pt x="39" y="3"/>
                    </a:lnTo>
                    <a:lnTo>
                      <a:pt x="61"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30743" name="Freeform 7"/>
              <p:cNvSpPr>
                <a:spLocks/>
              </p:cNvSpPr>
              <p:nvPr/>
            </p:nvSpPr>
            <p:spPr bwMode="auto">
              <a:xfrm>
                <a:off x="1428009" y="2966068"/>
                <a:ext cx="259828" cy="328056"/>
              </a:xfrm>
              <a:custGeom>
                <a:avLst/>
                <a:gdLst>
                  <a:gd name="T0" fmla="*/ 39255 w 834"/>
                  <a:gd name="T1" fmla="*/ 0 h 1053"/>
                  <a:gd name="T2" fmla="*/ 51405 w 834"/>
                  <a:gd name="T3" fmla="*/ 3427 h 1053"/>
                  <a:gd name="T4" fmla="*/ 57636 w 834"/>
                  <a:gd name="T5" fmla="*/ 12150 h 1053"/>
                  <a:gd name="T6" fmla="*/ 57947 w 834"/>
                  <a:gd name="T7" fmla="*/ 206242 h 1053"/>
                  <a:gd name="T8" fmla="*/ 61997 w 834"/>
                  <a:gd name="T9" fmla="*/ 232723 h 1053"/>
                  <a:gd name="T10" fmla="*/ 73836 w 834"/>
                  <a:gd name="T11" fmla="*/ 252974 h 1053"/>
                  <a:gd name="T12" fmla="*/ 91906 w 834"/>
                  <a:gd name="T13" fmla="*/ 266370 h 1053"/>
                  <a:gd name="T14" fmla="*/ 115583 w 834"/>
                  <a:gd name="T15" fmla="*/ 273536 h 1053"/>
                  <a:gd name="T16" fmla="*/ 143622 w 834"/>
                  <a:gd name="T17" fmla="*/ 273536 h 1053"/>
                  <a:gd name="T18" fmla="*/ 167611 w 834"/>
                  <a:gd name="T19" fmla="*/ 266370 h 1053"/>
                  <a:gd name="T20" fmla="*/ 185992 w 834"/>
                  <a:gd name="T21" fmla="*/ 252974 h 1053"/>
                  <a:gd name="T22" fmla="*/ 197831 w 834"/>
                  <a:gd name="T23" fmla="*/ 232723 h 1053"/>
                  <a:gd name="T24" fmla="*/ 201881 w 834"/>
                  <a:gd name="T25" fmla="*/ 206242 h 1053"/>
                  <a:gd name="T26" fmla="*/ 202192 w 834"/>
                  <a:gd name="T27" fmla="*/ 12150 h 1053"/>
                  <a:gd name="T28" fmla="*/ 208423 w 834"/>
                  <a:gd name="T29" fmla="*/ 3427 h 1053"/>
                  <a:gd name="T30" fmla="*/ 220262 w 834"/>
                  <a:gd name="T31" fmla="*/ 0 h 1053"/>
                  <a:gd name="T32" fmla="*/ 247678 w 834"/>
                  <a:gd name="T33" fmla="*/ 935 h 1053"/>
                  <a:gd name="T34" fmla="*/ 256713 w 834"/>
                  <a:gd name="T35" fmla="*/ 7477 h 1053"/>
                  <a:gd name="T36" fmla="*/ 259828 w 834"/>
                  <a:gd name="T37" fmla="*/ 19004 h 1053"/>
                  <a:gd name="T38" fmla="*/ 258893 w 834"/>
                  <a:gd name="T39" fmla="*/ 224623 h 1053"/>
                  <a:gd name="T40" fmla="*/ 250482 w 834"/>
                  <a:gd name="T41" fmla="*/ 256089 h 1053"/>
                  <a:gd name="T42" fmla="*/ 234593 w 834"/>
                  <a:gd name="T43" fmla="*/ 283194 h 1053"/>
                  <a:gd name="T44" fmla="*/ 212162 w 834"/>
                  <a:gd name="T45" fmla="*/ 304690 h 1053"/>
                  <a:gd name="T46" fmla="*/ 183188 w 834"/>
                  <a:gd name="T47" fmla="*/ 319644 h 1053"/>
                  <a:gd name="T48" fmla="*/ 148918 w 834"/>
                  <a:gd name="T49" fmla="*/ 327121 h 1053"/>
                  <a:gd name="T50" fmla="*/ 111221 w 834"/>
                  <a:gd name="T51" fmla="*/ 327121 h 1053"/>
                  <a:gd name="T52" fmla="*/ 76951 w 834"/>
                  <a:gd name="T53" fmla="*/ 319644 h 1053"/>
                  <a:gd name="T54" fmla="*/ 47666 w 834"/>
                  <a:gd name="T55" fmla="*/ 304690 h 1053"/>
                  <a:gd name="T56" fmla="*/ 25235 w 834"/>
                  <a:gd name="T57" fmla="*/ 283194 h 1053"/>
                  <a:gd name="T58" fmla="*/ 9346 w 834"/>
                  <a:gd name="T59" fmla="*/ 256089 h 1053"/>
                  <a:gd name="T60" fmla="*/ 1246 w 834"/>
                  <a:gd name="T61" fmla="*/ 224623 h 1053"/>
                  <a:gd name="T62" fmla="*/ 0 w 834"/>
                  <a:gd name="T63" fmla="*/ 19004 h 1053"/>
                  <a:gd name="T64" fmla="*/ 3115 w 834"/>
                  <a:gd name="T65" fmla="*/ 7477 h 1053"/>
                  <a:gd name="T66" fmla="*/ 12150 w 834"/>
                  <a:gd name="T67" fmla="*/ 935 h 10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4"/>
                  <a:gd name="T103" fmla="*/ 0 h 1053"/>
                  <a:gd name="T104" fmla="*/ 834 w 834"/>
                  <a:gd name="T105" fmla="*/ 1053 h 10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4" h="1053">
                    <a:moveTo>
                      <a:pt x="61" y="0"/>
                    </a:moveTo>
                    <a:lnTo>
                      <a:pt x="126" y="0"/>
                    </a:lnTo>
                    <a:lnTo>
                      <a:pt x="147" y="3"/>
                    </a:lnTo>
                    <a:lnTo>
                      <a:pt x="165" y="11"/>
                    </a:lnTo>
                    <a:lnTo>
                      <a:pt x="178" y="24"/>
                    </a:lnTo>
                    <a:lnTo>
                      <a:pt x="185" y="39"/>
                    </a:lnTo>
                    <a:lnTo>
                      <a:pt x="186" y="61"/>
                    </a:lnTo>
                    <a:lnTo>
                      <a:pt x="186" y="662"/>
                    </a:lnTo>
                    <a:lnTo>
                      <a:pt x="191" y="706"/>
                    </a:lnTo>
                    <a:lnTo>
                      <a:pt x="199" y="747"/>
                    </a:lnTo>
                    <a:lnTo>
                      <a:pt x="215" y="782"/>
                    </a:lnTo>
                    <a:lnTo>
                      <a:pt x="237" y="812"/>
                    </a:lnTo>
                    <a:lnTo>
                      <a:pt x="263" y="836"/>
                    </a:lnTo>
                    <a:lnTo>
                      <a:pt x="295" y="855"/>
                    </a:lnTo>
                    <a:lnTo>
                      <a:pt x="331" y="870"/>
                    </a:lnTo>
                    <a:lnTo>
                      <a:pt x="371" y="878"/>
                    </a:lnTo>
                    <a:lnTo>
                      <a:pt x="416" y="881"/>
                    </a:lnTo>
                    <a:lnTo>
                      <a:pt x="461" y="878"/>
                    </a:lnTo>
                    <a:lnTo>
                      <a:pt x="502" y="870"/>
                    </a:lnTo>
                    <a:lnTo>
                      <a:pt x="538" y="855"/>
                    </a:lnTo>
                    <a:lnTo>
                      <a:pt x="569" y="836"/>
                    </a:lnTo>
                    <a:lnTo>
                      <a:pt x="597" y="812"/>
                    </a:lnTo>
                    <a:lnTo>
                      <a:pt x="619" y="782"/>
                    </a:lnTo>
                    <a:lnTo>
                      <a:pt x="635" y="747"/>
                    </a:lnTo>
                    <a:lnTo>
                      <a:pt x="643" y="706"/>
                    </a:lnTo>
                    <a:lnTo>
                      <a:pt x="648" y="662"/>
                    </a:lnTo>
                    <a:lnTo>
                      <a:pt x="648" y="61"/>
                    </a:lnTo>
                    <a:lnTo>
                      <a:pt x="649" y="39"/>
                    </a:lnTo>
                    <a:lnTo>
                      <a:pt x="656" y="24"/>
                    </a:lnTo>
                    <a:lnTo>
                      <a:pt x="669" y="11"/>
                    </a:lnTo>
                    <a:lnTo>
                      <a:pt x="685" y="3"/>
                    </a:lnTo>
                    <a:lnTo>
                      <a:pt x="707" y="0"/>
                    </a:lnTo>
                    <a:lnTo>
                      <a:pt x="773" y="0"/>
                    </a:lnTo>
                    <a:lnTo>
                      <a:pt x="795" y="3"/>
                    </a:lnTo>
                    <a:lnTo>
                      <a:pt x="812" y="11"/>
                    </a:lnTo>
                    <a:lnTo>
                      <a:pt x="824" y="24"/>
                    </a:lnTo>
                    <a:lnTo>
                      <a:pt x="831" y="39"/>
                    </a:lnTo>
                    <a:lnTo>
                      <a:pt x="834" y="61"/>
                    </a:lnTo>
                    <a:lnTo>
                      <a:pt x="834" y="663"/>
                    </a:lnTo>
                    <a:lnTo>
                      <a:pt x="831" y="721"/>
                    </a:lnTo>
                    <a:lnTo>
                      <a:pt x="821" y="773"/>
                    </a:lnTo>
                    <a:lnTo>
                      <a:pt x="804" y="822"/>
                    </a:lnTo>
                    <a:lnTo>
                      <a:pt x="782" y="868"/>
                    </a:lnTo>
                    <a:lnTo>
                      <a:pt x="753" y="909"/>
                    </a:lnTo>
                    <a:lnTo>
                      <a:pt x="720" y="946"/>
                    </a:lnTo>
                    <a:lnTo>
                      <a:pt x="681" y="978"/>
                    </a:lnTo>
                    <a:lnTo>
                      <a:pt x="636" y="1004"/>
                    </a:lnTo>
                    <a:lnTo>
                      <a:pt x="588" y="1026"/>
                    </a:lnTo>
                    <a:lnTo>
                      <a:pt x="535" y="1040"/>
                    </a:lnTo>
                    <a:lnTo>
                      <a:pt x="478" y="1050"/>
                    </a:lnTo>
                    <a:lnTo>
                      <a:pt x="418" y="1053"/>
                    </a:lnTo>
                    <a:lnTo>
                      <a:pt x="357" y="1050"/>
                    </a:lnTo>
                    <a:lnTo>
                      <a:pt x="299" y="1040"/>
                    </a:lnTo>
                    <a:lnTo>
                      <a:pt x="247" y="1026"/>
                    </a:lnTo>
                    <a:lnTo>
                      <a:pt x="198" y="1004"/>
                    </a:lnTo>
                    <a:lnTo>
                      <a:pt x="153" y="978"/>
                    </a:lnTo>
                    <a:lnTo>
                      <a:pt x="114" y="946"/>
                    </a:lnTo>
                    <a:lnTo>
                      <a:pt x="81" y="909"/>
                    </a:lnTo>
                    <a:lnTo>
                      <a:pt x="52" y="868"/>
                    </a:lnTo>
                    <a:lnTo>
                      <a:pt x="30" y="822"/>
                    </a:lnTo>
                    <a:lnTo>
                      <a:pt x="14" y="773"/>
                    </a:lnTo>
                    <a:lnTo>
                      <a:pt x="4" y="721"/>
                    </a:lnTo>
                    <a:lnTo>
                      <a:pt x="0" y="663"/>
                    </a:lnTo>
                    <a:lnTo>
                      <a:pt x="0" y="61"/>
                    </a:lnTo>
                    <a:lnTo>
                      <a:pt x="3" y="39"/>
                    </a:lnTo>
                    <a:lnTo>
                      <a:pt x="10" y="24"/>
                    </a:lnTo>
                    <a:lnTo>
                      <a:pt x="22" y="11"/>
                    </a:lnTo>
                    <a:lnTo>
                      <a:pt x="39" y="3"/>
                    </a:lnTo>
                    <a:lnTo>
                      <a:pt x="61"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sp>
            <p:nvSpPr>
              <p:cNvPr id="30744" name="Freeform 8"/>
              <p:cNvSpPr>
                <a:spLocks/>
              </p:cNvSpPr>
              <p:nvPr/>
            </p:nvSpPr>
            <p:spPr bwMode="auto">
              <a:xfrm>
                <a:off x="1743915" y="2966068"/>
                <a:ext cx="333664" cy="323383"/>
              </a:xfrm>
              <a:custGeom>
                <a:avLst/>
                <a:gdLst>
                  <a:gd name="T0" fmla="*/ 71588 w 1072"/>
                  <a:gd name="T1" fmla="*/ 0 h 1036"/>
                  <a:gd name="T2" fmla="*/ 84350 w 1072"/>
                  <a:gd name="T3" fmla="*/ 3746 h 1036"/>
                  <a:gd name="T4" fmla="*/ 92442 w 1072"/>
                  <a:gd name="T5" fmla="*/ 15607 h 1036"/>
                  <a:gd name="T6" fmla="*/ 153448 w 1072"/>
                  <a:gd name="T7" fmla="*/ 167310 h 1036"/>
                  <a:gd name="T8" fmla="*/ 158739 w 1072"/>
                  <a:gd name="T9" fmla="*/ 183230 h 1036"/>
                  <a:gd name="T10" fmla="*/ 163719 w 1072"/>
                  <a:gd name="T11" fmla="*/ 196964 h 1036"/>
                  <a:gd name="T12" fmla="*/ 166209 w 1072"/>
                  <a:gd name="T13" fmla="*/ 206016 h 1036"/>
                  <a:gd name="T14" fmla="*/ 167766 w 1072"/>
                  <a:gd name="T15" fmla="*/ 206953 h 1036"/>
                  <a:gd name="T16" fmla="*/ 169011 w 1072"/>
                  <a:gd name="T17" fmla="*/ 202583 h 1036"/>
                  <a:gd name="T18" fmla="*/ 172746 w 1072"/>
                  <a:gd name="T19" fmla="*/ 190721 h 1036"/>
                  <a:gd name="T20" fmla="*/ 178037 w 1072"/>
                  <a:gd name="T21" fmla="*/ 175426 h 1036"/>
                  <a:gd name="T22" fmla="*/ 183328 w 1072"/>
                  <a:gd name="T23" fmla="*/ 159819 h 1036"/>
                  <a:gd name="T24" fmla="*/ 244645 w 1072"/>
                  <a:gd name="T25" fmla="*/ 8740 h 1036"/>
                  <a:gd name="T26" fmla="*/ 255539 w 1072"/>
                  <a:gd name="T27" fmla="*/ 936 h 1036"/>
                  <a:gd name="T28" fmla="*/ 291333 w 1072"/>
                  <a:gd name="T29" fmla="*/ 0 h 1036"/>
                  <a:gd name="T30" fmla="*/ 303161 w 1072"/>
                  <a:gd name="T31" fmla="*/ 3434 h 1036"/>
                  <a:gd name="T32" fmla="*/ 309386 w 1072"/>
                  <a:gd name="T33" fmla="*/ 11862 h 1036"/>
                  <a:gd name="T34" fmla="*/ 333664 w 1072"/>
                  <a:gd name="T35" fmla="*/ 304030 h 1036"/>
                  <a:gd name="T36" fmla="*/ 331485 w 1072"/>
                  <a:gd name="T37" fmla="*/ 316204 h 1036"/>
                  <a:gd name="T38" fmla="*/ 322459 w 1072"/>
                  <a:gd name="T39" fmla="*/ 322447 h 1036"/>
                  <a:gd name="T40" fmla="*/ 295380 w 1072"/>
                  <a:gd name="T41" fmla="*/ 323383 h 1036"/>
                  <a:gd name="T42" fmla="*/ 283863 w 1072"/>
                  <a:gd name="T43" fmla="*/ 320262 h 1036"/>
                  <a:gd name="T44" fmla="*/ 277016 w 1072"/>
                  <a:gd name="T45" fmla="*/ 311521 h 1036"/>
                  <a:gd name="T46" fmla="*/ 263632 w 1072"/>
                  <a:gd name="T47" fmla="*/ 142651 h 1036"/>
                  <a:gd name="T48" fmla="*/ 262698 w 1072"/>
                  <a:gd name="T49" fmla="*/ 125795 h 1036"/>
                  <a:gd name="T50" fmla="*/ 262698 w 1072"/>
                  <a:gd name="T51" fmla="*/ 109563 h 1036"/>
                  <a:gd name="T52" fmla="*/ 263009 w 1072"/>
                  <a:gd name="T53" fmla="*/ 97389 h 1036"/>
                  <a:gd name="T54" fmla="*/ 263009 w 1072"/>
                  <a:gd name="T55" fmla="*/ 92395 h 1036"/>
                  <a:gd name="T56" fmla="*/ 261764 w 1072"/>
                  <a:gd name="T57" fmla="*/ 93332 h 1036"/>
                  <a:gd name="T58" fmla="*/ 259586 w 1072"/>
                  <a:gd name="T59" fmla="*/ 101447 h 1036"/>
                  <a:gd name="T60" fmla="*/ 254917 w 1072"/>
                  <a:gd name="T61" fmla="*/ 114245 h 1036"/>
                  <a:gd name="T62" fmla="*/ 249937 w 1072"/>
                  <a:gd name="T63" fmla="*/ 128604 h 1036"/>
                  <a:gd name="T64" fmla="*/ 244645 w 1072"/>
                  <a:gd name="T65" fmla="*/ 142651 h 1036"/>
                  <a:gd name="T66" fmla="*/ 194845 w 1072"/>
                  <a:gd name="T67" fmla="*/ 259393 h 1036"/>
                  <a:gd name="T68" fmla="*/ 183951 w 1072"/>
                  <a:gd name="T69" fmla="*/ 266885 h 1036"/>
                  <a:gd name="T70" fmla="*/ 157806 w 1072"/>
                  <a:gd name="T71" fmla="*/ 267821 h 1036"/>
                  <a:gd name="T72" fmla="*/ 143799 w 1072"/>
                  <a:gd name="T73" fmla="*/ 263763 h 1036"/>
                  <a:gd name="T74" fmla="*/ 135707 w 1072"/>
                  <a:gd name="T75" fmla="*/ 252526 h 1036"/>
                  <a:gd name="T76" fmla="*/ 86840 w 1072"/>
                  <a:gd name="T77" fmla="*/ 135783 h 1036"/>
                  <a:gd name="T78" fmla="*/ 81860 w 1072"/>
                  <a:gd name="T79" fmla="*/ 121425 h 1036"/>
                  <a:gd name="T80" fmla="*/ 76880 w 1072"/>
                  <a:gd name="T81" fmla="*/ 107066 h 1036"/>
                  <a:gd name="T82" fmla="*/ 73145 w 1072"/>
                  <a:gd name="T83" fmla="*/ 96141 h 1036"/>
                  <a:gd name="T84" fmla="*/ 71900 w 1072"/>
                  <a:gd name="T85" fmla="*/ 92083 h 1036"/>
                  <a:gd name="T86" fmla="*/ 70966 w 1072"/>
                  <a:gd name="T87" fmla="*/ 93332 h 1036"/>
                  <a:gd name="T88" fmla="*/ 70966 w 1072"/>
                  <a:gd name="T89" fmla="*/ 102384 h 1036"/>
                  <a:gd name="T90" fmla="*/ 70966 w 1072"/>
                  <a:gd name="T91" fmla="*/ 117367 h 1036"/>
                  <a:gd name="T92" fmla="*/ 70966 w 1072"/>
                  <a:gd name="T93" fmla="*/ 134535 h 1036"/>
                  <a:gd name="T94" fmla="*/ 57893 w 1072"/>
                  <a:gd name="T95" fmla="*/ 305278 h 1036"/>
                  <a:gd name="T96" fmla="*/ 54469 w 1072"/>
                  <a:gd name="T97" fmla="*/ 316516 h 1036"/>
                  <a:gd name="T98" fmla="*/ 45443 w 1072"/>
                  <a:gd name="T99" fmla="*/ 322447 h 1036"/>
                  <a:gd name="T100" fmla="*/ 17741 w 1072"/>
                  <a:gd name="T101" fmla="*/ 323383 h 1036"/>
                  <a:gd name="T102" fmla="*/ 5603 w 1072"/>
                  <a:gd name="T103" fmla="*/ 320262 h 1036"/>
                  <a:gd name="T104" fmla="*/ 311 w 1072"/>
                  <a:gd name="T105" fmla="*/ 310585 h 1036"/>
                  <a:gd name="T106" fmla="*/ 23344 w 1072"/>
                  <a:gd name="T107" fmla="*/ 18104 h 1036"/>
                  <a:gd name="T108" fmla="*/ 27390 w 1072"/>
                  <a:gd name="T109" fmla="*/ 6867 h 1036"/>
                  <a:gd name="T110" fmla="*/ 36417 w 1072"/>
                  <a:gd name="T111" fmla="*/ 936 h 10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2"/>
                  <a:gd name="T169" fmla="*/ 0 h 1036"/>
                  <a:gd name="T170" fmla="*/ 1072 w 1072"/>
                  <a:gd name="T171" fmla="*/ 1036 h 10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2" h="1036">
                    <a:moveTo>
                      <a:pt x="137" y="0"/>
                    </a:moveTo>
                    <a:lnTo>
                      <a:pt x="230" y="0"/>
                    </a:lnTo>
                    <a:lnTo>
                      <a:pt x="253" y="3"/>
                    </a:lnTo>
                    <a:lnTo>
                      <a:pt x="271" y="12"/>
                    </a:lnTo>
                    <a:lnTo>
                      <a:pt x="287" y="28"/>
                    </a:lnTo>
                    <a:lnTo>
                      <a:pt x="297" y="50"/>
                    </a:lnTo>
                    <a:lnTo>
                      <a:pt x="482" y="512"/>
                    </a:lnTo>
                    <a:lnTo>
                      <a:pt x="493" y="536"/>
                    </a:lnTo>
                    <a:lnTo>
                      <a:pt x="501" y="562"/>
                    </a:lnTo>
                    <a:lnTo>
                      <a:pt x="510" y="587"/>
                    </a:lnTo>
                    <a:lnTo>
                      <a:pt x="519" y="611"/>
                    </a:lnTo>
                    <a:lnTo>
                      <a:pt x="526" y="631"/>
                    </a:lnTo>
                    <a:lnTo>
                      <a:pt x="530" y="649"/>
                    </a:lnTo>
                    <a:lnTo>
                      <a:pt x="534" y="660"/>
                    </a:lnTo>
                    <a:lnTo>
                      <a:pt x="536" y="663"/>
                    </a:lnTo>
                    <a:lnTo>
                      <a:pt x="539" y="663"/>
                    </a:lnTo>
                    <a:lnTo>
                      <a:pt x="540" y="660"/>
                    </a:lnTo>
                    <a:lnTo>
                      <a:pt x="543" y="649"/>
                    </a:lnTo>
                    <a:lnTo>
                      <a:pt x="549" y="631"/>
                    </a:lnTo>
                    <a:lnTo>
                      <a:pt x="555" y="611"/>
                    </a:lnTo>
                    <a:lnTo>
                      <a:pt x="563" y="587"/>
                    </a:lnTo>
                    <a:lnTo>
                      <a:pt x="572" y="562"/>
                    </a:lnTo>
                    <a:lnTo>
                      <a:pt x="581" y="536"/>
                    </a:lnTo>
                    <a:lnTo>
                      <a:pt x="589" y="512"/>
                    </a:lnTo>
                    <a:lnTo>
                      <a:pt x="774" y="50"/>
                    </a:lnTo>
                    <a:lnTo>
                      <a:pt x="786" y="28"/>
                    </a:lnTo>
                    <a:lnTo>
                      <a:pt x="800" y="12"/>
                    </a:lnTo>
                    <a:lnTo>
                      <a:pt x="821" y="3"/>
                    </a:lnTo>
                    <a:lnTo>
                      <a:pt x="845" y="0"/>
                    </a:lnTo>
                    <a:lnTo>
                      <a:pt x="936" y="0"/>
                    </a:lnTo>
                    <a:lnTo>
                      <a:pt x="957" y="3"/>
                    </a:lnTo>
                    <a:lnTo>
                      <a:pt x="974" y="11"/>
                    </a:lnTo>
                    <a:lnTo>
                      <a:pt x="985" y="22"/>
                    </a:lnTo>
                    <a:lnTo>
                      <a:pt x="994" y="38"/>
                    </a:lnTo>
                    <a:lnTo>
                      <a:pt x="998" y="58"/>
                    </a:lnTo>
                    <a:lnTo>
                      <a:pt x="1072" y="974"/>
                    </a:lnTo>
                    <a:lnTo>
                      <a:pt x="1072" y="995"/>
                    </a:lnTo>
                    <a:lnTo>
                      <a:pt x="1065" y="1013"/>
                    </a:lnTo>
                    <a:lnTo>
                      <a:pt x="1053" y="1026"/>
                    </a:lnTo>
                    <a:lnTo>
                      <a:pt x="1036" y="1033"/>
                    </a:lnTo>
                    <a:lnTo>
                      <a:pt x="1014" y="1036"/>
                    </a:lnTo>
                    <a:lnTo>
                      <a:pt x="949" y="1036"/>
                    </a:lnTo>
                    <a:lnTo>
                      <a:pt x="928" y="1033"/>
                    </a:lnTo>
                    <a:lnTo>
                      <a:pt x="912" y="1026"/>
                    </a:lnTo>
                    <a:lnTo>
                      <a:pt x="899" y="1014"/>
                    </a:lnTo>
                    <a:lnTo>
                      <a:pt x="890" y="998"/>
                    </a:lnTo>
                    <a:lnTo>
                      <a:pt x="886" y="978"/>
                    </a:lnTo>
                    <a:lnTo>
                      <a:pt x="847" y="457"/>
                    </a:lnTo>
                    <a:lnTo>
                      <a:pt x="845" y="431"/>
                    </a:lnTo>
                    <a:lnTo>
                      <a:pt x="844" y="403"/>
                    </a:lnTo>
                    <a:lnTo>
                      <a:pt x="844" y="376"/>
                    </a:lnTo>
                    <a:lnTo>
                      <a:pt x="844" y="351"/>
                    </a:lnTo>
                    <a:lnTo>
                      <a:pt x="844" y="330"/>
                    </a:lnTo>
                    <a:lnTo>
                      <a:pt x="845" y="312"/>
                    </a:lnTo>
                    <a:lnTo>
                      <a:pt x="845" y="301"/>
                    </a:lnTo>
                    <a:lnTo>
                      <a:pt x="845" y="296"/>
                    </a:lnTo>
                    <a:lnTo>
                      <a:pt x="842" y="296"/>
                    </a:lnTo>
                    <a:lnTo>
                      <a:pt x="841" y="299"/>
                    </a:lnTo>
                    <a:lnTo>
                      <a:pt x="838" y="309"/>
                    </a:lnTo>
                    <a:lnTo>
                      <a:pt x="834" y="325"/>
                    </a:lnTo>
                    <a:lnTo>
                      <a:pt x="826" y="344"/>
                    </a:lnTo>
                    <a:lnTo>
                      <a:pt x="819" y="366"/>
                    </a:lnTo>
                    <a:lnTo>
                      <a:pt x="812" y="389"/>
                    </a:lnTo>
                    <a:lnTo>
                      <a:pt x="803" y="412"/>
                    </a:lnTo>
                    <a:lnTo>
                      <a:pt x="795" y="435"/>
                    </a:lnTo>
                    <a:lnTo>
                      <a:pt x="786" y="457"/>
                    </a:lnTo>
                    <a:lnTo>
                      <a:pt x="636" y="809"/>
                    </a:lnTo>
                    <a:lnTo>
                      <a:pt x="626" y="831"/>
                    </a:lnTo>
                    <a:lnTo>
                      <a:pt x="611" y="845"/>
                    </a:lnTo>
                    <a:lnTo>
                      <a:pt x="591" y="855"/>
                    </a:lnTo>
                    <a:lnTo>
                      <a:pt x="568" y="858"/>
                    </a:lnTo>
                    <a:lnTo>
                      <a:pt x="507" y="858"/>
                    </a:lnTo>
                    <a:lnTo>
                      <a:pt x="481" y="855"/>
                    </a:lnTo>
                    <a:lnTo>
                      <a:pt x="462" y="845"/>
                    </a:lnTo>
                    <a:lnTo>
                      <a:pt x="448" y="831"/>
                    </a:lnTo>
                    <a:lnTo>
                      <a:pt x="436" y="809"/>
                    </a:lnTo>
                    <a:lnTo>
                      <a:pt x="287" y="457"/>
                    </a:lnTo>
                    <a:lnTo>
                      <a:pt x="279" y="435"/>
                    </a:lnTo>
                    <a:lnTo>
                      <a:pt x="271" y="412"/>
                    </a:lnTo>
                    <a:lnTo>
                      <a:pt x="263" y="389"/>
                    </a:lnTo>
                    <a:lnTo>
                      <a:pt x="254" y="364"/>
                    </a:lnTo>
                    <a:lnTo>
                      <a:pt x="247" y="343"/>
                    </a:lnTo>
                    <a:lnTo>
                      <a:pt x="240" y="324"/>
                    </a:lnTo>
                    <a:lnTo>
                      <a:pt x="235" y="308"/>
                    </a:lnTo>
                    <a:lnTo>
                      <a:pt x="231" y="298"/>
                    </a:lnTo>
                    <a:lnTo>
                      <a:pt x="231" y="295"/>
                    </a:lnTo>
                    <a:lnTo>
                      <a:pt x="228" y="295"/>
                    </a:lnTo>
                    <a:lnTo>
                      <a:pt x="228" y="299"/>
                    </a:lnTo>
                    <a:lnTo>
                      <a:pt x="228" y="311"/>
                    </a:lnTo>
                    <a:lnTo>
                      <a:pt x="228" y="328"/>
                    </a:lnTo>
                    <a:lnTo>
                      <a:pt x="228" y="350"/>
                    </a:lnTo>
                    <a:lnTo>
                      <a:pt x="228" y="376"/>
                    </a:lnTo>
                    <a:lnTo>
                      <a:pt x="228" y="403"/>
                    </a:lnTo>
                    <a:lnTo>
                      <a:pt x="228" y="431"/>
                    </a:lnTo>
                    <a:lnTo>
                      <a:pt x="227" y="457"/>
                    </a:lnTo>
                    <a:lnTo>
                      <a:pt x="186" y="978"/>
                    </a:lnTo>
                    <a:lnTo>
                      <a:pt x="183" y="998"/>
                    </a:lnTo>
                    <a:lnTo>
                      <a:pt x="175" y="1014"/>
                    </a:lnTo>
                    <a:lnTo>
                      <a:pt x="162" y="1026"/>
                    </a:lnTo>
                    <a:lnTo>
                      <a:pt x="146" y="1033"/>
                    </a:lnTo>
                    <a:lnTo>
                      <a:pt x="124" y="1036"/>
                    </a:lnTo>
                    <a:lnTo>
                      <a:pt x="57" y="1036"/>
                    </a:lnTo>
                    <a:lnTo>
                      <a:pt x="36" y="1033"/>
                    </a:lnTo>
                    <a:lnTo>
                      <a:pt x="18" y="1026"/>
                    </a:lnTo>
                    <a:lnTo>
                      <a:pt x="7" y="1013"/>
                    </a:lnTo>
                    <a:lnTo>
                      <a:pt x="1" y="995"/>
                    </a:lnTo>
                    <a:lnTo>
                      <a:pt x="0" y="974"/>
                    </a:lnTo>
                    <a:lnTo>
                      <a:pt x="75" y="58"/>
                    </a:lnTo>
                    <a:lnTo>
                      <a:pt x="79" y="38"/>
                    </a:lnTo>
                    <a:lnTo>
                      <a:pt x="88" y="22"/>
                    </a:lnTo>
                    <a:lnTo>
                      <a:pt x="99" y="11"/>
                    </a:lnTo>
                    <a:lnTo>
                      <a:pt x="117" y="3"/>
                    </a:lnTo>
                    <a:lnTo>
                      <a:pt x="1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nl-NL"/>
              </a:p>
            </p:txBody>
          </p:sp>
        </p:grpSp>
      </p:grpSp>
      <p:cxnSp>
        <p:nvCxnSpPr>
          <p:cNvPr id="87" name="Rechte verbindingslijn 86"/>
          <p:cNvCxnSpPr/>
          <p:nvPr/>
        </p:nvCxnSpPr>
        <p:spPr>
          <a:xfrm>
            <a:off x="6775450" y="1916113"/>
            <a:ext cx="2743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Rechthoek 88"/>
          <p:cNvSpPr/>
          <p:nvPr/>
        </p:nvSpPr>
        <p:spPr>
          <a:xfrm>
            <a:off x="7326313" y="1931988"/>
            <a:ext cx="3802062" cy="887412"/>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smtClean="0">
                <a:solidFill>
                  <a:schemeClr val="tx1"/>
                </a:solidFill>
              </a:rPr>
              <a:t>Méga-entreprises</a:t>
            </a:r>
          </a:p>
          <a:p>
            <a:pPr fontAlgn="auto">
              <a:spcBef>
                <a:spcPts val="0"/>
              </a:spcBef>
              <a:spcAft>
                <a:spcPts val="0"/>
              </a:spcAft>
              <a:defRPr/>
            </a:pPr>
            <a:r>
              <a:rPr lang="fr-FR" dirty="0" smtClean="0">
                <a:solidFill>
                  <a:schemeClr val="tx1">
                    <a:lumMod val="65000"/>
                    <a:lumOff val="35000"/>
                  </a:schemeClr>
                </a:solidFill>
              </a:rPr>
              <a:t>(&gt; 1 000 salariés à temps plein)</a:t>
            </a:r>
            <a:endParaRPr lang="fr-FR" dirty="0">
              <a:solidFill>
                <a:schemeClr val="tx1">
                  <a:lumMod val="65000"/>
                  <a:lumOff val="35000"/>
                </a:schemeClr>
              </a:solidFill>
            </a:endParaRPr>
          </a:p>
        </p:txBody>
      </p:sp>
      <p:sp>
        <p:nvSpPr>
          <p:cNvPr id="95" name="Rechthoek 94"/>
          <p:cNvSpPr/>
          <p:nvPr/>
        </p:nvSpPr>
        <p:spPr>
          <a:xfrm>
            <a:off x="7788275" y="2838450"/>
            <a:ext cx="3803650" cy="887413"/>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smtClean="0">
                <a:solidFill>
                  <a:schemeClr val="tx1"/>
                </a:solidFill>
              </a:rPr>
              <a:t>Grandes entreprises</a:t>
            </a:r>
          </a:p>
          <a:p>
            <a:pPr fontAlgn="auto">
              <a:spcBef>
                <a:spcPts val="0"/>
              </a:spcBef>
              <a:spcAft>
                <a:spcPts val="0"/>
              </a:spcAft>
              <a:defRPr/>
            </a:pPr>
            <a:r>
              <a:rPr lang="fr-FR" dirty="0" smtClean="0">
                <a:solidFill>
                  <a:schemeClr val="tx1">
                    <a:lumMod val="65000"/>
                    <a:lumOff val="35000"/>
                  </a:schemeClr>
                </a:solidFill>
              </a:rPr>
              <a:t>(251-1 000 salariés à temps plein)</a:t>
            </a:r>
            <a:endParaRPr lang="fr-FR" dirty="0">
              <a:solidFill>
                <a:schemeClr val="tx1">
                  <a:lumMod val="65000"/>
                  <a:lumOff val="35000"/>
                </a:schemeClr>
              </a:solidFill>
            </a:endParaRPr>
          </a:p>
        </p:txBody>
      </p:sp>
      <p:sp>
        <p:nvSpPr>
          <p:cNvPr id="96" name="Rechthoek 95"/>
          <p:cNvSpPr/>
          <p:nvPr/>
        </p:nvSpPr>
        <p:spPr>
          <a:xfrm>
            <a:off x="8334375" y="3736975"/>
            <a:ext cx="3802063" cy="879475"/>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smtClean="0">
                <a:solidFill>
                  <a:schemeClr val="tx1"/>
                </a:solidFill>
              </a:rPr>
              <a:t>PME</a:t>
            </a:r>
          </a:p>
          <a:p>
            <a:pPr fontAlgn="auto">
              <a:spcBef>
                <a:spcPts val="0"/>
              </a:spcBef>
              <a:spcAft>
                <a:spcPts val="0"/>
              </a:spcAft>
              <a:defRPr/>
            </a:pPr>
            <a:r>
              <a:rPr lang="fr-FR" dirty="0" smtClean="0">
                <a:solidFill>
                  <a:schemeClr val="tx1">
                    <a:lumMod val="65000"/>
                    <a:lumOff val="35000"/>
                  </a:schemeClr>
                </a:solidFill>
              </a:rPr>
              <a:t>(11-250 salariés à temps plein)</a:t>
            </a:r>
            <a:endParaRPr lang="fr-FR" dirty="0">
              <a:solidFill>
                <a:schemeClr val="tx1">
                  <a:lumMod val="65000"/>
                  <a:lumOff val="35000"/>
                </a:schemeClr>
              </a:solidFill>
            </a:endParaRPr>
          </a:p>
        </p:txBody>
      </p:sp>
      <p:sp>
        <p:nvSpPr>
          <p:cNvPr id="97" name="Rechthoek 96"/>
          <p:cNvSpPr/>
          <p:nvPr/>
        </p:nvSpPr>
        <p:spPr>
          <a:xfrm>
            <a:off x="8796338" y="4641850"/>
            <a:ext cx="3803650" cy="879475"/>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dirty="0" smtClean="0">
                <a:solidFill>
                  <a:schemeClr val="tx1"/>
                </a:solidFill>
              </a:rPr>
              <a:t>Micro-entreprises </a:t>
            </a:r>
          </a:p>
          <a:p>
            <a:pPr fontAlgn="auto">
              <a:spcBef>
                <a:spcPts val="0"/>
              </a:spcBef>
              <a:spcAft>
                <a:spcPts val="0"/>
              </a:spcAft>
              <a:defRPr/>
            </a:pPr>
            <a:r>
              <a:rPr lang="fr-FR" dirty="0" smtClean="0">
                <a:solidFill>
                  <a:schemeClr val="tx1">
                    <a:lumMod val="65000"/>
                    <a:lumOff val="35000"/>
                  </a:schemeClr>
                </a:solidFill>
              </a:rPr>
              <a:t>(1-10 salariés à temps plein)</a:t>
            </a:r>
            <a:endParaRPr lang="fr-FR" dirty="0">
              <a:solidFill>
                <a:schemeClr val="tx1">
                  <a:lumMod val="65000"/>
                  <a:lumOff val="35000"/>
                </a:schemeClr>
              </a:solidFill>
            </a:endParaRPr>
          </a:p>
        </p:txBody>
      </p:sp>
      <p:sp>
        <p:nvSpPr>
          <p:cNvPr id="25" name="Rechthoek 24">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5" name="Tijdelijke aanduiding voor datum 4"/>
          <p:cNvSpPr>
            <a:spLocks noGrp="1"/>
          </p:cNvSpPr>
          <p:nvPr>
            <p:ph type="dt" sz="half" idx="2"/>
          </p:nvPr>
        </p:nvSpPr>
        <p:spPr/>
        <p:txBody>
          <a:bodyPr/>
          <a:lstStyle/>
          <a:p>
            <a:fld id="{C063D874-1522-4CB3-B281-00D30020E6E7}" type="datetime1">
              <a:rPr lang="en-GB" smtClean="0"/>
              <a:pPr/>
              <a:t>24/08/2015</a:t>
            </a:fld>
            <a:endParaRPr lang="en-GB"/>
          </a:p>
        </p:txBody>
      </p:sp>
      <p:sp>
        <p:nvSpPr>
          <p:cNvPr id="6" name="Tijdelijke aanduiding voor dianummer 5"/>
          <p:cNvSpPr>
            <a:spLocks noGrp="1"/>
          </p:cNvSpPr>
          <p:nvPr>
            <p:ph type="sldNum" sz="quarter" idx="4"/>
          </p:nvPr>
        </p:nvSpPr>
        <p:spPr/>
        <p:txBody>
          <a:bodyPr/>
          <a:lstStyle/>
          <a:p>
            <a:fld id="{12622F55-C561-42E3-B433-FB29ED5780B4}" type="slidenum">
              <a:rPr lang="en-GB" smtClean="0"/>
              <a:pPr/>
              <a:t>3</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63371E-6 2.6457E-6 L 0.06061 -0.24353 " pathEditMode="relative" rAng="0" ptsTypes="AA">
                                      <p:cBhvr>
                                        <p:cTn id="6" dur="1000" fill="hold"/>
                                        <p:tgtEl>
                                          <p:spTgt spid="86"/>
                                        </p:tgtEl>
                                        <p:attrNameLst>
                                          <p:attrName>ppt_x</p:attrName>
                                          <p:attrName>ppt_y</p:attrName>
                                        </p:attrNameLst>
                                      </p:cBhvr>
                                      <p:rCtr x="303100" y="-1218800"/>
                                    </p:animMotion>
                                  </p:childTnLst>
                                </p:cTn>
                              </p:par>
                              <p:par>
                                <p:cTn id="7" presetID="10" presetClass="entr" presetSubtype="0" fill="hold" nodeType="withEffect">
                                  <p:stCondLst>
                                    <p:cond delay="1000"/>
                                  </p:stCondLst>
                                  <p:childTnLst>
                                    <p:set>
                                      <p:cBhvr>
                                        <p:cTn id="8" dur="1" fill="hold">
                                          <p:stCondLst>
                                            <p:cond delay="0"/>
                                          </p:stCondLst>
                                        </p:cTn>
                                        <p:tgtEl>
                                          <p:spTgt spid="98"/>
                                        </p:tgtEl>
                                        <p:attrNameLst>
                                          <p:attrName>style.visibility</p:attrName>
                                        </p:attrNameLst>
                                      </p:cBhvr>
                                      <p:to>
                                        <p:strVal val="visible"/>
                                      </p:to>
                                    </p:set>
                                    <p:animEffect transition="in" filter="fade">
                                      <p:cBhvr>
                                        <p:cTn id="9" dur="500"/>
                                        <p:tgtEl>
                                          <p:spTgt spid="98"/>
                                        </p:tgtEl>
                                      </p:cBhvr>
                                    </p:animEffect>
                                  </p:childTnLst>
                                </p:cTn>
                              </p:par>
                              <p:par>
                                <p:cTn id="10" presetID="3" presetClass="emph" presetSubtype="2" fill="hold" grpId="0" nodeType="withEffect">
                                  <p:stCondLst>
                                    <p:cond delay="1000"/>
                                  </p:stCondLst>
                                  <p:childTnLst>
                                    <p:animClr clrSpc="rgb" dir="cw">
                                      <p:cBhvr override="childStyle">
                                        <p:cTn id="11" dur="750" fill="hold"/>
                                        <p:tgtEl>
                                          <p:spTgt spid="9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6285526" y="1745954"/>
            <a:ext cx="3169097" cy="36669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smtClean="0">
              <a:solidFill>
                <a:schemeClr val="tx1"/>
              </a:solidFill>
              <a:latin typeface="Georgia" panose="02040502050405020303" pitchFamily="18" charset="0"/>
            </a:endParaRPr>
          </a:p>
        </p:txBody>
      </p:sp>
      <p:sp>
        <p:nvSpPr>
          <p:cNvPr id="31748" name="Titel 5"/>
          <p:cNvSpPr>
            <a:spLocks noGrp="1"/>
          </p:cNvSpPr>
          <p:nvPr>
            <p:ph type="title"/>
          </p:nvPr>
        </p:nvSpPr>
        <p:spPr>
          <a:xfrm>
            <a:off x="304800" y="227013"/>
            <a:ext cx="10402888" cy="350837"/>
          </a:xfrm>
        </p:spPr>
        <p:txBody>
          <a:bodyPr/>
          <a:lstStyle/>
          <a:p>
            <a:r>
              <a:rPr lang="fr-FR" dirty="0" smtClean="0"/>
              <a:t>Les PME sont la clé de la croissance économique</a:t>
            </a:r>
            <a:endParaRPr lang="en-GB" altLang="nl-NL" dirty="0"/>
          </a:p>
        </p:txBody>
      </p:sp>
      <p:sp>
        <p:nvSpPr>
          <p:cNvPr id="31749" name="Tijdelijke aanduiding voor verticale tekst 98"/>
          <p:cNvSpPr>
            <a:spLocks noGrp="1"/>
          </p:cNvSpPr>
          <p:nvPr>
            <p:ph type="body" orient="vert" idx="1"/>
          </p:nvPr>
        </p:nvSpPr>
        <p:spPr bwMode="auto">
          <a:xfrm>
            <a:off x="311150" y="1279525"/>
            <a:ext cx="3124200" cy="4684713"/>
          </a:xfrm>
        </p:spPr>
        <p:txBody>
          <a:bodyPr wrap="square" numCol="1" anchor="t" anchorCtr="0" compatLnSpc="1">
            <a:prstTxWarp prst="textNoShape">
              <a:avLst/>
            </a:prstTxWarp>
          </a:bodyPr>
          <a:lstStyle/>
          <a:p>
            <a:r>
              <a:rPr lang="fr-FR" altLang="nl-NL" dirty="0" smtClean="0"/>
              <a:t>Dans les pays en voie de développement, nombreuses sont les PME qui ne disposent pas des connaissances et savoir-faire nécessaires à l’expansion de leur activité</a:t>
            </a:r>
          </a:p>
          <a:p>
            <a:r>
              <a:rPr lang="fr-FR" altLang="nl-NL" dirty="0" smtClean="0"/>
              <a:t>Ces connaissances et savoir-faire n’existent pas localement</a:t>
            </a:r>
          </a:p>
          <a:p>
            <a:r>
              <a:rPr lang="fr-FR" altLang="nl-NL" dirty="0" smtClean="0"/>
              <a:t>Le PUM est là pour combler cette lacune</a:t>
            </a:r>
            <a:endParaRPr lang="fr-FR" altLang="nl-NL" dirty="0"/>
          </a:p>
        </p:txBody>
      </p:sp>
      <p:graphicFrame>
        <p:nvGraphicFramePr>
          <p:cNvPr id="5" name="Grafiek 4"/>
          <p:cNvGraphicFramePr>
            <a:graphicFrameLocks/>
          </p:cNvGraphicFramePr>
          <p:nvPr>
            <p:extLst>
              <p:ext uri="{D42A27DB-BD31-4B8C-83A1-F6EECF244321}">
                <p14:modId xmlns:p14="http://schemas.microsoft.com/office/powerpoint/2010/main" val="558566829"/>
              </p:ext>
            </p:extLst>
          </p:nvPr>
        </p:nvGraphicFramePr>
        <p:xfrm>
          <a:off x="3671888" y="1577975"/>
          <a:ext cx="8018462" cy="42783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a:spLocks noChangeArrowheads="1"/>
          </p:cNvSpPr>
          <p:nvPr/>
        </p:nvSpPr>
        <p:spPr bwMode="auto">
          <a:xfrm>
            <a:off x="6604000" y="5813425"/>
            <a:ext cx="28082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nSpc>
                <a:spcPct val="90000"/>
              </a:lnSpc>
              <a:spcBef>
                <a:spcPts val="600"/>
              </a:spcBef>
              <a:spcAft>
                <a:spcPts val="600"/>
              </a:spcAft>
              <a:buClr>
                <a:schemeClr val="tx2"/>
              </a:buClr>
            </a:pPr>
            <a:r>
              <a:rPr lang="fr-FR" altLang="nl-NL" sz="1600" dirty="0" smtClean="0"/>
              <a:t>Nombre de salariés</a:t>
            </a:r>
            <a:endParaRPr lang="fr-FR" altLang="nl-NL" sz="1600" dirty="0"/>
          </a:p>
        </p:txBody>
      </p:sp>
      <p:grpSp>
        <p:nvGrpSpPr>
          <p:cNvPr id="10" name="Groep 9"/>
          <p:cNvGrpSpPr>
            <a:grpSpLocks/>
          </p:cNvGrpSpPr>
          <p:nvPr/>
        </p:nvGrpSpPr>
        <p:grpSpPr bwMode="auto">
          <a:xfrm>
            <a:off x="5522913" y="1268760"/>
            <a:ext cx="5562187" cy="318349"/>
            <a:chOff x="5487107" y="1341434"/>
            <a:chExt cx="5561734" cy="317950"/>
          </a:xfrm>
        </p:grpSpPr>
        <p:sp>
          <p:nvSpPr>
            <p:cNvPr id="31754" name="Tekstvak 60"/>
            <p:cNvSpPr txBox="1">
              <a:spLocks noChangeArrowheads="1"/>
            </p:cNvSpPr>
            <p:nvPr/>
          </p:nvSpPr>
          <p:spPr bwMode="auto">
            <a:xfrm>
              <a:off x="8240529" y="1341434"/>
              <a:ext cx="2808312" cy="31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nSpc>
                  <a:spcPct val="90000"/>
                </a:lnSpc>
                <a:spcBef>
                  <a:spcPts val="600"/>
                </a:spcBef>
                <a:spcAft>
                  <a:spcPts val="600"/>
                </a:spcAft>
                <a:buClr>
                  <a:schemeClr val="tx2"/>
                </a:buClr>
              </a:pPr>
              <a:r>
                <a:rPr lang="fr-FR" altLang="nl-NL" sz="1600" dirty="0" smtClean="0"/>
                <a:t>Savoir-faire disponibles</a:t>
              </a:r>
              <a:endParaRPr lang="fr-FR" altLang="nl-NL" sz="1600" dirty="0"/>
            </a:p>
          </p:txBody>
        </p:sp>
        <p:grpSp>
          <p:nvGrpSpPr>
            <p:cNvPr id="31755" name="Groep 8"/>
            <p:cNvGrpSpPr>
              <a:grpSpLocks/>
            </p:cNvGrpSpPr>
            <p:nvPr/>
          </p:nvGrpSpPr>
          <p:grpSpPr bwMode="auto">
            <a:xfrm>
              <a:off x="5487107" y="1345845"/>
              <a:ext cx="2952328" cy="313539"/>
              <a:chOff x="5487107" y="1345845"/>
              <a:chExt cx="2952328" cy="313539"/>
            </a:xfrm>
          </p:grpSpPr>
          <p:sp>
            <p:nvSpPr>
              <p:cNvPr id="31756" name="Tekstvak 61"/>
              <p:cNvSpPr txBox="1">
                <a:spLocks noChangeArrowheads="1"/>
              </p:cNvSpPr>
              <p:nvPr/>
            </p:nvSpPr>
            <p:spPr bwMode="auto">
              <a:xfrm>
                <a:off x="5631123" y="1345845"/>
                <a:ext cx="2808312" cy="31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nSpc>
                    <a:spcPct val="90000"/>
                  </a:lnSpc>
                  <a:spcBef>
                    <a:spcPts val="600"/>
                  </a:spcBef>
                  <a:spcAft>
                    <a:spcPts val="600"/>
                  </a:spcAft>
                  <a:buClr>
                    <a:schemeClr val="tx2"/>
                  </a:buClr>
                </a:pPr>
                <a:r>
                  <a:rPr lang="fr-FR" altLang="nl-NL" sz="1600" dirty="0" smtClean="0"/>
                  <a:t>Savoir-faire nécessaires</a:t>
                </a:r>
                <a:endParaRPr lang="fr-FR" altLang="nl-NL" sz="1600" dirty="0"/>
              </a:p>
            </p:txBody>
          </p:sp>
          <p:sp>
            <p:nvSpPr>
              <p:cNvPr id="8" name="Ovaal 7"/>
              <p:cNvSpPr/>
              <p:nvPr/>
            </p:nvSpPr>
            <p:spPr>
              <a:xfrm>
                <a:off x="5487107" y="1431466"/>
                <a:ext cx="144450" cy="142696"/>
              </a:xfrm>
              <a:prstGeom prst="ellipse">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64" name="Ovaal 63"/>
              <p:cNvSpPr/>
              <p:nvPr/>
            </p:nvSpPr>
            <p:spPr>
              <a:xfrm>
                <a:off x="8079382" y="1431461"/>
                <a:ext cx="144451" cy="14269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sp>
        <p:nvSpPr>
          <p:cNvPr id="16" name="Rechthoek 15">
            <a:hlinkClick r:id="rId4"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4" name="Tekstvak 23"/>
          <p:cNvSpPr txBox="1">
            <a:spLocks noChangeArrowheads="1"/>
          </p:cNvSpPr>
          <p:nvPr/>
        </p:nvSpPr>
        <p:spPr bwMode="auto">
          <a:xfrm rot="16200000">
            <a:off x="2233612" y="3444209"/>
            <a:ext cx="28082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fontAlgn="base">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algn="ctr">
              <a:lnSpc>
                <a:spcPct val="90000"/>
              </a:lnSpc>
              <a:spcBef>
                <a:spcPts val="600"/>
              </a:spcBef>
              <a:spcAft>
                <a:spcPts val="600"/>
              </a:spcAft>
              <a:buClr>
                <a:schemeClr val="tx2"/>
              </a:buClr>
            </a:pPr>
            <a:r>
              <a:rPr lang="fr-FR" altLang="nl-NL" sz="1600" dirty="0" smtClean="0"/>
              <a:t>Niveau de savoir-faire</a:t>
            </a:r>
            <a:endParaRPr lang="fr-FR" altLang="nl-NL" sz="1600" dirty="0"/>
          </a:p>
        </p:txBody>
      </p:sp>
      <p:sp>
        <p:nvSpPr>
          <p:cNvPr id="11" name="Tijdelijke aanduiding voor datum 10"/>
          <p:cNvSpPr>
            <a:spLocks noGrp="1"/>
          </p:cNvSpPr>
          <p:nvPr>
            <p:ph type="dt" sz="half" idx="2"/>
          </p:nvPr>
        </p:nvSpPr>
        <p:spPr/>
        <p:txBody>
          <a:bodyPr/>
          <a:lstStyle/>
          <a:p>
            <a:fld id="{AC048DE2-2C86-4BE6-A483-48AF8CAD8A01}" type="datetime1">
              <a:rPr lang="en-GB" smtClean="0"/>
              <a:pPr/>
              <a:t>24/08/2015</a:t>
            </a:fld>
            <a:endParaRPr lang="en-GB" dirty="0"/>
          </a:p>
        </p:txBody>
      </p:sp>
      <p:sp>
        <p:nvSpPr>
          <p:cNvPr id="12" name="Tijdelijke aanduiding voor dianummer 11"/>
          <p:cNvSpPr>
            <a:spLocks noGrp="1"/>
          </p:cNvSpPr>
          <p:nvPr>
            <p:ph type="sldNum" sz="quarter" idx="4"/>
          </p:nvPr>
        </p:nvSpPr>
        <p:spPr/>
        <p:txBody>
          <a:bodyPr/>
          <a:lstStyle/>
          <a:p>
            <a:fld id="{12622F55-C561-42E3-B433-FB29ED5780B4}" type="slidenum">
              <a:rPr lang="en-GB" smtClean="0"/>
              <a:pPr/>
              <a:t>4</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65"/>
          <p:cNvSpPr>
            <a:spLocks noGrp="1"/>
          </p:cNvSpPr>
          <p:nvPr>
            <p:ph type="title"/>
          </p:nvPr>
        </p:nvSpPr>
        <p:spPr/>
        <p:txBody>
          <a:bodyPr/>
          <a:lstStyle/>
          <a:p>
            <a:pPr eaLnBrk="1" hangingPunct="1"/>
            <a:r>
              <a:rPr lang="fr-FR" dirty="0"/>
              <a:t>Qui sommes-nous ?</a:t>
            </a:r>
            <a:endParaRPr lang="en-GB" altLang="nl-NL" dirty="0" smtClean="0"/>
          </a:p>
        </p:txBody>
      </p:sp>
      <p:grpSp>
        <p:nvGrpSpPr>
          <p:cNvPr id="29698" name="Groep 2"/>
          <p:cNvGrpSpPr>
            <a:grpSpLocks/>
          </p:cNvGrpSpPr>
          <p:nvPr/>
        </p:nvGrpSpPr>
        <p:grpSpPr bwMode="auto">
          <a:xfrm>
            <a:off x="6146800" y="1319213"/>
            <a:ext cx="2697163" cy="4686300"/>
            <a:chOff x="411163" y="1349375"/>
            <a:chExt cx="2697162" cy="4686300"/>
          </a:xfrm>
        </p:grpSpPr>
        <p:sp>
          <p:nvSpPr>
            <p:cNvPr id="5" name="Rechthoek 4"/>
            <p:cNvSpPr/>
            <p:nvPr/>
          </p:nvSpPr>
          <p:spPr>
            <a:xfrm>
              <a:off x="411163" y="1349375"/>
              <a:ext cx="2697162" cy="4686300"/>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737" name="Tekstvak 11"/>
            <p:cNvSpPr txBox="1">
              <a:spLocks noChangeArrowheads="1"/>
            </p:cNvSpPr>
            <p:nvPr/>
          </p:nvSpPr>
          <p:spPr bwMode="auto">
            <a:xfrm>
              <a:off x="423863" y="3957638"/>
              <a:ext cx="260397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nl-NL" dirty="0">
                  <a:solidFill>
                    <a:schemeClr val="bg1"/>
                  </a:solidFill>
                  <a:latin typeface="+mn-lt"/>
                </a:rPr>
                <a:t>Nous travaillons avec des experts seniors qui possèdent, chacun et chacune, plus de 30 ans d’expérience de leur activité et du monde des affaires</a:t>
              </a:r>
            </a:p>
          </p:txBody>
        </p:sp>
        <p:grpSp>
          <p:nvGrpSpPr>
            <p:cNvPr id="29738" name="Groep 23"/>
            <p:cNvGrpSpPr>
              <a:grpSpLocks/>
            </p:cNvGrpSpPr>
            <p:nvPr/>
          </p:nvGrpSpPr>
          <p:grpSpPr bwMode="auto">
            <a:xfrm>
              <a:off x="1130300" y="1933575"/>
              <a:ext cx="1260475" cy="1700213"/>
              <a:chOff x="1055981" y="1773932"/>
              <a:chExt cx="1387477" cy="1871092"/>
            </a:xfrm>
          </p:grpSpPr>
          <p:grpSp>
            <p:nvGrpSpPr>
              <p:cNvPr id="29739" name="Groep 21"/>
              <p:cNvGrpSpPr>
                <a:grpSpLocks/>
              </p:cNvGrpSpPr>
              <p:nvPr/>
            </p:nvGrpSpPr>
            <p:grpSpPr bwMode="auto">
              <a:xfrm>
                <a:off x="1055981" y="2409685"/>
                <a:ext cx="1387477" cy="1235339"/>
                <a:chOff x="986607" y="2227993"/>
                <a:chExt cx="1526225" cy="1358873"/>
              </a:xfrm>
            </p:grpSpPr>
            <p:grpSp>
              <p:nvGrpSpPr>
                <p:cNvPr id="29741" name="Groep 20"/>
                <p:cNvGrpSpPr>
                  <a:grpSpLocks/>
                </p:cNvGrpSpPr>
                <p:nvPr/>
              </p:nvGrpSpPr>
              <p:grpSpPr bwMode="auto">
                <a:xfrm>
                  <a:off x="986607" y="2227993"/>
                  <a:ext cx="872437" cy="1358873"/>
                  <a:chOff x="1270865" y="1732338"/>
                  <a:chExt cx="872437" cy="1358873"/>
                </a:xfrm>
              </p:grpSpPr>
              <p:sp>
                <p:nvSpPr>
                  <p:cNvPr id="15" name="Ovaal 14"/>
                  <p:cNvSpPr/>
                  <p:nvPr/>
                </p:nvSpPr>
                <p:spPr>
                  <a:xfrm>
                    <a:off x="1345831" y="1732529"/>
                    <a:ext cx="361373" cy="359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6" name="Afgeronde rechthoek 15"/>
                  <p:cNvSpPr/>
                  <p:nvPr/>
                </p:nvSpPr>
                <p:spPr>
                  <a:xfrm>
                    <a:off x="1270866" y="2151472"/>
                    <a:ext cx="518993" cy="666849"/>
                  </a:xfrm>
                  <a:prstGeom prst="roundRect">
                    <a:avLst>
                      <a:gd name="adj" fmla="val 4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7" name="Rechthoek 16"/>
                  <p:cNvSpPr/>
                  <p:nvPr/>
                </p:nvSpPr>
                <p:spPr>
                  <a:xfrm>
                    <a:off x="1391964" y="2724155"/>
                    <a:ext cx="269108" cy="367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96" name="Afgeronde rechthoek 95"/>
                  <p:cNvSpPr/>
                  <p:nvPr/>
                </p:nvSpPr>
                <p:spPr>
                  <a:xfrm rot="18000000">
                    <a:off x="1766810" y="2059158"/>
                    <a:ext cx="146053" cy="6074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nvGrpSpPr>
                <p:cNvPr id="97" name="Groep 96"/>
                <p:cNvGrpSpPr/>
                <p:nvPr/>
              </p:nvGrpSpPr>
              <p:grpSpPr>
                <a:xfrm>
                  <a:off x="1994719" y="2227993"/>
                  <a:ext cx="518113" cy="1358873"/>
                  <a:chOff x="1270865" y="1732338"/>
                  <a:chExt cx="518113" cy="1358873"/>
                </a:xfrm>
                <a:solidFill>
                  <a:schemeClr val="accent4"/>
                </a:solidFill>
              </p:grpSpPr>
              <p:sp>
                <p:nvSpPr>
                  <p:cNvPr id="98" name="Ovaal 97"/>
                  <p:cNvSpPr/>
                  <p:nvPr/>
                </p:nvSpPr>
                <p:spPr>
                  <a:xfrm>
                    <a:off x="1346647" y="1732338"/>
                    <a:ext cx="360040" cy="360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99" name="Afgeronde rechthoek 98"/>
                  <p:cNvSpPr/>
                  <p:nvPr/>
                </p:nvSpPr>
                <p:spPr>
                  <a:xfrm>
                    <a:off x="1270865" y="2151744"/>
                    <a:ext cx="518113" cy="667169"/>
                  </a:xfrm>
                  <a:prstGeom prst="roundRect">
                    <a:avLst>
                      <a:gd name="adj" fmla="val 4442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00" name="Rechthoek 99"/>
                  <p:cNvSpPr/>
                  <p:nvPr/>
                </p:nvSpPr>
                <p:spPr>
                  <a:xfrm>
                    <a:off x="1391415" y="2723417"/>
                    <a:ext cx="270504" cy="3677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sp>
            <p:nvSpPr>
              <p:cNvPr id="23" name="Ovale toelichting 22"/>
              <p:cNvSpPr/>
              <p:nvPr/>
            </p:nvSpPr>
            <p:spPr>
              <a:xfrm>
                <a:off x="1452653" y="1773932"/>
                <a:ext cx="650052" cy="635927"/>
              </a:xfrm>
              <a:prstGeom prst="wedgeEllipseCallout">
                <a:avLst>
                  <a:gd name="adj1" fmla="val -40212"/>
                  <a:gd name="adj2" fmla="val 509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grpSp>
        <p:nvGrpSpPr>
          <p:cNvPr id="29699" name="Groep 3"/>
          <p:cNvGrpSpPr>
            <a:grpSpLocks/>
          </p:cNvGrpSpPr>
          <p:nvPr/>
        </p:nvGrpSpPr>
        <p:grpSpPr bwMode="auto">
          <a:xfrm>
            <a:off x="9039225" y="1319213"/>
            <a:ext cx="2697163" cy="4686300"/>
            <a:chOff x="3303588" y="1349375"/>
            <a:chExt cx="2697162" cy="4686300"/>
          </a:xfrm>
        </p:grpSpPr>
        <p:sp>
          <p:nvSpPr>
            <p:cNvPr id="44" name="Rechthoek 43"/>
            <p:cNvSpPr/>
            <p:nvPr/>
          </p:nvSpPr>
          <p:spPr>
            <a:xfrm>
              <a:off x="3303588" y="1349375"/>
              <a:ext cx="2697162" cy="4686300"/>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725" name="Tekstvak 57"/>
            <p:cNvSpPr txBox="1">
              <a:spLocks noChangeArrowheads="1"/>
            </p:cNvSpPr>
            <p:nvPr/>
          </p:nvSpPr>
          <p:spPr bwMode="auto">
            <a:xfrm>
              <a:off x="3498850" y="3957638"/>
              <a:ext cx="23050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nl-NL" dirty="0">
                  <a:solidFill>
                    <a:schemeClr val="bg1"/>
                  </a:solidFill>
                  <a:latin typeface="+mn-lt"/>
                </a:rPr>
                <a:t>Nous éliminons les obstacles et facilitons la mise en œuvre de solutions de croissance durables</a:t>
              </a:r>
            </a:p>
          </p:txBody>
        </p:sp>
        <p:grpSp>
          <p:nvGrpSpPr>
            <p:cNvPr id="29726" name="Groep 231"/>
            <p:cNvGrpSpPr>
              <a:grpSpLocks/>
            </p:cNvGrpSpPr>
            <p:nvPr/>
          </p:nvGrpSpPr>
          <p:grpSpPr bwMode="auto">
            <a:xfrm>
              <a:off x="4171953" y="2511425"/>
              <a:ext cx="1455725" cy="1122363"/>
              <a:chOff x="3975354" y="2511479"/>
              <a:chExt cx="1455951" cy="1123036"/>
            </a:xfrm>
          </p:grpSpPr>
          <p:grpSp>
            <p:nvGrpSpPr>
              <p:cNvPr id="29727" name="Groep 105"/>
              <p:cNvGrpSpPr>
                <a:grpSpLocks/>
              </p:cNvGrpSpPr>
              <p:nvPr/>
            </p:nvGrpSpPr>
            <p:grpSpPr bwMode="auto">
              <a:xfrm>
                <a:off x="3975354" y="2511479"/>
                <a:ext cx="1260670" cy="1123036"/>
                <a:chOff x="987421" y="2227993"/>
                <a:chExt cx="1525411" cy="1358873"/>
              </a:xfrm>
            </p:grpSpPr>
            <p:grpSp>
              <p:nvGrpSpPr>
                <p:cNvPr id="29729" name="Groep 107"/>
                <p:cNvGrpSpPr>
                  <a:grpSpLocks/>
                </p:cNvGrpSpPr>
                <p:nvPr/>
              </p:nvGrpSpPr>
              <p:grpSpPr bwMode="auto">
                <a:xfrm>
                  <a:off x="987421" y="2227993"/>
                  <a:ext cx="1279500" cy="1358873"/>
                  <a:chOff x="1271679" y="1732338"/>
                  <a:chExt cx="1279500" cy="1358873"/>
                </a:xfrm>
              </p:grpSpPr>
              <p:sp>
                <p:nvSpPr>
                  <p:cNvPr id="113" name="Ovaal 112"/>
                  <p:cNvSpPr/>
                  <p:nvPr/>
                </p:nvSpPr>
                <p:spPr>
                  <a:xfrm>
                    <a:off x="1346602" y="1732338"/>
                    <a:ext cx="361181" cy="3594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14" name="Afgeronde rechthoek 113"/>
                  <p:cNvSpPr/>
                  <p:nvPr/>
                </p:nvSpPr>
                <p:spPr>
                  <a:xfrm>
                    <a:off x="1271677" y="2151340"/>
                    <a:ext cx="516795" cy="666942"/>
                  </a:xfrm>
                  <a:prstGeom prst="roundRect">
                    <a:avLst>
                      <a:gd name="adj" fmla="val 4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15" name="Rechthoek 114"/>
                  <p:cNvSpPr/>
                  <p:nvPr/>
                </p:nvSpPr>
                <p:spPr>
                  <a:xfrm>
                    <a:off x="1392710" y="2724103"/>
                    <a:ext cx="268964" cy="367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16" name="Afgeronde rechthoek 115"/>
                  <p:cNvSpPr/>
                  <p:nvPr/>
                </p:nvSpPr>
                <p:spPr>
                  <a:xfrm rot="18000000">
                    <a:off x="1767307" y="2059217"/>
                    <a:ext cx="146074" cy="60709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17" name="Afgeronde rechthoek 116"/>
                  <p:cNvSpPr/>
                  <p:nvPr/>
                </p:nvSpPr>
                <p:spPr>
                  <a:xfrm rot="3600000" flipH="1">
                    <a:off x="2175556" y="2060177"/>
                    <a:ext cx="146074" cy="60517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nvGrpSpPr>
                <p:cNvPr id="109" name="Groep 108"/>
                <p:cNvGrpSpPr/>
                <p:nvPr/>
              </p:nvGrpSpPr>
              <p:grpSpPr>
                <a:xfrm>
                  <a:off x="1994719" y="2227993"/>
                  <a:ext cx="518113" cy="1358873"/>
                  <a:chOff x="1270865" y="1732338"/>
                  <a:chExt cx="518113" cy="1358873"/>
                </a:xfrm>
                <a:solidFill>
                  <a:schemeClr val="accent4"/>
                </a:solidFill>
              </p:grpSpPr>
              <p:sp>
                <p:nvSpPr>
                  <p:cNvPr id="110" name="Ovaal 109"/>
                  <p:cNvSpPr/>
                  <p:nvPr/>
                </p:nvSpPr>
                <p:spPr>
                  <a:xfrm>
                    <a:off x="1346647" y="1732338"/>
                    <a:ext cx="360040" cy="360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11" name="Afgeronde rechthoek 110"/>
                  <p:cNvSpPr/>
                  <p:nvPr/>
                </p:nvSpPr>
                <p:spPr>
                  <a:xfrm>
                    <a:off x="1270865" y="2151744"/>
                    <a:ext cx="518113" cy="667169"/>
                  </a:xfrm>
                  <a:prstGeom prst="roundRect">
                    <a:avLst>
                      <a:gd name="adj" fmla="val 4442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12" name="Rechthoek 111"/>
                  <p:cNvSpPr/>
                  <p:nvPr/>
                </p:nvSpPr>
                <p:spPr>
                  <a:xfrm>
                    <a:off x="1391415" y="2723417"/>
                    <a:ext cx="270504" cy="3677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grpSp>
            <p:nvGrpSpPr>
              <p:cNvPr id="29" name="Groep 28"/>
              <p:cNvGrpSpPr/>
              <p:nvPr/>
            </p:nvGrpSpPr>
            <p:grpSpPr>
              <a:xfrm>
                <a:off x="4931601" y="3120166"/>
                <a:ext cx="499704" cy="426400"/>
                <a:chOff x="6605418" y="9343"/>
                <a:chExt cx="1176912" cy="1004266"/>
              </a:xfrm>
              <a:solidFill>
                <a:schemeClr val="accent1"/>
              </a:solidFill>
            </p:grpSpPr>
            <p:sp>
              <p:nvSpPr>
                <p:cNvPr id="25" name="Rechthoek 24"/>
                <p:cNvSpPr/>
                <p:nvPr/>
              </p:nvSpPr>
              <p:spPr>
                <a:xfrm>
                  <a:off x="6605418" y="221522"/>
                  <a:ext cx="1176912" cy="7920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nvGrpSpPr>
                <p:cNvPr id="28" name="Groep 27"/>
                <p:cNvGrpSpPr/>
                <p:nvPr/>
              </p:nvGrpSpPr>
              <p:grpSpPr>
                <a:xfrm>
                  <a:off x="6957161" y="9343"/>
                  <a:ext cx="499812" cy="272188"/>
                  <a:chOff x="10054154" y="215429"/>
                  <a:chExt cx="1481943" cy="807039"/>
                </a:xfrm>
                <a:grpFill/>
              </p:grpSpPr>
              <p:sp>
                <p:nvSpPr>
                  <p:cNvPr id="26" name="Rond hoek zelfde zijde rechthoek 25"/>
                  <p:cNvSpPr/>
                  <p:nvPr/>
                </p:nvSpPr>
                <p:spPr>
                  <a:xfrm>
                    <a:off x="10174074" y="215429"/>
                    <a:ext cx="1362023" cy="35706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7" name="Rechthoek 26"/>
                  <p:cNvSpPr/>
                  <p:nvPr/>
                </p:nvSpPr>
                <p:spPr>
                  <a:xfrm>
                    <a:off x="10174074" y="572500"/>
                    <a:ext cx="407248" cy="4350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21" name="Rechthoek 120"/>
                  <p:cNvSpPr/>
                  <p:nvPr/>
                </p:nvSpPr>
                <p:spPr>
                  <a:xfrm>
                    <a:off x="11123164" y="572493"/>
                    <a:ext cx="407248" cy="4350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78" name="Rond hoek zelfde zijde rechthoek 77"/>
                  <p:cNvSpPr/>
                  <p:nvPr/>
                </p:nvSpPr>
                <p:spPr>
                  <a:xfrm>
                    <a:off x="10054154" y="230368"/>
                    <a:ext cx="1362023" cy="35706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79" name="Rechthoek 78"/>
                  <p:cNvSpPr/>
                  <p:nvPr/>
                </p:nvSpPr>
                <p:spPr>
                  <a:xfrm>
                    <a:off x="10054154" y="587439"/>
                    <a:ext cx="407248" cy="4350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80" name="Rechthoek 79"/>
                  <p:cNvSpPr/>
                  <p:nvPr/>
                </p:nvSpPr>
                <p:spPr>
                  <a:xfrm>
                    <a:off x="11003244" y="587432"/>
                    <a:ext cx="407248" cy="4350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grpSp>
      </p:grpSp>
      <p:grpSp>
        <p:nvGrpSpPr>
          <p:cNvPr id="29700" name="Groep 5"/>
          <p:cNvGrpSpPr>
            <a:grpSpLocks/>
          </p:cNvGrpSpPr>
          <p:nvPr/>
        </p:nvGrpSpPr>
        <p:grpSpPr bwMode="auto">
          <a:xfrm>
            <a:off x="411163" y="1290638"/>
            <a:ext cx="2689225" cy="4686300"/>
            <a:chOff x="6202363" y="1349375"/>
            <a:chExt cx="2689225" cy="4686300"/>
          </a:xfrm>
        </p:grpSpPr>
        <p:sp>
          <p:nvSpPr>
            <p:cNvPr id="52" name="Rechthoek 51"/>
            <p:cNvSpPr/>
            <p:nvPr/>
          </p:nvSpPr>
          <p:spPr>
            <a:xfrm>
              <a:off x="6202363" y="1349375"/>
              <a:ext cx="2689225" cy="4686300"/>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716" name="Tekstvak 62"/>
            <p:cNvSpPr txBox="1">
              <a:spLocks noChangeArrowheads="1"/>
            </p:cNvSpPr>
            <p:nvPr/>
          </p:nvSpPr>
          <p:spPr bwMode="auto">
            <a:xfrm>
              <a:off x="6391275" y="3957638"/>
              <a:ext cx="23034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nl-NL" dirty="0">
                  <a:solidFill>
                    <a:schemeClr val="bg1"/>
                  </a:solidFill>
                  <a:latin typeface="+mn-lt"/>
                </a:rPr>
                <a:t>PUM partage ses connaissances et savoir-faire, sur le terrain, avec les entrepreneurs des pays en voie de développement</a:t>
              </a:r>
              <a:endParaRPr lang="en-GB" altLang="nl-NL" dirty="0">
                <a:solidFill>
                  <a:schemeClr val="bg1"/>
                </a:solidFill>
                <a:latin typeface="+mn-lt"/>
              </a:endParaRPr>
            </a:p>
          </p:txBody>
        </p:sp>
        <p:grpSp>
          <p:nvGrpSpPr>
            <p:cNvPr id="29717" name="Groep 232"/>
            <p:cNvGrpSpPr>
              <a:grpSpLocks/>
            </p:cNvGrpSpPr>
            <p:nvPr/>
          </p:nvGrpSpPr>
          <p:grpSpPr bwMode="auto">
            <a:xfrm>
              <a:off x="6962775" y="2117725"/>
              <a:ext cx="898518" cy="1495425"/>
              <a:chOff x="6851979" y="2117672"/>
              <a:chExt cx="898375" cy="1494761"/>
            </a:xfrm>
          </p:grpSpPr>
          <p:grpSp>
            <p:nvGrpSpPr>
              <p:cNvPr id="29718" name="Groep 224"/>
              <p:cNvGrpSpPr>
                <a:grpSpLocks/>
              </p:cNvGrpSpPr>
              <p:nvPr/>
            </p:nvGrpSpPr>
            <p:grpSpPr bwMode="auto">
              <a:xfrm>
                <a:off x="7180533" y="2117672"/>
                <a:ext cx="569821" cy="1494761"/>
                <a:chOff x="4960308" y="2663879"/>
                <a:chExt cx="428116" cy="1123036"/>
              </a:xfrm>
            </p:grpSpPr>
            <p:sp>
              <p:nvSpPr>
                <p:cNvPr id="125" name="Ovaal 124"/>
                <p:cNvSpPr/>
                <p:nvPr/>
              </p:nvSpPr>
              <p:spPr>
                <a:xfrm>
                  <a:off x="5023517" y="2663879"/>
                  <a:ext cx="296939" cy="2980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26" name="Afgeronde rechthoek 125"/>
                <p:cNvSpPr/>
                <p:nvPr/>
              </p:nvSpPr>
              <p:spPr>
                <a:xfrm>
                  <a:off x="4960313" y="3010804"/>
                  <a:ext cx="428116" cy="550788"/>
                </a:xfrm>
                <a:prstGeom prst="roundRect">
                  <a:avLst>
                    <a:gd name="adj" fmla="val 4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27" name="Rechthoek 126"/>
                <p:cNvSpPr/>
                <p:nvPr/>
              </p:nvSpPr>
              <p:spPr>
                <a:xfrm>
                  <a:off x="5060485" y="3482908"/>
                  <a:ext cx="223002" cy="304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nvGrpSpPr>
              <p:cNvPr id="228" name="Groep 227"/>
              <p:cNvGrpSpPr/>
              <p:nvPr/>
            </p:nvGrpSpPr>
            <p:grpSpPr>
              <a:xfrm>
                <a:off x="7231795" y="2266362"/>
                <a:ext cx="454791" cy="109986"/>
                <a:chOff x="557131" y="-315416"/>
                <a:chExt cx="2260548" cy="546692"/>
              </a:xfrm>
              <a:solidFill>
                <a:schemeClr val="accent1"/>
              </a:solidFill>
            </p:grpSpPr>
            <p:grpSp>
              <p:nvGrpSpPr>
                <p:cNvPr id="227" name="Groep 226"/>
                <p:cNvGrpSpPr/>
                <p:nvPr/>
              </p:nvGrpSpPr>
              <p:grpSpPr>
                <a:xfrm>
                  <a:off x="557131" y="-315416"/>
                  <a:ext cx="1077547" cy="546692"/>
                  <a:chOff x="507499" y="-315416"/>
                  <a:chExt cx="945244" cy="546692"/>
                </a:xfrm>
                <a:grpFill/>
              </p:grpSpPr>
              <p:sp>
                <p:nvSpPr>
                  <p:cNvPr id="226" name="Afgeronde rechthoek 225"/>
                  <p:cNvSpPr/>
                  <p:nvPr/>
                </p:nvSpPr>
                <p:spPr>
                  <a:xfrm>
                    <a:off x="507499" y="-315416"/>
                    <a:ext cx="945244" cy="1440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30" name="Afgeronde rechthoek 129"/>
                  <p:cNvSpPr/>
                  <p:nvPr/>
                </p:nvSpPr>
                <p:spPr>
                  <a:xfrm rot="4500000">
                    <a:off x="489997" y="-63301"/>
                    <a:ext cx="485060" cy="8942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33" name="Afgeronde rechthoek 132"/>
                  <p:cNvSpPr/>
                  <p:nvPr/>
                </p:nvSpPr>
                <p:spPr>
                  <a:xfrm>
                    <a:off x="749535" y="137025"/>
                    <a:ext cx="525103" cy="8942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34" name="Afgeronde rechthoek 133"/>
                  <p:cNvSpPr/>
                  <p:nvPr/>
                </p:nvSpPr>
                <p:spPr>
                  <a:xfrm rot="6780000">
                    <a:off x="1091646" y="-46162"/>
                    <a:ext cx="462745" cy="921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nvGrpSpPr>
                <p:cNvPr id="136" name="Groep 135"/>
                <p:cNvGrpSpPr/>
                <p:nvPr/>
              </p:nvGrpSpPr>
              <p:grpSpPr>
                <a:xfrm flipH="1">
                  <a:off x="1487958" y="-315416"/>
                  <a:ext cx="1329721" cy="546692"/>
                  <a:chOff x="507500" y="-315416"/>
                  <a:chExt cx="1166456" cy="546692"/>
                </a:xfrm>
                <a:grpFill/>
              </p:grpSpPr>
              <p:sp>
                <p:nvSpPr>
                  <p:cNvPr id="137" name="Afgeronde rechthoek 136"/>
                  <p:cNvSpPr/>
                  <p:nvPr/>
                </p:nvSpPr>
                <p:spPr>
                  <a:xfrm>
                    <a:off x="507500" y="-315416"/>
                    <a:ext cx="1166456" cy="1440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38" name="Afgeronde rechthoek 137"/>
                  <p:cNvSpPr/>
                  <p:nvPr/>
                </p:nvSpPr>
                <p:spPr>
                  <a:xfrm rot="4500000">
                    <a:off x="489997" y="-63301"/>
                    <a:ext cx="485060" cy="8942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39" name="Afgeronde rechthoek 138"/>
                  <p:cNvSpPr/>
                  <p:nvPr/>
                </p:nvSpPr>
                <p:spPr>
                  <a:xfrm>
                    <a:off x="749535" y="137025"/>
                    <a:ext cx="525103" cy="8942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40" name="Afgeronde rechthoek 139"/>
                  <p:cNvSpPr/>
                  <p:nvPr/>
                </p:nvSpPr>
                <p:spPr>
                  <a:xfrm rot="6780000">
                    <a:off x="1091646" y="-46162"/>
                    <a:ext cx="462745" cy="921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grpSp>
            <p:nvGrpSpPr>
              <p:cNvPr id="142" name="Groep 141"/>
              <p:cNvGrpSpPr/>
              <p:nvPr/>
            </p:nvGrpSpPr>
            <p:grpSpPr>
              <a:xfrm>
                <a:off x="6851979" y="2991101"/>
                <a:ext cx="549674" cy="486459"/>
                <a:chOff x="3672659" y="-242553"/>
                <a:chExt cx="1176912" cy="1041560"/>
              </a:xfrm>
              <a:solidFill>
                <a:schemeClr val="accent1"/>
              </a:solidFill>
            </p:grpSpPr>
            <p:sp>
              <p:nvSpPr>
                <p:cNvPr id="143" name="Rechthoek 142"/>
                <p:cNvSpPr/>
                <p:nvPr/>
              </p:nvSpPr>
              <p:spPr>
                <a:xfrm>
                  <a:off x="3672659" y="6919"/>
                  <a:ext cx="1176912" cy="792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nvGrpSpPr>
                <p:cNvPr id="144" name="Groep 143"/>
                <p:cNvGrpSpPr/>
                <p:nvPr/>
              </p:nvGrpSpPr>
              <p:grpSpPr>
                <a:xfrm>
                  <a:off x="4022467" y="-242553"/>
                  <a:ext cx="459366" cy="267146"/>
                  <a:chOff x="1352780" y="-531440"/>
                  <a:chExt cx="1362019" cy="792088"/>
                </a:xfrm>
                <a:grpFill/>
              </p:grpSpPr>
              <p:sp>
                <p:nvSpPr>
                  <p:cNvPr id="145" name="Rond hoek zelfde zijde rechthoek 144"/>
                  <p:cNvSpPr/>
                  <p:nvPr/>
                </p:nvSpPr>
                <p:spPr>
                  <a:xfrm>
                    <a:off x="1352780" y="-531440"/>
                    <a:ext cx="1362019" cy="357063"/>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46" name="Rechthoek 145"/>
                  <p:cNvSpPr/>
                  <p:nvPr/>
                </p:nvSpPr>
                <p:spPr>
                  <a:xfrm>
                    <a:off x="1352780" y="-174377"/>
                    <a:ext cx="407248" cy="435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47" name="Rechthoek 146"/>
                  <p:cNvSpPr/>
                  <p:nvPr/>
                </p:nvSpPr>
                <p:spPr>
                  <a:xfrm>
                    <a:off x="2301872" y="-174377"/>
                    <a:ext cx="407248" cy="4350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grpSp>
      </p:grpSp>
      <p:grpSp>
        <p:nvGrpSpPr>
          <p:cNvPr id="29701" name="Groep 6"/>
          <p:cNvGrpSpPr>
            <a:grpSpLocks/>
          </p:cNvGrpSpPr>
          <p:nvPr/>
        </p:nvGrpSpPr>
        <p:grpSpPr bwMode="auto">
          <a:xfrm>
            <a:off x="3278188" y="1319213"/>
            <a:ext cx="2686050" cy="4686300"/>
            <a:chOff x="9096375" y="1349375"/>
            <a:chExt cx="2686050" cy="4686300"/>
          </a:xfrm>
        </p:grpSpPr>
        <p:sp>
          <p:nvSpPr>
            <p:cNvPr id="57" name="Rechthoek 56"/>
            <p:cNvSpPr/>
            <p:nvPr/>
          </p:nvSpPr>
          <p:spPr>
            <a:xfrm>
              <a:off x="9096375" y="1349375"/>
              <a:ext cx="2686050" cy="4686300"/>
            </a:xfrm>
            <a:prstGeom prst="rect">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706" name="Tekstvak 63"/>
            <p:cNvSpPr txBox="1">
              <a:spLocks noChangeArrowheads="1"/>
            </p:cNvSpPr>
            <p:nvPr/>
          </p:nvSpPr>
          <p:spPr bwMode="auto">
            <a:xfrm>
              <a:off x="9267825" y="3957638"/>
              <a:ext cx="23034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nl-NL" dirty="0">
                  <a:solidFill>
                    <a:schemeClr val="bg1"/>
                  </a:solidFill>
                  <a:latin typeface="+mn-lt"/>
                </a:rPr>
                <a:t>Nous partageons nos expérience et expertise à titre bénévole</a:t>
              </a:r>
            </a:p>
          </p:txBody>
        </p:sp>
        <p:grpSp>
          <p:nvGrpSpPr>
            <p:cNvPr id="29707" name="Groep 230"/>
            <p:cNvGrpSpPr>
              <a:grpSpLocks/>
            </p:cNvGrpSpPr>
            <p:nvPr/>
          </p:nvGrpSpPr>
          <p:grpSpPr bwMode="auto">
            <a:xfrm>
              <a:off x="10044113" y="1871663"/>
              <a:ext cx="950912" cy="1701800"/>
              <a:chOff x="9779474" y="1780886"/>
              <a:chExt cx="951861" cy="1700993"/>
            </a:xfrm>
          </p:grpSpPr>
          <p:grpSp>
            <p:nvGrpSpPr>
              <p:cNvPr id="29708" name="Groep 228"/>
              <p:cNvGrpSpPr>
                <a:grpSpLocks/>
              </p:cNvGrpSpPr>
              <p:nvPr/>
            </p:nvGrpSpPr>
            <p:grpSpPr bwMode="auto">
              <a:xfrm>
                <a:off x="9779474" y="1780886"/>
                <a:ext cx="951861" cy="1700993"/>
                <a:chOff x="1281958" y="2085921"/>
                <a:chExt cx="951861" cy="1700993"/>
              </a:xfrm>
            </p:grpSpPr>
            <p:sp>
              <p:nvSpPr>
                <p:cNvPr id="148" name="Ovaal 147"/>
                <p:cNvSpPr/>
                <p:nvPr/>
              </p:nvSpPr>
              <p:spPr>
                <a:xfrm>
                  <a:off x="1343932" y="2663496"/>
                  <a:ext cx="298748" cy="2983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49" name="Afgeronde rechthoek 148"/>
                <p:cNvSpPr/>
                <p:nvPr/>
              </p:nvSpPr>
              <p:spPr>
                <a:xfrm>
                  <a:off x="1281957" y="3010994"/>
                  <a:ext cx="427464" cy="550601"/>
                </a:xfrm>
                <a:prstGeom prst="roundRect">
                  <a:avLst>
                    <a:gd name="adj" fmla="val 4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50" name="Rechthoek 149"/>
                <p:cNvSpPr/>
                <p:nvPr/>
              </p:nvSpPr>
              <p:spPr>
                <a:xfrm>
                  <a:off x="1382070" y="3482258"/>
                  <a:ext cx="222472" cy="30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51" name="Afgeronde rechthoek 150"/>
                <p:cNvSpPr/>
                <p:nvPr/>
              </p:nvSpPr>
              <p:spPr>
                <a:xfrm rot="14400000">
                  <a:off x="1723811" y="2766266"/>
                  <a:ext cx="120593" cy="50215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52" name="Ovale toelichting 151"/>
                <p:cNvSpPr/>
                <p:nvPr/>
              </p:nvSpPr>
              <p:spPr>
                <a:xfrm>
                  <a:off x="1642680" y="2085920"/>
                  <a:ext cx="591139" cy="577576"/>
                </a:xfrm>
                <a:prstGeom prst="wedgeEllipseCallout">
                  <a:avLst>
                    <a:gd name="adj1" fmla="val -40212"/>
                    <a:gd name="adj2" fmla="val 5092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sp>
            <p:nvSpPr>
              <p:cNvPr id="230" name="Hart 229"/>
              <p:cNvSpPr/>
              <p:nvPr/>
            </p:nvSpPr>
            <p:spPr>
              <a:xfrm>
                <a:off x="10276857" y="1945907"/>
                <a:ext cx="327351" cy="296722"/>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sp>
        <p:nvSpPr>
          <p:cNvPr id="76" name="Rechthoek 75">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 name="Tijdelijke aanduiding voor datum 1"/>
          <p:cNvSpPr>
            <a:spLocks noGrp="1"/>
          </p:cNvSpPr>
          <p:nvPr>
            <p:ph type="dt" sz="quarter" idx="4294967295"/>
          </p:nvPr>
        </p:nvSpPr>
        <p:spPr>
          <a:xfrm>
            <a:off x="411163" y="6462713"/>
            <a:ext cx="2846387" cy="365125"/>
          </a:xfrm>
          <a:prstGeom prst="rect">
            <a:avLst/>
          </a:prstGeom>
        </p:spPr>
        <p:txBody>
          <a:bodyPr/>
          <a:lstStyle/>
          <a:p>
            <a:pPr>
              <a:defRPr/>
            </a:pPr>
            <a:fld id="{A09548C3-71F1-4B93-9DCB-FD4AD1E4C8B1}" type="datetime1">
              <a:rPr lang="en-GB" sz="1200">
                <a:solidFill>
                  <a:schemeClr val="bg1">
                    <a:lumMod val="75000"/>
                  </a:schemeClr>
                </a:solidFill>
                <a:latin typeface="+mj-lt"/>
              </a:rPr>
              <a:pPr>
                <a:defRPr/>
              </a:pPr>
              <a:t>24/08/2015</a:t>
            </a:fld>
            <a:endParaRPr lang="en-GB" sz="1200" dirty="0">
              <a:solidFill>
                <a:schemeClr val="bg1">
                  <a:lumMod val="75000"/>
                </a:schemeClr>
              </a:solidFill>
              <a:latin typeface="+mj-lt"/>
            </a:endParaRPr>
          </a:p>
        </p:txBody>
      </p:sp>
      <p:sp>
        <p:nvSpPr>
          <p:cNvPr id="29704" name="Tijdelijke aanduiding voor dianummer 2"/>
          <p:cNvSpPr>
            <a:spLocks noGrp="1"/>
          </p:cNvSpPr>
          <p:nvPr>
            <p:ph type="sldNum" sz="quarter" idx="4294967295"/>
          </p:nvPr>
        </p:nvSpPr>
        <p:spPr bwMode="auto">
          <a:xfrm>
            <a:off x="4676775" y="6462713"/>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9E425496-1A14-4260-9389-7C287E5463FF}" type="slidenum">
              <a:rPr lang="en-GB" altLang="nl-NL" sz="1200">
                <a:solidFill>
                  <a:schemeClr val="bg1">
                    <a:lumMod val="75000"/>
                  </a:schemeClr>
                </a:solidFill>
                <a:latin typeface="Segoe UI Light" panose="020B0502040204020203" pitchFamily="34" charset="0"/>
              </a:rPr>
              <a:pPr algn="ctr"/>
              <a:t>5</a:t>
            </a:fld>
            <a:endParaRPr lang="en-GB" altLang="nl-NL" sz="1200" dirty="0">
              <a:solidFill>
                <a:schemeClr val="bg1">
                  <a:lumMod val="75000"/>
                </a:schemeClr>
              </a:solidFill>
              <a:latin typeface="Segoe UI Light" panose="020B0502040204020203" pitchFamily="34" charset="0"/>
            </a:endParaRPr>
          </a:p>
        </p:txBody>
      </p:sp>
    </p:spTree>
    <p:extLst>
      <p:ext uri="{BB962C8B-B14F-4D97-AF65-F5344CB8AC3E}">
        <p14:creationId xmlns:p14="http://schemas.microsoft.com/office/powerpoint/2010/main" val="190083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7" name="Groep 1"/>
          <p:cNvGrpSpPr>
            <a:grpSpLocks/>
          </p:cNvGrpSpPr>
          <p:nvPr/>
        </p:nvGrpSpPr>
        <p:grpSpPr bwMode="auto">
          <a:xfrm>
            <a:off x="3909959" y="1362284"/>
            <a:ext cx="8066201" cy="4517789"/>
            <a:chOff x="652463" y="1614488"/>
            <a:chExt cx="7859712" cy="4402137"/>
          </a:xfrm>
          <a:gradFill flip="none" rotWithShape="1">
            <a:gsLst>
              <a:gs pos="100000">
                <a:schemeClr val="bg1">
                  <a:lumMod val="50000"/>
                </a:schemeClr>
              </a:gs>
              <a:gs pos="80000">
                <a:schemeClr val="bg1">
                  <a:lumMod val="75000"/>
                </a:schemeClr>
              </a:gs>
              <a:gs pos="35000">
                <a:schemeClr val="bg1">
                  <a:lumMod val="85000"/>
                </a:schemeClr>
              </a:gs>
            </a:gsLst>
            <a:path path="circle">
              <a:fillToRect l="50000" t="50000" r="50000" b="50000"/>
            </a:path>
            <a:tileRect/>
          </a:gradFill>
        </p:grpSpPr>
        <p:sp>
          <p:nvSpPr>
            <p:cNvPr id="458" name="Freeform 4"/>
            <p:cNvSpPr>
              <a:spLocks/>
            </p:cNvSpPr>
            <p:nvPr/>
          </p:nvSpPr>
          <p:spPr bwMode="gray">
            <a:xfrm>
              <a:off x="6956425" y="4279900"/>
              <a:ext cx="234950" cy="233363"/>
            </a:xfrm>
            <a:custGeom>
              <a:avLst/>
              <a:gdLst>
                <a:gd name="T0" fmla="*/ 269655925 w 148"/>
                <a:gd name="T1" fmla="*/ 2520955 h 147"/>
                <a:gd name="T2" fmla="*/ 236894688 w 148"/>
                <a:gd name="T3" fmla="*/ 118448391 h 147"/>
                <a:gd name="T4" fmla="*/ 73083738 w 148"/>
                <a:gd name="T5" fmla="*/ 173891948 h 147"/>
                <a:gd name="T6" fmla="*/ 22682200 w 148"/>
                <a:gd name="T7" fmla="*/ 113408068 h 147"/>
                <a:gd name="T8" fmla="*/ 0 w 148"/>
                <a:gd name="T9" fmla="*/ 120967759 h 147"/>
                <a:gd name="T10" fmla="*/ 47882175 w 148"/>
                <a:gd name="T11" fmla="*/ 294859707 h 147"/>
                <a:gd name="T12" fmla="*/ 113406238 w 148"/>
                <a:gd name="T13" fmla="*/ 302419398 h 147"/>
                <a:gd name="T14" fmla="*/ 201612500 w 148"/>
                <a:gd name="T15" fmla="*/ 337701661 h 147"/>
                <a:gd name="T16" fmla="*/ 201612500 w 148"/>
                <a:gd name="T17" fmla="*/ 370464556 h 147"/>
                <a:gd name="T18" fmla="*/ 241935000 w 148"/>
                <a:gd name="T19" fmla="*/ 365424233 h 147"/>
                <a:gd name="T20" fmla="*/ 304938113 w 148"/>
                <a:gd name="T21" fmla="*/ 279738737 h 147"/>
                <a:gd name="T22" fmla="*/ 304938113 w 148"/>
                <a:gd name="T23" fmla="*/ 214214534 h 147"/>
                <a:gd name="T24" fmla="*/ 337700938 w 148"/>
                <a:gd name="T25" fmla="*/ 143650008 h 147"/>
                <a:gd name="T26" fmla="*/ 372983125 w 148"/>
                <a:gd name="T27" fmla="*/ 153730654 h 147"/>
                <a:gd name="T28" fmla="*/ 330141263 w 148"/>
                <a:gd name="T29" fmla="*/ 57964512 h 147"/>
                <a:gd name="T30" fmla="*/ 320059050 w 148"/>
                <a:gd name="T31" fmla="*/ 0 h 147"/>
                <a:gd name="T32" fmla="*/ 269655925 w 148"/>
                <a:gd name="T33" fmla="*/ 2520955 h 147"/>
                <a:gd name="T34" fmla="*/ 269655925 w 148"/>
                <a:gd name="T35" fmla="*/ 2520955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47"/>
                <a:gd name="T56" fmla="*/ 148 w 148"/>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47">
                  <a:moveTo>
                    <a:pt x="107" y="1"/>
                  </a:moveTo>
                  <a:lnTo>
                    <a:pt x="94" y="47"/>
                  </a:lnTo>
                  <a:lnTo>
                    <a:pt x="29" y="69"/>
                  </a:lnTo>
                  <a:lnTo>
                    <a:pt x="9" y="45"/>
                  </a:lnTo>
                  <a:lnTo>
                    <a:pt x="0" y="48"/>
                  </a:lnTo>
                  <a:lnTo>
                    <a:pt x="19" y="117"/>
                  </a:lnTo>
                  <a:lnTo>
                    <a:pt x="45" y="120"/>
                  </a:lnTo>
                  <a:lnTo>
                    <a:pt x="80" y="134"/>
                  </a:lnTo>
                  <a:lnTo>
                    <a:pt x="80" y="147"/>
                  </a:lnTo>
                  <a:lnTo>
                    <a:pt x="96" y="145"/>
                  </a:lnTo>
                  <a:lnTo>
                    <a:pt x="121" y="111"/>
                  </a:lnTo>
                  <a:lnTo>
                    <a:pt x="121" y="85"/>
                  </a:lnTo>
                  <a:lnTo>
                    <a:pt x="134" y="57"/>
                  </a:lnTo>
                  <a:lnTo>
                    <a:pt x="148" y="61"/>
                  </a:lnTo>
                  <a:lnTo>
                    <a:pt x="131" y="23"/>
                  </a:lnTo>
                  <a:lnTo>
                    <a:pt x="127" y="0"/>
                  </a:lnTo>
                  <a:lnTo>
                    <a:pt x="107"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59" name="Freeform 5"/>
            <p:cNvSpPr>
              <a:spLocks/>
            </p:cNvSpPr>
            <p:nvPr/>
          </p:nvSpPr>
          <p:spPr bwMode="gray">
            <a:xfrm>
              <a:off x="7700384" y="4479925"/>
              <a:ext cx="211138" cy="268288"/>
            </a:xfrm>
            <a:custGeom>
              <a:avLst/>
              <a:gdLst>
                <a:gd name="T0" fmla="*/ 7561280 w 133"/>
                <a:gd name="T1" fmla="*/ 0 h 169"/>
                <a:gd name="T2" fmla="*/ 0 w 133"/>
                <a:gd name="T3" fmla="*/ 322580601 h 169"/>
                <a:gd name="T4" fmla="*/ 45362920 w 133"/>
                <a:gd name="T5" fmla="*/ 320061234 h 169"/>
                <a:gd name="T6" fmla="*/ 108367769 w 133"/>
                <a:gd name="T7" fmla="*/ 246975773 h 169"/>
                <a:gd name="T8" fmla="*/ 161290382 w 133"/>
                <a:gd name="T9" fmla="*/ 252016095 h 169"/>
                <a:gd name="T10" fmla="*/ 194053285 w 133"/>
                <a:gd name="T11" fmla="*/ 279738659 h 169"/>
                <a:gd name="T12" fmla="*/ 204133933 w 133"/>
                <a:gd name="T13" fmla="*/ 372983820 h 169"/>
                <a:gd name="T14" fmla="*/ 309980747 w 133"/>
                <a:gd name="T15" fmla="*/ 425907994 h 169"/>
                <a:gd name="T16" fmla="*/ 335182369 w 133"/>
                <a:gd name="T17" fmla="*/ 415827350 h 169"/>
                <a:gd name="T18" fmla="*/ 335182369 w 133"/>
                <a:gd name="T19" fmla="*/ 383064464 h 169"/>
                <a:gd name="T20" fmla="*/ 249496853 w 133"/>
                <a:gd name="T21" fmla="*/ 312499957 h 169"/>
                <a:gd name="T22" fmla="*/ 211693626 w 133"/>
                <a:gd name="T23" fmla="*/ 219254796 h 169"/>
                <a:gd name="T24" fmla="*/ 244456529 w 133"/>
                <a:gd name="T25" fmla="*/ 201612876 h 169"/>
                <a:gd name="T26" fmla="*/ 216733951 w 133"/>
                <a:gd name="T27" fmla="*/ 148690290 h 169"/>
                <a:gd name="T28" fmla="*/ 171371031 w 133"/>
                <a:gd name="T29" fmla="*/ 148690290 h 169"/>
                <a:gd name="T30" fmla="*/ 158771013 w 133"/>
                <a:gd name="T31" fmla="*/ 93246749 h 169"/>
                <a:gd name="T32" fmla="*/ 30241947 w 133"/>
                <a:gd name="T33" fmla="*/ 5040322 h 169"/>
                <a:gd name="T34" fmla="*/ 7561280 w 133"/>
                <a:gd name="T35" fmla="*/ 0 h 169"/>
                <a:gd name="T36" fmla="*/ 7561280 w 133"/>
                <a:gd name="T37" fmla="*/ 0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69"/>
                <a:gd name="T59" fmla="*/ 133 w 133"/>
                <a:gd name="T60" fmla="*/ 169 h 1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69">
                  <a:moveTo>
                    <a:pt x="3" y="0"/>
                  </a:moveTo>
                  <a:lnTo>
                    <a:pt x="0" y="128"/>
                  </a:lnTo>
                  <a:lnTo>
                    <a:pt x="18" y="127"/>
                  </a:lnTo>
                  <a:lnTo>
                    <a:pt x="43" y="98"/>
                  </a:lnTo>
                  <a:lnTo>
                    <a:pt x="64" y="100"/>
                  </a:lnTo>
                  <a:lnTo>
                    <a:pt x="77" y="111"/>
                  </a:lnTo>
                  <a:lnTo>
                    <a:pt x="81" y="148"/>
                  </a:lnTo>
                  <a:lnTo>
                    <a:pt x="123" y="169"/>
                  </a:lnTo>
                  <a:lnTo>
                    <a:pt x="133" y="165"/>
                  </a:lnTo>
                  <a:lnTo>
                    <a:pt x="133" y="152"/>
                  </a:lnTo>
                  <a:lnTo>
                    <a:pt x="99" y="124"/>
                  </a:lnTo>
                  <a:lnTo>
                    <a:pt x="84" y="87"/>
                  </a:lnTo>
                  <a:lnTo>
                    <a:pt x="97" y="80"/>
                  </a:lnTo>
                  <a:lnTo>
                    <a:pt x="86" y="59"/>
                  </a:lnTo>
                  <a:lnTo>
                    <a:pt x="68" y="59"/>
                  </a:lnTo>
                  <a:lnTo>
                    <a:pt x="63" y="37"/>
                  </a:lnTo>
                  <a:lnTo>
                    <a:pt x="12" y="2"/>
                  </a:lnTo>
                  <a:lnTo>
                    <a:pt x="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0" name="Freeform 6"/>
            <p:cNvSpPr>
              <a:spLocks/>
            </p:cNvSpPr>
            <p:nvPr/>
          </p:nvSpPr>
          <p:spPr bwMode="gray">
            <a:xfrm>
              <a:off x="1781175" y="3457575"/>
              <a:ext cx="630238" cy="547688"/>
            </a:xfrm>
            <a:custGeom>
              <a:avLst/>
              <a:gdLst>
                <a:gd name="T0" fmla="*/ 0 w 397"/>
                <a:gd name="T1" fmla="*/ 7561269 h 345"/>
                <a:gd name="T2" fmla="*/ 63004750 w 397"/>
                <a:gd name="T3" fmla="*/ 204133636 h 345"/>
                <a:gd name="T4" fmla="*/ 32762851 w 397"/>
                <a:gd name="T5" fmla="*/ 221773952 h 345"/>
                <a:gd name="T6" fmla="*/ 37803167 w 397"/>
                <a:gd name="T7" fmla="*/ 264617442 h 345"/>
                <a:gd name="T8" fmla="*/ 93246649 w 397"/>
                <a:gd name="T9" fmla="*/ 307459343 h 345"/>
                <a:gd name="T10" fmla="*/ 93246649 w 397"/>
                <a:gd name="T11" fmla="*/ 385585052 h 345"/>
                <a:gd name="T12" fmla="*/ 161290128 w 397"/>
                <a:gd name="T13" fmla="*/ 451109174 h 345"/>
                <a:gd name="T14" fmla="*/ 131048229 w 397"/>
                <a:gd name="T15" fmla="*/ 257056172 h 345"/>
                <a:gd name="T16" fmla="*/ 93246649 w 397"/>
                <a:gd name="T17" fmla="*/ 126007928 h 345"/>
                <a:gd name="T18" fmla="*/ 103327282 w 397"/>
                <a:gd name="T19" fmla="*/ 37803172 h 345"/>
                <a:gd name="T20" fmla="*/ 136088545 w 397"/>
                <a:gd name="T21" fmla="*/ 40322537 h 345"/>
                <a:gd name="T22" fmla="*/ 148690130 w 397"/>
                <a:gd name="T23" fmla="*/ 70564439 h 345"/>
                <a:gd name="T24" fmla="*/ 136088545 w 397"/>
                <a:gd name="T25" fmla="*/ 146169196 h 345"/>
                <a:gd name="T26" fmla="*/ 307459306 w 397"/>
                <a:gd name="T27" fmla="*/ 481351077 h 345"/>
                <a:gd name="T28" fmla="*/ 307459306 w 397"/>
                <a:gd name="T29" fmla="*/ 599797735 h 345"/>
                <a:gd name="T30" fmla="*/ 446068804 w 397"/>
                <a:gd name="T31" fmla="*/ 766128199 h 345"/>
                <a:gd name="T32" fmla="*/ 597278299 w 397"/>
                <a:gd name="T33" fmla="*/ 834173274 h 345"/>
                <a:gd name="T34" fmla="*/ 657762097 w 397"/>
                <a:gd name="T35" fmla="*/ 798891054 h 345"/>
                <a:gd name="T36" fmla="*/ 748487794 w 397"/>
                <a:gd name="T37" fmla="*/ 869455494 h 345"/>
                <a:gd name="T38" fmla="*/ 801410323 w 397"/>
                <a:gd name="T39" fmla="*/ 816531370 h 345"/>
                <a:gd name="T40" fmla="*/ 778729693 w 397"/>
                <a:gd name="T41" fmla="*/ 758568518 h 345"/>
                <a:gd name="T42" fmla="*/ 854334440 w 397"/>
                <a:gd name="T43" fmla="*/ 735886297 h 345"/>
                <a:gd name="T44" fmla="*/ 877015071 w 397"/>
                <a:gd name="T45" fmla="*/ 748487883 h 345"/>
                <a:gd name="T46" fmla="*/ 899697289 w 397"/>
                <a:gd name="T47" fmla="*/ 725805663 h 345"/>
                <a:gd name="T48" fmla="*/ 934979504 w 397"/>
                <a:gd name="T49" fmla="*/ 725805663 h 345"/>
                <a:gd name="T50" fmla="*/ 1000503619 w 397"/>
                <a:gd name="T51" fmla="*/ 607359004 h 345"/>
                <a:gd name="T52" fmla="*/ 967740768 w 397"/>
                <a:gd name="T53" fmla="*/ 577117102 h 345"/>
                <a:gd name="T54" fmla="*/ 839213491 w 397"/>
                <a:gd name="T55" fmla="*/ 607359004 h 345"/>
                <a:gd name="T56" fmla="*/ 811490956 w 397"/>
                <a:gd name="T57" fmla="*/ 693044395 h 345"/>
                <a:gd name="T58" fmla="*/ 735886209 w 397"/>
                <a:gd name="T59" fmla="*/ 708165347 h 345"/>
                <a:gd name="T60" fmla="*/ 645160512 w 397"/>
                <a:gd name="T61" fmla="*/ 670362174 h 345"/>
                <a:gd name="T62" fmla="*/ 607358932 w 397"/>
                <a:gd name="T63" fmla="*/ 544354247 h 345"/>
                <a:gd name="T64" fmla="*/ 635079879 w 397"/>
                <a:gd name="T65" fmla="*/ 385585052 h 345"/>
                <a:gd name="T66" fmla="*/ 577117033 w 397"/>
                <a:gd name="T67" fmla="*/ 347781880 h 345"/>
                <a:gd name="T68" fmla="*/ 546875134 w 397"/>
                <a:gd name="T69" fmla="*/ 196572367 h 345"/>
                <a:gd name="T70" fmla="*/ 521673551 w 397"/>
                <a:gd name="T71" fmla="*/ 186491733 h 345"/>
                <a:gd name="T72" fmla="*/ 478830067 w 397"/>
                <a:gd name="T73" fmla="*/ 231854587 h 345"/>
                <a:gd name="T74" fmla="*/ 425907538 w 397"/>
                <a:gd name="T75" fmla="*/ 201612684 h 345"/>
                <a:gd name="T76" fmla="*/ 405746272 w 397"/>
                <a:gd name="T77" fmla="*/ 100806342 h 345"/>
                <a:gd name="T78" fmla="*/ 204133612 w 397"/>
                <a:gd name="T79" fmla="*/ 80645074 h 345"/>
                <a:gd name="T80" fmla="*/ 98286965 w 397"/>
                <a:gd name="T81" fmla="*/ 0 h 345"/>
                <a:gd name="T82" fmla="*/ 0 w 397"/>
                <a:gd name="T83" fmla="*/ 7561269 h 345"/>
                <a:gd name="T84" fmla="*/ 0 w 397"/>
                <a:gd name="T85" fmla="*/ 7561269 h 3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7"/>
                <a:gd name="T130" fmla="*/ 0 h 345"/>
                <a:gd name="T131" fmla="*/ 397 w 397"/>
                <a:gd name="T132" fmla="*/ 345 h 3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7" h="345">
                  <a:moveTo>
                    <a:pt x="0" y="3"/>
                  </a:moveTo>
                  <a:lnTo>
                    <a:pt x="25" y="81"/>
                  </a:lnTo>
                  <a:lnTo>
                    <a:pt x="13" y="88"/>
                  </a:lnTo>
                  <a:lnTo>
                    <a:pt x="15" y="105"/>
                  </a:lnTo>
                  <a:lnTo>
                    <a:pt x="37" y="122"/>
                  </a:lnTo>
                  <a:lnTo>
                    <a:pt x="37" y="153"/>
                  </a:lnTo>
                  <a:lnTo>
                    <a:pt x="64" y="179"/>
                  </a:lnTo>
                  <a:lnTo>
                    <a:pt x="52" y="102"/>
                  </a:lnTo>
                  <a:lnTo>
                    <a:pt x="37" y="50"/>
                  </a:lnTo>
                  <a:lnTo>
                    <a:pt x="41" y="15"/>
                  </a:lnTo>
                  <a:lnTo>
                    <a:pt x="54" y="16"/>
                  </a:lnTo>
                  <a:lnTo>
                    <a:pt x="59" y="28"/>
                  </a:lnTo>
                  <a:lnTo>
                    <a:pt x="54" y="58"/>
                  </a:lnTo>
                  <a:lnTo>
                    <a:pt x="122" y="191"/>
                  </a:lnTo>
                  <a:lnTo>
                    <a:pt x="122" y="238"/>
                  </a:lnTo>
                  <a:lnTo>
                    <a:pt x="177" y="304"/>
                  </a:lnTo>
                  <a:lnTo>
                    <a:pt x="237" y="331"/>
                  </a:lnTo>
                  <a:lnTo>
                    <a:pt x="261" y="317"/>
                  </a:lnTo>
                  <a:lnTo>
                    <a:pt x="297" y="345"/>
                  </a:lnTo>
                  <a:lnTo>
                    <a:pt x="318" y="324"/>
                  </a:lnTo>
                  <a:lnTo>
                    <a:pt x="309" y="301"/>
                  </a:lnTo>
                  <a:lnTo>
                    <a:pt x="339" y="292"/>
                  </a:lnTo>
                  <a:lnTo>
                    <a:pt x="348" y="297"/>
                  </a:lnTo>
                  <a:lnTo>
                    <a:pt x="357" y="288"/>
                  </a:lnTo>
                  <a:lnTo>
                    <a:pt x="371" y="288"/>
                  </a:lnTo>
                  <a:lnTo>
                    <a:pt x="397" y="241"/>
                  </a:lnTo>
                  <a:lnTo>
                    <a:pt x="384" y="229"/>
                  </a:lnTo>
                  <a:lnTo>
                    <a:pt x="333" y="241"/>
                  </a:lnTo>
                  <a:lnTo>
                    <a:pt x="322" y="275"/>
                  </a:lnTo>
                  <a:lnTo>
                    <a:pt x="292" y="281"/>
                  </a:lnTo>
                  <a:lnTo>
                    <a:pt x="256" y="266"/>
                  </a:lnTo>
                  <a:lnTo>
                    <a:pt x="241" y="216"/>
                  </a:lnTo>
                  <a:lnTo>
                    <a:pt x="252" y="153"/>
                  </a:lnTo>
                  <a:lnTo>
                    <a:pt x="229" y="138"/>
                  </a:lnTo>
                  <a:lnTo>
                    <a:pt x="217" y="78"/>
                  </a:lnTo>
                  <a:lnTo>
                    <a:pt x="207" y="74"/>
                  </a:lnTo>
                  <a:lnTo>
                    <a:pt x="190" y="92"/>
                  </a:lnTo>
                  <a:lnTo>
                    <a:pt x="169" y="80"/>
                  </a:lnTo>
                  <a:lnTo>
                    <a:pt x="161" y="40"/>
                  </a:lnTo>
                  <a:lnTo>
                    <a:pt x="81" y="32"/>
                  </a:lnTo>
                  <a:lnTo>
                    <a:pt x="39" y="0"/>
                  </a:lnTo>
                  <a:lnTo>
                    <a:pt x="0" y="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1" name="Freeform 7"/>
            <p:cNvSpPr>
              <a:spLocks/>
            </p:cNvSpPr>
            <p:nvPr/>
          </p:nvSpPr>
          <p:spPr bwMode="gray">
            <a:xfrm>
              <a:off x="4859338" y="2782888"/>
              <a:ext cx="79375" cy="57150"/>
            </a:xfrm>
            <a:custGeom>
              <a:avLst/>
              <a:gdLst>
                <a:gd name="T0" fmla="*/ 123488450 w 50"/>
                <a:gd name="T1" fmla="*/ 0 h 36"/>
                <a:gd name="T2" fmla="*/ 50403125 w 50"/>
                <a:gd name="T3" fmla="*/ 0 h 36"/>
                <a:gd name="T4" fmla="*/ 0 w 50"/>
                <a:gd name="T5" fmla="*/ 25201563 h 36"/>
                <a:gd name="T6" fmla="*/ 0 w 50"/>
                <a:gd name="T7" fmla="*/ 47882175 h 36"/>
                <a:gd name="T8" fmla="*/ 30241875 w 50"/>
                <a:gd name="T9" fmla="*/ 75604688 h 36"/>
                <a:gd name="T10" fmla="*/ 126007813 w 50"/>
                <a:gd name="T11" fmla="*/ 90725625 h 36"/>
                <a:gd name="T12" fmla="*/ 123488450 w 50"/>
                <a:gd name="T13" fmla="*/ 0 h 36"/>
                <a:gd name="T14" fmla="*/ 123488450 w 50"/>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36"/>
                <a:gd name="T26" fmla="*/ 50 w 5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36">
                  <a:moveTo>
                    <a:pt x="49" y="0"/>
                  </a:moveTo>
                  <a:lnTo>
                    <a:pt x="20" y="0"/>
                  </a:lnTo>
                  <a:lnTo>
                    <a:pt x="0" y="10"/>
                  </a:lnTo>
                  <a:lnTo>
                    <a:pt x="0" y="19"/>
                  </a:lnTo>
                  <a:lnTo>
                    <a:pt x="12" y="30"/>
                  </a:lnTo>
                  <a:lnTo>
                    <a:pt x="50" y="36"/>
                  </a:lnTo>
                  <a:lnTo>
                    <a:pt x="4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2" name="Freeform 8"/>
            <p:cNvSpPr>
              <a:spLocks/>
            </p:cNvSpPr>
            <p:nvPr/>
          </p:nvSpPr>
          <p:spPr bwMode="gray">
            <a:xfrm>
              <a:off x="4214813" y="3467100"/>
              <a:ext cx="460375" cy="468313"/>
            </a:xfrm>
            <a:custGeom>
              <a:avLst/>
              <a:gdLst>
                <a:gd name="T0" fmla="*/ 567034363 w 290"/>
                <a:gd name="T1" fmla="*/ 20161272 h 295"/>
                <a:gd name="T2" fmla="*/ 514111875 w 290"/>
                <a:gd name="T3" fmla="*/ 0 h 295"/>
                <a:gd name="T4" fmla="*/ 289817175 w 290"/>
                <a:gd name="T5" fmla="*/ 42843496 h 295"/>
                <a:gd name="T6" fmla="*/ 239414050 w 290"/>
                <a:gd name="T7" fmla="*/ 78125721 h 295"/>
                <a:gd name="T8" fmla="*/ 269655925 w 290"/>
                <a:gd name="T9" fmla="*/ 231854623 h 295"/>
                <a:gd name="T10" fmla="*/ 181451250 w 290"/>
                <a:gd name="T11" fmla="*/ 236894940 h 295"/>
                <a:gd name="T12" fmla="*/ 128527175 w 290"/>
                <a:gd name="T13" fmla="*/ 322580344 h 295"/>
                <a:gd name="T14" fmla="*/ 0 w 290"/>
                <a:gd name="T15" fmla="*/ 350302887 h 295"/>
                <a:gd name="T16" fmla="*/ 2520950 w 290"/>
                <a:gd name="T17" fmla="*/ 413306066 h 295"/>
                <a:gd name="T18" fmla="*/ 420865300 w 290"/>
                <a:gd name="T19" fmla="*/ 735886411 h 295"/>
                <a:gd name="T20" fmla="*/ 493950625 w 290"/>
                <a:gd name="T21" fmla="*/ 743447681 h 295"/>
                <a:gd name="T22" fmla="*/ 730845313 w 290"/>
                <a:gd name="T23" fmla="*/ 554434967 h 295"/>
                <a:gd name="T24" fmla="*/ 708164700 w 290"/>
                <a:gd name="T25" fmla="*/ 526714012 h 295"/>
                <a:gd name="T26" fmla="*/ 662801888 w 290"/>
                <a:gd name="T27" fmla="*/ 519152742 h 295"/>
                <a:gd name="T28" fmla="*/ 635079375 w 290"/>
                <a:gd name="T29" fmla="*/ 473789881 h 295"/>
                <a:gd name="T30" fmla="*/ 635079375 w 290"/>
                <a:gd name="T31" fmla="*/ 289819072 h 295"/>
                <a:gd name="T32" fmla="*/ 619958438 w 290"/>
                <a:gd name="T33" fmla="*/ 269657800 h 295"/>
                <a:gd name="T34" fmla="*/ 622477800 w 290"/>
                <a:gd name="T35" fmla="*/ 224294939 h 295"/>
                <a:gd name="T36" fmla="*/ 572074675 w 290"/>
                <a:gd name="T37" fmla="*/ 173891761 h 295"/>
                <a:gd name="T38" fmla="*/ 567034363 w 290"/>
                <a:gd name="T39" fmla="*/ 123488582 h 295"/>
                <a:gd name="T40" fmla="*/ 589716563 w 290"/>
                <a:gd name="T41" fmla="*/ 108367628 h 295"/>
                <a:gd name="T42" fmla="*/ 579635938 w 290"/>
                <a:gd name="T43" fmla="*/ 55443497 h 295"/>
                <a:gd name="T44" fmla="*/ 567034363 w 290"/>
                <a:gd name="T45" fmla="*/ 20161272 h 295"/>
                <a:gd name="T46" fmla="*/ 567034363 w 290"/>
                <a:gd name="T47" fmla="*/ 20161272 h 2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0"/>
                <a:gd name="T73" fmla="*/ 0 h 295"/>
                <a:gd name="T74" fmla="*/ 290 w 290"/>
                <a:gd name="T75" fmla="*/ 295 h 2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0" h="295">
                  <a:moveTo>
                    <a:pt x="225" y="8"/>
                  </a:moveTo>
                  <a:lnTo>
                    <a:pt x="204" y="0"/>
                  </a:lnTo>
                  <a:lnTo>
                    <a:pt x="115" y="17"/>
                  </a:lnTo>
                  <a:lnTo>
                    <a:pt x="95" y="31"/>
                  </a:lnTo>
                  <a:lnTo>
                    <a:pt x="107" y="92"/>
                  </a:lnTo>
                  <a:lnTo>
                    <a:pt x="72" y="94"/>
                  </a:lnTo>
                  <a:lnTo>
                    <a:pt x="51" y="128"/>
                  </a:lnTo>
                  <a:lnTo>
                    <a:pt x="0" y="139"/>
                  </a:lnTo>
                  <a:lnTo>
                    <a:pt x="1" y="164"/>
                  </a:lnTo>
                  <a:lnTo>
                    <a:pt x="167" y="292"/>
                  </a:lnTo>
                  <a:lnTo>
                    <a:pt x="196" y="295"/>
                  </a:lnTo>
                  <a:lnTo>
                    <a:pt x="290" y="220"/>
                  </a:lnTo>
                  <a:lnTo>
                    <a:pt x="281" y="209"/>
                  </a:lnTo>
                  <a:lnTo>
                    <a:pt x="263" y="206"/>
                  </a:lnTo>
                  <a:lnTo>
                    <a:pt x="252" y="188"/>
                  </a:lnTo>
                  <a:lnTo>
                    <a:pt x="252" y="115"/>
                  </a:lnTo>
                  <a:lnTo>
                    <a:pt x="246" y="107"/>
                  </a:lnTo>
                  <a:lnTo>
                    <a:pt x="247" y="89"/>
                  </a:lnTo>
                  <a:lnTo>
                    <a:pt x="227" y="69"/>
                  </a:lnTo>
                  <a:lnTo>
                    <a:pt x="225" y="49"/>
                  </a:lnTo>
                  <a:lnTo>
                    <a:pt x="234" y="43"/>
                  </a:lnTo>
                  <a:lnTo>
                    <a:pt x="230" y="22"/>
                  </a:lnTo>
                  <a:lnTo>
                    <a:pt x="225" y="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3" name="Freeform 9"/>
            <p:cNvSpPr>
              <a:spLocks/>
            </p:cNvSpPr>
            <p:nvPr/>
          </p:nvSpPr>
          <p:spPr bwMode="gray">
            <a:xfrm>
              <a:off x="3998913" y="3517900"/>
              <a:ext cx="377825" cy="361950"/>
            </a:xfrm>
            <a:custGeom>
              <a:avLst/>
              <a:gdLst>
                <a:gd name="T0" fmla="*/ 572076263 w 238"/>
                <a:gd name="T1" fmla="*/ 0 h 228"/>
                <a:gd name="T2" fmla="*/ 420866888 w 238"/>
                <a:gd name="T3" fmla="*/ 0 h 228"/>
                <a:gd name="T4" fmla="*/ 390625013 w 238"/>
                <a:gd name="T5" fmla="*/ 65524063 h 228"/>
                <a:gd name="T6" fmla="*/ 322580000 w 238"/>
                <a:gd name="T7" fmla="*/ 100806250 h 228"/>
                <a:gd name="T8" fmla="*/ 267136563 w 238"/>
                <a:gd name="T9" fmla="*/ 254536575 h 228"/>
                <a:gd name="T10" fmla="*/ 153728738 w 238"/>
                <a:gd name="T11" fmla="*/ 320059050 h 228"/>
                <a:gd name="T12" fmla="*/ 0 w 238"/>
                <a:gd name="T13" fmla="*/ 574595625 h 228"/>
                <a:gd name="T14" fmla="*/ 151209375 w 238"/>
                <a:gd name="T15" fmla="*/ 569555313 h 228"/>
                <a:gd name="T16" fmla="*/ 158769050 w 238"/>
                <a:gd name="T17" fmla="*/ 498990938 h 228"/>
                <a:gd name="T18" fmla="*/ 196572188 w 238"/>
                <a:gd name="T19" fmla="*/ 498990938 h 228"/>
                <a:gd name="T20" fmla="*/ 196572188 w 238"/>
                <a:gd name="T21" fmla="*/ 395665325 h 228"/>
                <a:gd name="T22" fmla="*/ 332660625 w 238"/>
                <a:gd name="T23" fmla="*/ 395665325 h 228"/>
                <a:gd name="T24" fmla="*/ 335181575 w 238"/>
                <a:gd name="T25" fmla="*/ 262096250 h 228"/>
                <a:gd name="T26" fmla="*/ 463708750 w 238"/>
                <a:gd name="T27" fmla="*/ 231854375 h 228"/>
                <a:gd name="T28" fmla="*/ 516632825 w 238"/>
                <a:gd name="T29" fmla="*/ 146169063 h 228"/>
                <a:gd name="T30" fmla="*/ 599797188 w 238"/>
                <a:gd name="T31" fmla="*/ 143649700 h 228"/>
                <a:gd name="T32" fmla="*/ 572076263 w 238"/>
                <a:gd name="T33" fmla="*/ 0 h 228"/>
                <a:gd name="T34" fmla="*/ 572076263 w 238"/>
                <a:gd name="T35" fmla="*/ 0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8"/>
                <a:gd name="T55" fmla="*/ 0 h 228"/>
                <a:gd name="T56" fmla="*/ 238 w 238"/>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8" h="228">
                  <a:moveTo>
                    <a:pt x="227" y="0"/>
                  </a:moveTo>
                  <a:lnTo>
                    <a:pt x="167" y="0"/>
                  </a:lnTo>
                  <a:lnTo>
                    <a:pt x="155" y="26"/>
                  </a:lnTo>
                  <a:lnTo>
                    <a:pt x="128" y="40"/>
                  </a:lnTo>
                  <a:lnTo>
                    <a:pt x="106" y="101"/>
                  </a:lnTo>
                  <a:lnTo>
                    <a:pt x="61" y="127"/>
                  </a:lnTo>
                  <a:lnTo>
                    <a:pt x="0" y="228"/>
                  </a:lnTo>
                  <a:lnTo>
                    <a:pt x="60" y="226"/>
                  </a:lnTo>
                  <a:lnTo>
                    <a:pt x="63" y="198"/>
                  </a:lnTo>
                  <a:lnTo>
                    <a:pt x="78" y="198"/>
                  </a:lnTo>
                  <a:lnTo>
                    <a:pt x="78" y="157"/>
                  </a:lnTo>
                  <a:lnTo>
                    <a:pt x="132" y="157"/>
                  </a:lnTo>
                  <a:lnTo>
                    <a:pt x="133" y="104"/>
                  </a:lnTo>
                  <a:lnTo>
                    <a:pt x="184" y="92"/>
                  </a:lnTo>
                  <a:lnTo>
                    <a:pt x="205" y="58"/>
                  </a:lnTo>
                  <a:lnTo>
                    <a:pt x="238" y="57"/>
                  </a:lnTo>
                  <a:lnTo>
                    <a:pt x="22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4" name="Freeform 10"/>
            <p:cNvSpPr>
              <a:spLocks/>
            </p:cNvSpPr>
            <p:nvPr/>
          </p:nvSpPr>
          <p:spPr bwMode="gray">
            <a:xfrm>
              <a:off x="3998913" y="3738563"/>
              <a:ext cx="284162" cy="303212"/>
            </a:xfrm>
            <a:custGeom>
              <a:avLst/>
              <a:gdLst>
                <a:gd name="T0" fmla="*/ 0 w 179"/>
                <a:gd name="T1" fmla="*/ 234373351 h 191"/>
                <a:gd name="T2" fmla="*/ 30241822 w 179"/>
                <a:gd name="T3" fmla="*/ 272176426 h 191"/>
                <a:gd name="T4" fmla="*/ 22680573 w 179"/>
                <a:gd name="T5" fmla="*/ 433466160 h 191"/>
                <a:gd name="T6" fmla="*/ 65523947 w 179"/>
                <a:gd name="T7" fmla="*/ 403224335 h 191"/>
                <a:gd name="T8" fmla="*/ 95765769 w 179"/>
                <a:gd name="T9" fmla="*/ 398184031 h 191"/>
                <a:gd name="T10" fmla="*/ 138607556 w 179"/>
                <a:gd name="T11" fmla="*/ 413304943 h 191"/>
                <a:gd name="T12" fmla="*/ 183970289 w 179"/>
                <a:gd name="T13" fmla="*/ 481348256 h 191"/>
                <a:gd name="T14" fmla="*/ 229333021 w 179"/>
                <a:gd name="T15" fmla="*/ 451106431 h 191"/>
                <a:gd name="T16" fmla="*/ 448587023 w 179"/>
                <a:gd name="T17" fmla="*/ 446066127 h 191"/>
                <a:gd name="T18" fmla="*/ 395663041 w 179"/>
                <a:gd name="T19" fmla="*/ 80644867 h 191"/>
                <a:gd name="T20" fmla="*/ 451106381 w 179"/>
                <a:gd name="T21" fmla="*/ 80644867 h 191"/>
                <a:gd name="T22" fmla="*/ 345260005 w 179"/>
                <a:gd name="T23" fmla="*/ 0 h 191"/>
                <a:gd name="T24" fmla="*/ 345260005 w 179"/>
                <a:gd name="T25" fmla="*/ 55443346 h 191"/>
                <a:gd name="T26" fmla="*/ 206652449 w 179"/>
                <a:gd name="T27" fmla="*/ 55443346 h 191"/>
                <a:gd name="T28" fmla="*/ 206652449 w 179"/>
                <a:gd name="T29" fmla="*/ 158768788 h 191"/>
                <a:gd name="T30" fmla="*/ 168849378 w 179"/>
                <a:gd name="T31" fmla="*/ 158768788 h 191"/>
                <a:gd name="T32" fmla="*/ 163809074 w 179"/>
                <a:gd name="T33" fmla="*/ 229333047 h 191"/>
                <a:gd name="T34" fmla="*/ 0 w 179"/>
                <a:gd name="T35" fmla="*/ 234373351 h 191"/>
                <a:gd name="T36" fmla="*/ 0 w 179"/>
                <a:gd name="T37" fmla="*/ 234373351 h 1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91"/>
                <a:gd name="T59" fmla="*/ 179 w 179"/>
                <a:gd name="T60" fmla="*/ 191 h 1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91">
                  <a:moveTo>
                    <a:pt x="0" y="93"/>
                  </a:moveTo>
                  <a:lnTo>
                    <a:pt x="12" y="108"/>
                  </a:lnTo>
                  <a:lnTo>
                    <a:pt x="9" y="172"/>
                  </a:lnTo>
                  <a:lnTo>
                    <a:pt x="26" y="160"/>
                  </a:lnTo>
                  <a:lnTo>
                    <a:pt x="38" y="158"/>
                  </a:lnTo>
                  <a:lnTo>
                    <a:pt x="55" y="164"/>
                  </a:lnTo>
                  <a:lnTo>
                    <a:pt x="73" y="191"/>
                  </a:lnTo>
                  <a:lnTo>
                    <a:pt x="91" y="179"/>
                  </a:lnTo>
                  <a:lnTo>
                    <a:pt x="178" y="177"/>
                  </a:lnTo>
                  <a:lnTo>
                    <a:pt x="157" y="32"/>
                  </a:lnTo>
                  <a:lnTo>
                    <a:pt x="179" y="32"/>
                  </a:lnTo>
                  <a:lnTo>
                    <a:pt x="137" y="0"/>
                  </a:lnTo>
                  <a:lnTo>
                    <a:pt x="137" y="22"/>
                  </a:lnTo>
                  <a:lnTo>
                    <a:pt x="82" y="22"/>
                  </a:lnTo>
                  <a:lnTo>
                    <a:pt x="82" y="63"/>
                  </a:lnTo>
                  <a:lnTo>
                    <a:pt x="67" y="63"/>
                  </a:lnTo>
                  <a:lnTo>
                    <a:pt x="65" y="91"/>
                  </a:lnTo>
                  <a:lnTo>
                    <a:pt x="0" y="9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5" name="Freeform 11"/>
            <p:cNvSpPr>
              <a:spLocks/>
            </p:cNvSpPr>
            <p:nvPr/>
          </p:nvSpPr>
          <p:spPr bwMode="gray">
            <a:xfrm>
              <a:off x="4000500" y="3995738"/>
              <a:ext cx="141288" cy="103187"/>
            </a:xfrm>
            <a:custGeom>
              <a:avLst/>
              <a:gdLst>
                <a:gd name="T0" fmla="*/ 65524294 w 89"/>
                <a:gd name="T1" fmla="*/ 5040288 h 65"/>
                <a:gd name="T2" fmla="*/ 17641950 w 89"/>
                <a:gd name="T3" fmla="*/ 45362593 h 65"/>
                <a:gd name="T4" fmla="*/ 5040330 w 89"/>
                <a:gd name="T5" fmla="*/ 65523745 h 65"/>
                <a:gd name="T6" fmla="*/ 0 w 89"/>
                <a:gd name="T7" fmla="*/ 85684897 h 65"/>
                <a:gd name="T8" fmla="*/ 20161321 w 89"/>
                <a:gd name="T9" fmla="*/ 100805762 h 65"/>
                <a:gd name="T10" fmla="*/ 83166244 w 89"/>
                <a:gd name="T11" fmla="*/ 98284824 h 65"/>
                <a:gd name="T12" fmla="*/ 123488887 w 89"/>
                <a:gd name="T13" fmla="*/ 88204248 h 65"/>
                <a:gd name="T14" fmla="*/ 128529217 w 89"/>
                <a:gd name="T15" fmla="*/ 108365400 h 65"/>
                <a:gd name="T16" fmla="*/ 126008258 w 89"/>
                <a:gd name="T17" fmla="*/ 133566840 h 65"/>
                <a:gd name="T18" fmla="*/ 166330901 w 89"/>
                <a:gd name="T19" fmla="*/ 153727993 h 65"/>
                <a:gd name="T20" fmla="*/ 171371231 w 89"/>
                <a:gd name="T21" fmla="*/ 163808569 h 65"/>
                <a:gd name="T22" fmla="*/ 224295494 w 89"/>
                <a:gd name="T23" fmla="*/ 163808569 h 65"/>
                <a:gd name="T24" fmla="*/ 224295494 w 89"/>
                <a:gd name="T25" fmla="*/ 141128066 h 65"/>
                <a:gd name="T26" fmla="*/ 178932521 w 89"/>
                <a:gd name="T27" fmla="*/ 85684897 h 65"/>
                <a:gd name="T28" fmla="*/ 126008258 w 89"/>
                <a:gd name="T29" fmla="*/ 12599926 h 65"/>
                <a:gd name="T30" fmla="*/ 93246905 w 89"/>
                <a:gd name="T31" fmla="*/ 0 h 65"/>
                <a:gd name="T32" fmla="*/ 65524294 w 89"/>
                <a:gd name="T33" fmla="*/ 5040288 h 65"/>
                <a:gd name="T34" fmla="*/ 65524294 w 89"/>
                <a:gd name="T35" fmla="*/ 5040288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65"/>
                <a:gd name="T56" fmla="*/ 89 w 8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65">
                  <a:moveTo>
                    <a:pt x="26" y="2"/>
                  </a:moveTo>
                  <a:lnTo>
                    <a:pt x="7" y="18"/>
                  </a:lnTo>
                  <a:lnTo>
                    <a:pt x="2" y="26"/>
                  </a:lnTo>
                  <a:lnTo>
                    <a:pt x="0" y="34"/>
                  </a:lnTo>
                  <a:lnTo>
                    <a:pt x="8" y="40"/>
                  </a:lnTo>
                  <a:lnTo>
                    <a:pt x="33" y="39"/>
                  </a:lnTo>
                  <a:lnTo>
                    <a:pt x="49" y="35"/>
                  </a:lnTo>
                  <a:lnTo>
                    <a:pt x="51" y="43"/>
                  </a:lnTo>
                  <a:lnTo>
                    <a:pt x="50" y="53"/>
                  </a:lnTo>
                  <a:lnTo>
                    <a:pt x="66" y="61"/>
                  </a:lnTo>
                  <a:lnTo>
                    <a:pt x="68" y="65"/>
                  </a:lnTo>
                  <a:lnTo>
                    <a:pt x="89" y="65"/>
                  </a:lnTo>
                  <a:lnTo>
                    <a:pt x="89" y="56"/>
                  </a:lnTo>
                  <a:lnTo>
                    <a:pt x="71" y="34"/>
                  </a:lnTo>
                  <a:lnTo>
                    <a:pt x="50" y="5"/>
                  </a:lnTo>
                  <a:lnTo>
                    <a:pt x="37" y="0"/>
                  </a:lnTo>
                  <a:lnTo>
                    <a:pt x="26"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6" name="Freeform 12"/>
            <p:cNvSpPr>
              <a:spLocks/>
            </p:cNvSpPr>
            <p:nvPr/>
          </p:nvSpPr>
          <p:spPr bwMode="gray">
            <a:xfrm>
              <a:off x="4014788" y="4057650"/>
              <a:ext cx="60325" cy="19050"/>
            </a:xfrm>
            <a:custGeom>
              <a:avLst/>
              <a:gdLst>
                <a:gd name="T0" fmla="*/ 0 w 38"/>
                <a:gd name="T1" fmla="*/ 12601575 h 12"/>
                <a:gd name="T2" fmla="*/ 0 w 38"/>
                <a:gd name="T3" fmla="*/ 30241875 h 12"/>
                <a:gd name="T4" fmla="*/ 93246575 w 38"/>
                <a:gd name="T5" fmla="*/ 25201563 h 12"/>
                <a:gd name="T6" fmla="*/ 95765938 w 38"/>
                <a:gd name="T7" fmla="*/ 12601575 h 12"/>
                <a:gd name="T8" fmla="*/ 93246575 w 38"/>
                <a:gd name="T9" fmla="*/ 0 h 12"/>
                <a:gd name="T10" fmla="*/ 68043425 w 38"/>
                <a:gd name="T11" fmla="*/ 10080625 h 12"/>
                <a:gd name="T12" fmla="*/ 0 w 38"/>
                <a:gd name="T13" fmla="*/ 12601575 h 12"/>
                <a:gd name="T14" fmla="*/ 0 w 38"/>
                <a:gd name="T15" fmla="*/ 12601575 h 1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2"/>
                <a:gd name="T26" fmla="*/ 38 w 3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2">
                  <a:moveTo>
                    <a:pt x="0" y="5"/>
                  </a:moveTo>
                  <a:lnTo>
                    <a:pt x="0" y="12"/>
                  </a:lnTo>
                  <a:lnTo>
                    <a:pt x="37" y="10"/>
                  </a:lnTo>
                  <a:lnTo>
                    <a:pt x="38" y="5"/>
                  </a:lnTo>
                  <a:lnTo>
                    <a:pt x="37" y="0"/>
                  </a:lnTo>
                  <a:lnTo>
                    <a:pt x="27" y="4"/>
                  </a:lnTo>
                  <a:lnTo>
                    <a:pt x="0" y="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7" name="Freeform 13"/>
            <p:cNvSpPr>
              <a:spLocks/>
            </p:cNvSpPr>
            <p:nvPr/>
          </p:nvSpPr>
          <p:spPr bwMode="gray">
            <a:xfrm>
              <a:off x="4014788" y="4083050"/>
              <a:ext cx="85725" cy="23813"/>
            </a:xfrm>
            <a:custGeom>
              <a:avLst/>
              <a:gdLst>
                <a:gd name="T0" fmla="*/ 0 w 54"/>
                <a:gd name="T1" fmla="*/ 0 h 15"/>
                <a:gd name="T2" fmla="*/ 17640300 w 54"/>
                <a:gd name="T3" fmla="*/ 37803931 h 15"/>
                <a:gd name="T4" fmla="*/ 27722513 w 54"/>
                <a:gd name="T5" fmla="*/ 12601840 h 15"/>
                <a:gd name="T6" fmla="*/ 136088438 w 54"/>
                <a:gd name="T7" fmla="*/ 25202092 h 15"/>
                <a:gd name="T8" fmla="*/ 90725625 w 54"/>
                <a:gd name="T9" fmla="*/ 0 h 15"/>
                <a:gd name="T10" fmla="*/ 0 w 54"/>
                <a:gd name="T11" fmla="*/ 0 h 15"/>
                <a:gd name="T12" fmla="*/ 0 w 54"/>
                <a:gd name="T13" fmla="*/ 0 h 15"/>
                <a:gd name="T14" fmla="*/ 0 60000 65536"/>
                <a:gd name="T15" fmla="*/ 0 60000 65536"/>
                <a:gd name="T16" fmla="*/ 0 60000 65536"/>
                <a:gd name="T17" fmla="*/ 0 60000 65536"/>
                <a:gd name="T18" fmla="*/ 0 60000 65536"/>
                <a:gd name="T19" fmla="*/ 0 60000 65536"/>
                <a:gd name="T20" fmla="*/ 0 60000 65536"/>
                <a:gd name="T21" fmla="*/ 0 w 54"/>
                <a:gd name="T22" fmla="*/ 0 h 15"/>
                <a:gd name="T23" fmla="*/ 54 w 54"/>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5">
                  <a:moveTo>
                    <a:pt x="0" y="0"/>
                  </a:moveTo>
                  <a:lnTo>
                    <a:pt x="7" y="15"/>
                  </a:lnTo>
                  <a:lnTo>
                    <a:pt x="11" y="5"/>
                  </a:lnTo>
                  <a:lnTo>
                    <a:pt x="54" y="10"/>
                  </a:lnTo>
                  <a:lnTo>
                    <a:pt x="36" y="0"/>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8" name="Freeform 14"/>
            <p:cNvSpPr>
              <a:spLocks/>
            </p:cNvSpPr>
            <p:nvPr/>
          </p:nvSpPr>
          <p:spPr bwMode="gray">
            <a:xfrm>
              <a:off x="4030663" y="4098925"/>
              <a:ext cx="44450" cy="41275"/>
            </a:xfrm>
            <a:custGeom>
              <a:avLst/>
              <a:gdLst>
                <a:gd name="T0" fmla="*/ 0 w 28"/>
                <a:gd name="T1" fmla="*/ 30241875 h 26"/>
                <a:gd name="T2" fmla="*/ 17641888 w 28"/>
                <a:gd name="T3" fmla="*/ 65524063 h 26"/>
                <a:gd name="T4" fmla="*/ 70564375 w 28"/>
                <a:gd name="T5" fmla="*/ 22682200 h 26"/>
                <a:gd name="T6" fmla="*/ 70564375 w 28"/>
                <a:gd name="T7" fmla="*/ 7561263 h 26"/>
                <a:gd name="T8" fmla="*/ 10080625 w 28"/>
                <a:gd name="T9" fmla="*/ 0 h 26"/>
                <a:gd name="T10" fmla="*/ 0 w 28"/>
                <a:gd name="T11" fmla="*/ 30241875 h 26"/>
                <a:gd name="T12" fmla="*/ 0 w 28"/>
                <a:gd name="T13" fmla="*/ 30241875 h 26"/>
                <a:gd name="T14" fmla="*/ 0 60000 65536"/>
                <a:gd name="T15" fmla="*/ 0 60000 65536"/>
                <a:gd name="T16" fmla="*/ 0 60000 65536"/>
                <a:gd name="T17" fmla="*/ 0 60000 65536"/>
                <a:gd name="T18" fmla="*/ 0 60000 65536"/>
                <a:gd name="T19" fmla="*/ 0 60000 65536"/>
                <a:gd name="T20" fmla="*/ 0 60000 65536"/>
                <a:gd name="T21" fmla="*/ 0 w 28"/>
                <a:gd name="T22" fmla="*/ 0 h 26"/>
                <a:gd name="T23" fmla="*/ 28 w 2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6">
                  <a:moveTo>
                    <a:pt x="0" y="12"/>
                  </a:moveTo>
                  <a:lnTo>
                    <a:pt x="7" y="26"/>
                  </a:lnTo>
                  <a:lnTo>
                    <a:pt x="28" y="9"/>
                  </a:lnTo>
                  <a:lnTo>
                    <a:pt x="28" y="3"/>
                  </a:lnTo>
                  <a:lnTo>
                    <a:pt x="4" y="0"/>
                  </a:lnTo>
                  <a:lnTo>
                    <a:pt x="0" y="1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69" name="Freeform 15"/>
            <p:cNvSpPr>
              <a:spLocks/>
            </p:cNvSpPr>
            <p:nvPr/>
          </p:nvSpPr>
          <p:spPr bwMode="gray">
            <a:xfrm>
              <a:off x="4046538" y="4100513"/>
              <a:ext cx="160337" cy="106362"/>
            </a:xfrm>
            <a:custGeom>
              <a:avLst/>
              <a:gdLst>
                <a:gd name="T0" fmla="*/ 0 w 101"/>
                <a:gd name="T1" fmla="*/ 73083394 h 67"/>
                <a:gd name="T2" fmla="*/ 40322374 w 101"/>
                <a:gd name="T3" fmla="*/ 133566860 h 67"/>
                <a:gd name="T4" fmla="*/ 93244697 w 101"/>
                <a:gd name="T5" fmla="*/ 90725199 h 67"/>
                <a:gd name="T6" fmla="*/ 146168607 w 101"/>
                <a:gd name="T7" fmla="*/ 85684910 h 67"/>
                <a:gd name="T8" fmla="*/ 189010336 w 101"/>
                <a:gd name="T9" fmla="*/ 146168375 h 67"/>
                <a:gd name="T10" fmla="*/ 226813355 w 101"/>
                <a:gd name="T11" fmla="*/ 168848881 h 67"/>
                <a:gd name="T12" fmla="*/ 239413303 w 101"/>
                <a:gd name="T13" fmla="*/ 143647437 h 67"/>
                <a:gd name="T14" fmla="*/ 254534194 w 101"/>
                <a:gd name="T15" fmla="*/ 136087798 h 67"/>
                <a:gd name="T16" fmla="*/ 254534194 w 101"/>
                <a:gd name="T17" fmla="*/ 73083394 h 67"/>
                <a:gd name="T18" fmla="*/ 226813355 w 101"/>
                <a:gd name="T19" fmla="*/ 0 h 67"/>
                <a:gd name="T20" fmla="*/ 151208903 w 101"/>
                <a:gd name="T21" fmla="*/ 10080578 h 67"/>
                <a:gd name="T22" fmla="*/ 55443265 w 101"/>
                <a:gd name="T23" fmla="*/ 5040289 h 67"/>
                <a:gd name="T24" fmla="*/ 52922322 w 101"/>
                <a:gd name="T25" fmla="*/ 27720795 h 67"/>
                <a:gd name="T26" fmla="*/ 0 w 101"/>
                <a:gd name="T27" fmla="*/ 73083394 h 67"/>
                <a:gd name="T28" fmla="*/ 0 w 101"/>
                <a:gd name="T29" fmla="*/ 73083394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67"/>
                <a:gd name="T47" fmla="*/ 101 w 101"/>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67">
                  <a:moveTo>
                    <a:pt x="0" y="29"/>
                  </a:moveTo>
                  <a:lnTo>
                    <a:pt x="16" y="53"/>
                  </a:lnTo>
                  <a:lnTo>
                    <a:pt x="37" y="36"/>
                  </a:lnTo>
                  <a:lnTo>
                    <a:pt x="58" y="34"/>
                  </a:lnTo>
                  <a:lnTo>
                    <a:pt x="75" y="58"/>
                  </a:lnTo>
                  <a:lnTo>
                    <a:pt x="90" y="67"/>
                  </a:lnTo>
                  <a:lnTo>
                    <a:pt x="95" y="57"/>
                  </a:lnTo>
                  <a:lnTo>
                    <a:pt x="101" y="54"/>
                  </a:lnTo>
                  <a:lnTo>
                    <a:pt x="101" y="29"/>
                  </a:lnTo>
                  <a:lnTo>
                    <a:pt x="90" y="0"/>
                  </a:lnTo>
                  <a:lnTo>
                    <a:pt x="60" y="4"/>
                  </a:lnTo>
                  <a:lnTo>
                    <a:pt x="22" y="2"/>
                  </a:lnTo>
                  <a:lnTo>
                    <a:pt x="21" y="11"/>
                  </a:lnTo>
                  <a:lnTo>
                    <a:pt x="0" y="2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0" name="Freeform 16"/>
            <p:cNvSpPr>
              <a:spLocks/>
            </p:cNvSpPr>
            <p:nvPr/>
          </p:nvSpPr>
          <p:spPr bwMode="gray">
            <a:xfrm>
              <a:off x="4075113" y="4160838"/>
              <a:ext cx="79375" cy="73025"/>
            </a:xfrm>
            <a:custGeom>
              <a:avLst/>
              <a:gdLst>
                <a:gd name="T0" fmla="*/ 0 w 50"/>
                <a:gd name="T1" fmla="*/ 42843450 h 46"/>
                <a:gd name="T2" fmla="*/ 73083738 w 50"/>
                <a:gd name="T3" fmla="*/ 115927188 h 46"/>
                <a:gd name="T4" fmla="*/ 126007813 w 50"/>
                <a:gd name="T5" fmla="*/ 52924075 h 46"/>
                <a:gd name="T6" fmla="*/ 93246575 w 50"/>
                <a:gd name="T7" fmla="*/ 0 h 46"/>
                <a:gd name="T8" fmla="*/ 47883763 w 50"/>
                <a:gd name="T9" fmla="*/ 5040313 h 46"/>
                <a:gd name="T10" fmla="*/ 0 w 50"/>
                <a:gd name="T11" fmla="*/ 42843450 h 46"/>
                <a:gd name="T12" fmla="*/ 0 w 50"/>
                <a:gd name="T13" fmla="*/ 42843450 h 46"/>
                <a:gd name="T14" fmla="*/ 0 60000 65536"/>
                <a:gd name="T15" fmla="*/ 0 60000 65536"/>
                <a:gd name="T16" fmla="*/ 0 60000 65536"/>
                <a:gd name="T17" fmla="*/ 0 60000 65536"/>
                <a:gd name="T18" fmla="*/ 0 60000 65536"/>
                <a:gd name="T19" fmla="*/ 0 60000 65536"/>
                <a:gd name="T20" fmla="*/ 0 60000 65536"/>
                <a:gd name="T21" fmla="*/ 0 w 50"/>
                <a:gd name="T22" fmla="*/ 0 h 46"/>
                <a:gd name="T23" fmla="*/ 50 w 50"/>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46">
                  <a:moveTo>
                    <a:pt x="0" y="17"/>
                  </a:moveTo>
                  <a:lnTo>
                    <a:pt x="29" y="46"/>
                  </a:lnTo>
                  <a:lnTo>
                    <a:pt x="50" y="21"/>
                  </a:lnTo>
                  <a:lnTo>
                    <a:pt x="37" y="0"/>
                  </a:lnTo>
                  <a:lnTo>
                    <a:pt x="19" y="2"/>
                  </a:lnTo>
                  <a:lnTo>
                    <a:pt x="0" y="1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1" name="Freeform 17"/>
            <p:cNvSpPr>
              <a:spLocks/>
            </p:cNvSpPr>
            <p:nvPr/>
          </p:nvSpPr>
          <p:spPr bwMode="gray">
            <a:xfrm>
              <a:off x="4127500" y="4198938"/>
              <a:ext cx="88900" cy="101600"/>
            </a:xfrm>
            <a:custGeom>
              <a:avLst/>
              <a:gdLst>
                <a:gd name="T0" fmla="*/ 0 w 56"/>
                <a:gd name="T1" fmla="*/ 65524063 h 64"/>
                <a:gd name="T2" fmla="*/ 141128750 w 56"/>
                <a:gd name="T3" fmla="*/ 161290000 h 64"/>
                <a:gd name="T4" fmla="*/ 138609388 w 56"/>
                <a:gd name="T5" fmla="*/ 88204675 h 64"/>
                <a:gd name="T6" fmla="*/ 95765938 w 56"/>
                <a:gd name="T7" fmla="*/ 35282188 h 64"/>
                <a:gd name="T8" fmla="*/ 52924075 w 56"/>
                <a:gd name="T9" fmla="*/ 0 h 64"/>
                <a:gd name="T10" fmla="*/ 0 w 56"/>
                <a:gd name="T11" fmla="*/ 65524063 h 64"/>
                <a:gd name="T12" fmla="*/ 0 w 56"/>
                <a:gd name="T13" fmla="*/ 65524063 h 64"/>
                <a:gd name="T14" fmla="*/ 0 60000 65536"/>
                <a:gd name="T15" fmla="*/ 0 60000 65536"/>
                <a:gd name="T16" fmla="*/ 0 60000 65536"/>
                <a:gd name="T17" fmla="*/ 0 60000 65536"/>
                <a:gd name="T18" fmla="*/ 0 60000 65536"/>
                <a:gd name="T19" fmla="*/ 0 60000 65536"/>
                <a:gd name="T20" fmla="*/ 0 60000 65536"/>
                <a:gd name="T21" fmla="*/ 0 w 56"/>
                <a:gd name="T22" fmla="*/ 0 h 64"/>
                <a:gd name="T23" fmla="*/ 56 w 5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64">
                  <a:moveTo>
                    <a:pt x="0" y="26"/>
                  </a:moveTo>
                  <a:lnTo>
                    <a:pt x="56" y="64"/>
                  </a:lnTo>
                  <a:lnTo>
                    <a:pt x="55" y="35"/>
                  </a:lnTo>
                  <a:lnTo>
                    <a:pt x="38" y="14"/>
                  </a:lnTo>
                  <a:lnTo>
                    <a:pt x="21" y="0"/>
                  </a:lnTo>
                  <a:lnTo>
                    <a:pt x="0" y="2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2" name="Freeform 18"/>
            <p:cNvSpPr>
              <a:spLocks/>
            </p:cNvSpPr>
            <p:nvPr/>
          </p:nvSpPr>
          <p:spPr bwMode="gray">
            <a:xfrm>
              <a:off x="4192588" y="4144963"/>
              <a:ext cx="157162" cy="157162"/>
            </a:xfrm>
            <a:custGeom>
              <a:avLst/>
              <a:gdLst>
                <a:gd name="T0" fmla="*/ 50402965 w 99"/>
                <a:gd name="T1" fmla="*/ 249493881 h 99"/>
                <a:gd name="T2" fmla="*/ 108365580 w 99"/>
                <a:gd name="T3" fmla="*/ 209171510 h 99"/>
                <a:gd name="T4" fmla="*/ 178929731 w 99"/>
                <a:gd name="T5" fmla="*/ 196571562 h 99"/>
                <a:gd name="T6" fmla="*/ 249493881 w 99"/>
                <a:gd name="T7" fmla="*/ 214211806 h 99"/>
                <a:gd name="T8" fmla="*/ 211692452 w 99"/>
                <a:gd name="T9" fmla="*/ 158768545 h 99"/>
                <a:gd name="T10" fmla="*/ 204131213 w 99"/>
                <a:gd name="T11" fmla="*/ 123486470 h 99"/>
                <a:gd name="T12" fmla="*/ 211692452 w 99"/>
                <a:gd name="T13" fmla="*/ 22680540 h 99"/>
                <a:gd name="T14" fmla="*/ 151208894 w 99"/>
                <a:gd name="T15" fmla="*/ 25201482 h 99"/>
                <a:gd name="T16" fmla="*/ 120967115 w 99"/>
                <a:gd name="T17" fmla="*/ 0 h 99"/>
                <a:gd name="T18" fmla="*/ 57962616 w 99"/>
                <a:gd name="T19" fmla="*/ 0 h 99"/>
                <a:gd name="T20" fmla="*/ 32761133 w 99"/>
                <a:gd name="T21" fmla="*/ 5040296 h 99"/>
                <a:gd name="T22" fmla="*/ 35282075 w 99"/>
                <a:gd name="T23" fmla="*/ 73083505 h 99"/>
                <a:gd name="T24" fmla="*/ 17640244 w 99"/>
                <a:gd name="T25" fmla="*/ 78123801 h 99"/>
                <a:gd name="T26" fmla="*/ 0 w 99"/>
                <a:gd name="T27" fmla="*/ 110886522 h 99"/>
                <a:gd name="T28" fmla="*/ 47882023 w 99"/>
                <a:gd name="T29" fmla="*/ 166329783 h 99"/>
                <a:gd name="T30" fmla="*/ 50402965 w 99"/>
                <a:gd name="T31" fmla="*/ 249493881 h 99"/>
                <a:gd name="T32" fmla="*/ 50402965 w 99"/>
                <a:gd name="T33" fmla="*/ 249493881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99"/>
                <a:gd name="T53" fmla="*/ 99 w 99"/>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99">
                  <a:moveTo>
                    <a:pt x="20" y="99"/>
                  </a:moveTo>
                  <a:lnTo>
                    <a:pt x="43" y="83"/>
                  </a:lnTo>
                  <a:lnTo>
                    <a:pt x="71" y="78"/>
                  </a:lnTo>
                  <a:lnTo>
                    <a:pt x="99" y="85"/>
                  </a:lnTo>
                  <a:lnTo>
                    <a:pt x="84" y="63"/>
                  </a:lnTo>
                  <a:lnTo>
                    <a:pt x="81" y="49"/>
                  </a:lnTo>
                  <a:lnTo>
                    <a:pt x="84" y="9"/>
                  </a:lnTo>
                  <a:lnTo>
                    <a:pt x="60" y="10"/>
                  </a:lnTo>
                  <a:lnTo>
                    <a:pt x="48" y="0"/>
                  </a:lnTo>
                  <a:lnTo>
                    <a:pt x="23" y="0"/>
                  </a:lnTo>
                  <a:lnTo>
                    <a:pt x="13" y="2"/>
                  </a:lnTo>
                  <a:lnTo>
                    <a:pt x="14" y="29"/>
                  </a:lnTo>
                  <a:lnTo>
                    <a:pt x="7" y="31"/>
                  </a:lnTo>
                  <a:lnTo>
                    <a:pt x="0" y="44"/>
                  </a:lnTo>
                  <a:lnTo>
                    <a:pt x="19" y="66"/>
                  </a:lnTo>
                  <a:lnTo>
                    <a:pt x="20" y="9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3" name="Freeform 19"/>
            <p:cNvSpPr>
              <a:spLocks/>
            </p:cNvSpPr>
            <p:nvPr/>
          </p:nvSpPr>
          <p:spPr bwMode="gray">
            <a:xfrm>
              <a:off x="4121150" y="3798888"/>
              <a:ext cx="377825" cy="341312"/>
            </a:xfrm>
            <a:custGeom>
              <a:avLst/>
              <a:gdLst>
                <a:gd name="T0" fmla="*/ 0 w 238"/>
                <a:gd name="T1" fmla="*/ 390622853 h 215"/>
                <a:gd name="T2" fmla="*/ 40322500 w 238"/>
                <a:gd name="T3" fmla="*/ 365421327 h 215"/>
                <a:gd name="T4" fmla="*/ 264617200 w 238"/>
                <a:gd name="T5" fmla="*/ 360381022 h 215"/>
                <a:gd name="T6" fmla="*/ 214214075 w 238"/>
                <a:gd name="T7" fmla="*/ 0 h 215"/>
                <a:gd name="T8" fmla="*/ 274697825 w 238"/>
                <a:gd name="T9" fmla="*/ 0 h 215"/>
                <a:gd name="T10" fmla="*/ 559474688 w 238"/>
                <a:gd name="T11" fmla="*/ 216733120 h 215"/>
                <a:gd name="T12" fmla="*/ 599797188 w 238"/>
                <a:gd name="T13" fmla="*/ 224292784 h 215"/>
                <a:gd name="T14" fmla="*/ 587197200 w 238"/>
                <a:gd name="T15" fmla="*/ 345260107 h 215"/>
                <a:gd name="T16" fmla="*/ 405745950 w 238"/>
                <a:gd name="T17" fmla="*/ 360381022 h 215"/>
                <a:gd name="T18" fmla="*/ 264617200 w 238"/>
                <a:gd name="T19" fmla="*/ 466227430 h 215"/>
                <a:gd name="T20" fmla="*/ 236894688 w 238"/>
                <a:gd name="T21" fmla="*/ 539312647 h 215"/>
                <a:gd name="T22" fmla="*/ 141128750 w 238"/>
                <a:gd name="T23" fmla="*/ 541832006 h 215"/>
                <a:gd name="T24" fmla="*/ 115927188 w 238"/>
                <a:gd name="T25" fmla="*/ 468748376 h 215"/>
                <a:gd name="T26" fmla="*/ 42843450 w 238"/>
                <a:gd name="T27" fmla="*/ 476308040 h 215"/>
                <a:gd name="T28" fmla="*/ 45362813 w 238"/>
                <a:gd name="T29" fmla="*/ 453627460 h 215"/>
                <a:gd name="T30" fmla="*/ 0 w 238"/>
                <a:gd name="T31" fmla="*/ 390622853 h 215"/>
                <a:gd name="T32" fmla="*/ 0 w 238"/>
                <a:gd name="T33" fmla="*/ 390622853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8"/>
                <a:gd name="T52" fmla="*/ 0 h 215"/>
                <a:gd name="T53" fmla="*/ 238 w 238"/>
                <a:gd name="T54" fmla="*/ 215 h 2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8" h="215">
                  <a:moveTo>
                    <a:pt x="0" y="155"/>
                  </a:moveTo>
                  <a:lnTo>
                    <a:pt x="16" y="145"/>
                  </a:lnTo>
                  <a:lnTo>
                    <a:pt x="105" y="143"/>
                  </a:lnTo>
                  <a:lnTo>
                    <a:pt x="85" y="0"/>
                  </a:lnTo>
                  <a:lnTo>
                    <a:pt x="109" y="0"/>
                  </a:lnTo>
                  <a:lnTo>
                    <a:pt x="222" y="86"/>
                  </a:lnTo>
                  <a:lnTo>
                    <a:pt x="238" y="89"/>
                  </a:lnTo>
                  <a:lnTo>
                    <a:pt x="233" y="137"/>
                  </a:lnTo>
                  <a:lnTo>
                    <a:pt x="161" y="143"/>
                  </a:lnTo>
                  <a:lnTo>
                    <a:pt x="105" y="185"/>
                  </a:lnTo>
                  <a:lnTo>
                    <a:pt x="94" y="214"/>
                  </a:lnTo>
                  <a:lnTo>
                    <a:pt x="56" y="215"/>
                  </a:lnTo>
                  <a:lnTo>
                    <a:pt x="46" y="186"/>
                  </a:lnTo>
                  <a:lnTo>
                    <a:pt x="17" y="189"/>
                  </a:lnTo>
                  <a:lnTo>
                    <a:pt x="18" y="180"/>
                  </a:lnTo>
                  <a:lnTo>
                    <a:pt x="0" y="15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4" name="Freeform 20"/>
            <p:cNvSpPr>
              <a:spLocks/>
            </p:cNvSpPr>
            <p:nvPr/>
          </p:nvSpPr>
          <p:spPr bwMode="gray">
            <a:xfrm>
              <a:off x="4278313" y="4030663"/>
              <a:ext cx="180975" cy="123825"/>
            </a:xfrm>
            <a:custGeom>
              <a:avLst/>
              <a:gdLst>
                <a:gd name="T0" fmla="*/ 158769050 w 114"/>
                <a:gd name="T1" fmla="*/ 2520950 h 78"/>
                <a:gd name="T2" fmla="*/ 209173763 w 114"/>
                <a:gd name="T3" fmla="*/ 0 h 78"/>
                <a:gd name="T4" fmla="*/ 287297813 w 114"/>
                <a:gd name="T5" fmla="*/ 110886875 h 78"/>
                <a:gd name="T6" fmla="*/ 211693125 w 114"/>
                <a:gd name="T7" fmla="*/ 163810950 h 78"/>
                <a:gd name="T8" fmla="*/ 158769050 w 114"/>
                <a:gd name="T9" fmla="*/ 151209375 h 78"/>
                <a:gd name="T10" fmla="*/ 90725625 w 114"/>
                <a:gd name="T11" fmla="*/ 151209375 h 78"/>
                <a:gd name="T12" fmla="*/ 75604688 w 114"/>
                <a:gd name="T13" fmla="*/ 194052825 h 78"/>
                <a:gd name="T14" fmla="*/ 17641888 w 114"/>
                <a:gd name="T15" fmla="*/ 196572188 h 78"/>
                <a:gd name="T16" fmla="*/ 0 w 114"/>
                <a:gd name="T17" fmla="*/ 173891575 h 78"/>
                <a:gd name="T18" fmla="*/ 25201563 w 114"/>
                <a:gd name="T19" fmla="*/ 108365925 h 78"/>
                <a:gd name="T20" fmla="*/ 158769050 w 114"/>
                <a:gd name="T21" fmla="*/ 2520950 h 78"/>
                <a:gd name="T22" fmla="*/ 158769050 w 114"/>
                <a:gd name="T23" fmla="*/ 252095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78"/>
                <a:gd name="T38" fmla="*/ 114 w 114"/>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78">
                  <a:moveTo>
                    <a:pt x="63" y="1"/>
                  </a:moveTo>
                  <a:lnTo>
                    <a:pt x="83" y="0"/>
                  </a:lnTo>
                  <a:lnTo>
                    <a:pt x="114" y="44"/>
                  </a:lnTo>
                  <a:lnTo>
                    <a:pt x="84" y="65"/>
                  </a:lnTo>
                  <a:lnTo>
                    <a:pt x="63" y="60"/>
                  </a:lnTo>
                  <a:lnTo>
                    <a:pt x="36" y="60"/>
                  </a:lnTo>
                  <a:lnTo>
                    <a:pt x="30" y="77"/>
                  </a:lnTo>
                  <a:lnTo>
                    <a:pt x="7" y="78"/>
                  </a:lnTo>
                  <a:lnTo>
                    <a:pt x="0" y="69"/>
                  </a:lnTo>
                  <a:lnTo>
                    <a:pt x="10" y="43"/>
                  </a:lnTo>
                  <a:lnTo>
                    <a:pt x="63"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5" name="Freeform 21"/>
            <p:cNvSpPr>
              <a:spLocks/>
            </p:cNvSpPr>
            <p:nvPr/>
          </p:nvSpPr>
          <p:spPr bwMode="gray">
            <a:xfrm>
              <a:off x="4418013" y="3822700"/>
              <a:ext cx="354012" cy="274638"/>
            </a:xfrm>
            <a:custGeom>
              <a:avLst/>
              <a:gdLst>
                <a:gd name="T0" fmla="*/ 73083634 w 223"/>
                <a:gd name="T1" fmla="*/ 435988619 h 173"/>
                <a:gd name="T2" fmla="*/ 108365772 w 223"/>
                <a:gd name="T3" fmla="*/ 435988619 h 173"/>
                <a:gd name="T4" fmla="*/ 138607604 w 223"/>
                <a:gd name="T5" fmla="*/ 388104769 h 173"/>
                <a:gd name="T6" fmla="*/ 186491299 w 223"/>
                <a:gd name="T7" fmla="*/ 380545080 h 173"/>
                <a:gd name="T8" fmla="*/ 244454017 w 223"/>
                <a:gd name="T9" fmla="*/ 413306377 h 173"/>
                <a:gd name="T10" fmla="*/ 357861682 w 223"/>
                <a:gd name="T11" fmla="*/ 415827332 h 173"/>
                <a:gd name="T12" fmla="*/ 448587179 w 223"/>
                <a:gd name="T13" fmla="*/ 380545080 h 173"/>
                <a:gd name="T14" fmla="*/ 481348370 w 223"/>
                <a:gd name="T15" fmla="*/ 350303150 h 173"/>
                <a:gd name="T16" fmla="*/ 483869317 w 223"/>
                <a:gd name="T17" fmla="*/ 312499944 h 173"/>
                <a:gd name="T18" fmla="*/ 546872340 w 223"/>
                <a:gd name="T19" fmla="*/ 252016084 h 173"/>
                <a:gd name="T20" fmla="*/ 561993256 w 223"/>
                <a:gd name="T21" fmla="*/ 113408031 h 173"/>
                <a:gd name="T22" fmla="*/ 519151454 w 223"/>
                <a:gd name="T23" fmla="*/ 25201608 h 173"/>
                <a:gd name="T24" fmla="*/ 415824400 w 223"/>
                <a:gd name="T25" fmla="*/ 0 h 173"/>
                <a:gd name="T26" fmla="*/ 173889742 w 223"/>
                <a:gd name="T27" fmla="*/ 189012857 h 173"/>
                <a:gd name="T28" fmla="*/ 138607604 w 223"/>
                <a:gd name="T29" fmla="*/ 186491902 h 173"/>
                <a:gd name="T30" fmla="*/ 126007635 w 223"/>
                <a:gd name="T31" fmla="*/ 317540266 h 173"/>
                <a:gd name="T32" fmla="*/ 0 w 223"/>
                <a:gd name="T33" fmla="*/ 330141864 h 173"/>
                <a:gd name="T34" fmla="*/ 73083634 w 223"/>
                <a:gd name="T35" fmla="*/ 435988619 h 173"/>
                <a:gd name="T36" fmla="*/ 73083634 w 223"/>
                <a:gd name="T37" fmla="*/ 435988619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3"/>
                <a:gd name="T58" fmla="*/ 0 h 173"/>
                <a:gd name="T59" fmla="*/ 223 w 223"/>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3" h="173">
                  <a:moveTo>
                    <a:pt x="29" y="173"/>
                  </a:moveTo>
                  <a:lnTo>
                    <a:pt x="43" y="173"/>
                  </a:lnTo>
                  <a:lnTo>
                    <a:pt x="55" y="154"/>
                  </a:lnTo>
                  <a:lnTo>
                    <a:pt x="74" y="151"/>
                  </a:lnTo>
                  <a:lnTo>
                    <a:pt x="97" y="164"/>
                  </a:lnTo>
                  <a:lnTo>
                    <a:pt x="142" y="165"/>
                  </a:lnTo>
                  <a:lnTo>
                    <a:pt x="178" y="151"/>
                  </a:lnTo>
                  <a:lnTo>
                    <a:pt x="191" y="139"/>
                  </a:lnTo>
                  <a:lnTo>
                    <a:pt x="192" y="124"/>
                  </a:lnTo>
                  <a:lnTo>
                    <a:pt x="217" y="100"/>
                  </a:lnTo>
                  <a:lnTo>
                    <a:pt x="223" y="45"/>
                  </a:lnTo>
                  <a:lnTo>
                    <a:pt x="206" y="10"/>
                  </a:lnTo>
                  <a:lnTo>
                    <a:pt x="165" y="0"/>
                  </a:lnTo>
                  <a:lnTo>
                    <a:pt x="69" y="75"/>
                  </a:lnTo>
                  <a:lnTo>
                    <a:pt x="55" y="74"/>
                  </a:lnTo>
                  <a:lnTo>
                    <a:pt x="50" y="126"/>
                  </a:lnTo>
                  <a:lnTo>
                    <a:pt x="0" y="131"/>
                  </a:lnTo>
                  <a:lnTo>
                    <a:pt x="29" y="17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6" name="Freeform 22"/>
            <p:cNvSpPr>
              <a:spLocks/>
            </p:cNvSpPr>
            <p:nvPr/>
          </p:nvSpPr>
          <p:spPr bwMode="gray">
            <a:xfrm>
              <a:off x="4325938" y="4132263"/>
              <a:ext cx="85725" cy="149225"/>
            </a:xfrm>
            <a:custGeom>
              <a:avLst/>
              <a:gdLst>
                <a:gd name="T0" fmla="*/ 0 w 54"/>
                <a:gd name="T1" fmla="*/ 141128750 h 94"/>
                <a:gd name="T2" fmla="*/ 17640300 w 54"/>
                <a:gd name="T3" fmla="*/ 178931888 h 94"/>
                <a:gd name="T4" fmla="*/ 52924075 w 54"/>
                <a:gd name="T5" fmla="*/ 236894688 h 94"/>
                <a:gd name="T6" fmla="*/ 75604688 w 54"/>
                <a:gd name="T7" fmla="*/ 236894688 h 94"/>
                <a:gd name="T8" fmla="*/ 136088438 w 54"/>
                <a:gd name="T9" fmla="*/ 204133450 h 94"/>
                <a:gd name="T10" fmla="*/ 128528763 w 54"/>
                <a:gd name="T11" fmla="*/ 12601575 h 94"/>
                <a:gd name="T12" fmla="*/ 85685313 w 54"/>
                <a:gd name="T13" fmla="*/ 0 h 94"/>
                <a:gd name="T14" fmla="*/ 20161250 w 54"/>
                <a:gd name="T15" fmla="*/ 2520950 h 94"/>
                <a:gd name="T16" fmla="*/ 0 w 54"/>
                <a:gd name="T17" fmla="*/ 141128750 h 94"/>
                <a:gd name="T18" fmla="*/ 0 w 54"/>
                <a:gd name="T19" fmla="*/ 14112875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94"/>
                <a:gd name="T32" fmla="*/ 54 w 54"/>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94">
                  <a:moveTo>
                    <a:pt x="0" y="56"/>
                  </a:moveTo>
                  <a:lnTo>
                    <a:pt x="7" y="71"/>
                  </a:lnTo>
                  <a:lnTo>
                    <a:pt x="21" y="94"/>
                  </a:lnTo>
                  <a:lnTo>
                    <a:pt x="30" y="94"/>
                  </a:lnTo>
                  <a:lnTo>
                    <a:pt x="54" y="81"/>
                  </a:lnTo>
                  <a:lnTo>
                    <a:pt x="51" y="5"/>
                  </a:lnTo>
                  <a:lnTo>
                    <a:pt x="34" y="0"/>
                  </a:lnTo>
                  <a:lnTo>
                    <a:pt x="8" y="1"/>
                  </a:lnTo>
                  <a:lnTo>
                    <a:pt x="0" y="5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7" name="Freeform 23"/>
            <p:cNvSpPr>
              <a:spLocks/>
            </p:cNvSpPr>
            <p:nvPr/>
          </p:nvSpPr>
          <p:spPr bwMode="gray">
            <a:xfrm>
              <a:off x="4416425" y="4133850"/>
              <a:ext cx="22225" cy="122238"/>
            </a:xfrm>
            <a:custGeom>
              <a:avLst/>
              <a:gdLst>
                <a:gd name="T0" fmla="*/ 2520950 w 14"/>
                <a:gd name="T1" fmla="*/ 194053619 h 77"/>
                <a:gd name="T2" fmla="*/ 35282188 w 14"/>
                <a:gd name="T3" fmla="*/ 176411659 h 77"/>
                <a:gd name="T4" fmla="*/ 35282188 w 14"/>
                <a:gd name="T5" fmla="*/ 37803292 h 77"/>
                <a:gd name="T6" fmla="*/ 12601575 w 14"/>
                <a:gd name="T7" fmla="*/ 0 h 77"/>
                <a:gd name="T8" fmla="*/ 0 w 14"/>
                <a:gd name="T9" fmla="*/ 15120999 h 77"/>
                <a:gd name="T10" fmla="*/ 2520950 w 14"/>
                <a:gd name="T11" fmla="*/ 194053619 h 77"/>
                <a:gd name="T12" fmla="*/ 2520950 w 14"/>
                <a:gd name="T13" fmla="*/ 194053619 h 77"/>
                <a:gd name="T14" fmla="*/ 0 60000 65536"/>
                <a:gd name="T15" fmla="*/ 0 60000 65536"/>
                <a:gd name="T16" fmla="*/ 0 60000 65536"/>
                <a:gd name="T17" fmla="*/ 0 60000 65536"/>
                <a:gd name="T18" fmla="*/ 0 60000 65536"/>
                <a:gd name="T19" fmla="*/ 0 60000 65536"/>
                <a:gd name="T20" fmla="*/ 0 60000 65536"/>
                <a:gd name="T21" fmla="*/ 0 w 14"/>
                <a:gd name="T22" fmla="*/ 0 h 77"/>
                <a:gd name="T23" fmla="*/ 14 w 14"/>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77">
                  <a:moveTo>
                    <a:pt x="1" y="77"/>
                  </a:moveTo>
                  <a:lnTo>
                    <a:pt x="14" y="70"/>
                  </a:lnTo>
                  <a:lnTo>
                    <a:pt x="14" y="15"/>
                  </a:lnTo>
                  <a:lnTo>
                    <a:pt x="5" y="0"/>
                  </a:lnTo>
                  <a:lnTo>
                    <a:pt x="0" y="6"/>
                  </a:lnTo>
                  <a:lnTo>
                    <a:pt x="1" y="7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8" name="Freeform 24"/>
            <p:cNvSpPr>
              <a:spLocks/>
            </p:cNvSpPr>
            <p:nvPr/>
          </p:nvSpPr>
          <p:spPr bwMode="gray">
            <a:xfrm>
              <a:off x="4430713" y="4103688"/>
              <a:ext cx="55562" cy="138112"/>
            </a:xfrm>
            <a:custGeom>
              <a:avLst/>
              <a:gdLst>
                <a:gd name="T0" fmla="*/ 25201336 w 35"/>
                <a:gd name="T1" fmla="*/ 219252006 h 87"/>
                <a:gd name="T2" fmla="*/ 52922011 w 35"/>
                <a:gd name="T3" fmla="*/ 219252006 h 87"/>
                <a:gd name="T4" fmla="*/ 55442939 w 35"/>
                <a:gd name="T5" fmla="*/ 141128239 h 87"/>
                <a:gd name="T6" fmla="*/ 88203881 w 35"/>
                <a:gd name="T7" fmla="*/ 88204356 h 87"/>
                <a:gd name="T8" fmla="*/ 88203881 w 35"/>
                <a:gd name="T9" fmla="*/ 0 h 87"/>
                <a:gd name="T10" fmla="*/ 55442939 w 35"/>
                <a:gd name="T11" fmla="*/ 0 h 87"/>
                <a:gd name="T12" fmla="*/ 0 w 35"/>
                <a:gd name="T13" fmla="*/ 42841707 h 87"/>
                <a:gd name="T14" fmla="*/ 22680408 w 35"/>
                <a:gd name="T15" fmla="*/ 85685002 h 87"/>
                <a:gd name="T16" fmla="*/ 25201336 w 35"/>
                <a:gd name="T17" fmla="*/ 219252006 h 87"/>
                <a:gd name="T18" fmla="*/ 25201336 w 35"/>
                <a:gd name="T19" fmla="*/ 219252006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87"/>
                <a:gd name="T32" fmla="*/ 35 w 3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87">
                  <a:moveTo>
                    <a:pt x="10" y="87"/>
                  </a:moveTo>
                  <a:lnTo>
                    <a:pt x="21" y="87"/>
                  </a:lnTo>
                  <a:lnTo>
                    <a:pt x="22" y="56"/>
                  </a:lnTo>
                  <a:lnTo>
                    <a:pt x="35" y="35"/>
                  </a:lnTo>
                  <a:lnTo>
                    <a:pt x="35" y="0"/>
                  </a:lnTo>
                  <a:lnTo>
                    <a:pt x="22" y="0"/>
                  </a:lnTo>
                  <a:lnTo>
                    <a:pt x="0" y="17"/>
                  </a:lnTo>
                  <a:lnTo>
                    <a:pt x="9" y="34"/>
                  </a:lnTo>
                  <a:lnTo>
                    <a:pt x="10" y="8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79" name="Freeform 25"/>
            <p:cNvSpPr>
              <a:spLocks/>
            </p:cNvSpPr>
            <p:nvPr/>
          </p:nvSpPr>
          <p:spPr bwMode="gray">
            <a:xfrm>
              <a:off x="4470400" y="4067175"/>
              <a:ext cx="260350" cy="225425"/>
            </a:xfrm>
            <a:custGeom>
              <a:avLst/>
              <a:gdLst>
                <a:gd name="T0" fmla="*/ 0 w 164"/>
                <a:gd name="T1" fmla="*/ 274696238 h 142"/>
                <a:gd name="T2" fmla="*/ 52922488 w 164"/>
                <a:gd name="T3" fmla="*/ 277217188 h 142"/>
                <a:gd name="T4" fmla="*/ 113406238 w 164"/>
                <a:gd name="T5" fmla="*/ 347781563 h 142"/>
                <a:gd name="T6" fmla="*/ 143648113 w 164"/>
                <a:gd name="T7" fmla="*/ 357862188 h 142"/>
                <a:gd name="T8" fmla="*/ 166330313 w 164"/>
                <a:gd name="T9" fmla="*/ 342741250 h 142"/>
                <a:gd name="T10" fmla="*/ 204133450 w 164"/>
                <a:gd name="T11" fmla="*/ 340221888 h 142"/>
                <a:gd name="T12" fmla="*/ 216733438 w 164"/>
                <a:gd name="T13" fmla="*/ 287297813 h 142"/>
                <a:gd name="T14" fmla="*/ 264615613 w 164"/>
                <a:gd name="T15" fmla="*/ 257055938 h 142"/>
                <a:gd name="T16" fmla="*/ 317539688 w 164"/>
                <a:gd name="T17" fmla="*/ 254534988 h 142"/>
                <a:gd name="T18" fmla="*/ 413305625 w 164"/>
                <a:gd name="T19" fmla="*/ 73083738 h 142"/>
                <a:gd name="T20" fmla="*/ 413305625 w 164"/>
                <a:gd name="T21" fmla="*/ 35282188 h 142"/>
                <a:gd name="T22" fmla="*/ 367942813 w 164"/>
                <a:gd name="T23" fmla="*/ 0 h 142"/>
                <a:gd name="T24" fmla="*/ 279736550 w 164"/>
                <a:gd name="T25" fmla="*/ 40322500 h 142"/>
                <a:gd name="T26" fmla="*/ 156249688 w 164"/>
                <a:gd name="T27" fmla="*/ 37801550 h 142"/>
                <a:gd name="T28" fmla="*/ 100806250 w 164"/>
                <a:gd name="T29" fmla="*/ 0 h 142"/>
                <a:gd name="T30" fmla="*/ 57962800 w 164"/>
                <a:gd name="T31" fmla="*/ 10080625 h 142"/>
                <a:gd name="T32" fmla="*/ 37801550 w 164"/>
                <a:gd name="T33" fmla="*/ 47882175 h 142"/>
                <a:gd name="T34" fmla="*/ 37801550 w 164"/>
                <a:gd name="T35" fmla="*/ 153728738 h 142"/>
                <a:gd name="T36" fmla="*/ 2520950 w 164"/>
                <a:gd name="T37" fmla="*/ 201612500 h 142"/>
                <a:gd name="T38" fmla="*/ 0 w 164"/>
                <a:gd name="T39" fmla="*/ 274696238 h 142"/>
                <a:gd name="T40" fmla="*/ 0 w 164"/>
                <a:gd name="T41" fmla="*/ 274696238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
                <a:gd name="T64" fmla="*/ 0 h 142"/>
                <a:gd name="T65" fmla="*/ 164 w 164"/>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 h="142">
                  <a:moveTo>
                    <a:pt x="0" y="109"/>
                  </a:moveTo>
                  <a:lnTo>
                    <a:pt x="21" y="110"/>
                  </a:lnTo>
                  <a:lnTo>
                    <a:pt x="45" y="138"/>
                  </a:lnTo>
                  <a:lnTo>
                    <a:pt x="57" y="142"/>
                  </a:lnTo>
                  <a:lnTo>
                    <a:pt x="66" y="136"/>
                  </a:lnTo>
                  <a:lnTo>
                    <a:pt x="81" y="135"/>
                  </a:lnTo>
                  <a:lnTo>
                    <a:pt x="86" y="114"/>
                  </a:lnTo>
                  <a:lnTo>
                    <a:pt x="105" y="102"/>
                  </a:lnTo>
                  <a:lnTo>
                    <a:pt x="126" y="101"/>
                  </a:lnTo>
                  <a:lnTo>
                    <a:pt x="164" y="29"/>
                  </a:lnTo>
                  <a:lnTo>
                    <a:pt x="164" y="14"/>
                  </a:lnTo>
                  <a:lnTo>
                    <a:pt x="146" y="0"/>
                  </a:lnTo>
                  <a:lnTo>
                    <a:pt x="111" y="16"/>
                  </a:lnTo>
                  <a:lnTo>
                    <a:pt x="62" y="15"/>
                  </a:lnTo>
                  <a:lnTo>
                    <a:pt x="40" y="0"/>
                  </a:lnTo>
                  <a:lnTo>
                    <a:pt x="23" y="4"/>
                  </a:lnTo>
                  <a:lnTo>
                    <a:pt x="15" y="19"/>
                  </a:lnTo>
                  <a:lnTo>
                    <a:pt x="15" y="61"/>
                  </a:lnTo>
                  <a:lnTo>
                    <a:pt x="1" y="80"/>
                  </a:lnTo>
                  <a:lnTo>
                    <a:pt x="0" y="10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0" name="Freeform 26"/>
            <p:cNvSpPr>
              <a:spLocks/>
            </p:cNvSpPr>
            <p:nvPr/>
          </p:nvSpPr>
          <p:spPr bwMode="gray">
            <a:xfrm>
              <a:off x="4579938" y="3457575"/>
              <a:ext cx="87312" cy="185738"/>
            </a:xfrm>
            <a:custGeom>
              <a:avLst/>
              <a:gdLst>
                <a:gd name="T0" fmla="*/ 0 w 55"/>
                <a:gd name="T1" fmla="*/ 30241956 h 117"/>
                <a:gd name="T2" fmla="*/ 75604255 w 55"/>
                <a:gd name="T3" fmla="*/ 0 h 117"/>
                <a:gd name="T4" fmla="*/ 98284737 w 55"/>
                <a:gd name="T5" fmla="*/ 17641935 h 117"/>
                <a:gd name="T6" fmla="*/ 98284737 w 55"/>
                <a:gd name="T7" fmla="*/ 37803239 h 117"/>
                <a:gd name="T8" fmla="*/ 88204170 w 55"/>
                <a:gd name="T9" fmla="*/ 50403261 h 117"/>
                <a:gd name="T10" fmla="*/ 88204170 w 55"/>
                <a:gd name="T11" fmla="*/ 78125848 h 117"/>
                <a:gd name="T12" fmla="*/ 100805673 w 55"/>
                <a:gd name="T13" fmla="*/ 83166174 h 117"/>
                <a:gd name="T14" fmla="*/ 100805673 w 55"/>
                <a:gd name="T15" fmla="*/ 128529108 h 117"/>
                <a:gd name="T16" fmla="*/ 88204170 w 55"/>
                <a:gd name="T17" fmla="*/ 153730739 h 117"/>
                <a:gd name="T18" fmla="*/ 88204170 w 55"/>
                <a:gd name="T19" fmla="*/ 166330760 h 117"/>
                <a:gd name="T20" fmla="*/ 138607006 w 55"/>
                <a:gd name="T21" fmla="*/ 181451738 h 117"/>
                <a:gd name="T22" fmla="*/ 98284737 w 55"/>
                <a:gd name="T23" fmla="*/ 244456608 h 117"/>
                <a:gd name="T24" fmla="*/ 83163886 w 55"/>
                <a:gd name="T25" fmla="*/ 241935651 h 117"/>
                <a:gd name="T26" fmla="*/ 83163886 w 55"/>
                <a:gd name="T27" fmla="*/ 289819543 h 117"/>
                <a:gd name="T28" fmla="*/ 63002752 w 55"/>
                <a:gd name="T29" fmla="*/ 294859869 h 117"/>
                <a:gd name="T30" fmla="*/ 47881901 w 55"/>
                <a:gd name="T31" fmla="*/ 282258260 h 117"/>
                <a:gd name="T32" fmla="*/ 52922184 w 55"/>
                <a:gd name="T33" fmla="*/ 231854999 h 117"/>
                <a:gd name="T34" fmla="*/ 5040284 w 55"/>
                <a:gd name="T35" fmla="*/ 186492065 h 117"/>
                <a:gd name="T36" fmla="*/ 0 w 55"/>
                <a:gd name="T37" fmla="*/ 146169456 h 117"/>
                <a:gd name="T38" fmla="*/ 22680483 w 55"/>
                <a:gd name="T39" fmla="*/ 126008152 h 117"/>
                <a:gd name="T40" fmla="*/ 0 w 55"/>
                <a:gd name="T41" fmla="*/ 30241956 h 117"/>
                <a:gd name="T42" fmla="*/ 0 w 55"/>
                <a:gd name="T43" fmla="*/ 30241956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117"/>
                <a:gd name="T68" fmla="*/ 55 w 55"/>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117">
                  <a:moveTo>
                    <a:pt x="0" y="12"/>
                  </a:moveTo>
                  <a:lnTo>
                    <a:pt x="30" y="0"/>
                  </a:lnTo>
                  <a:lnTo>
                    <a:pt x="39" y="7"/>
                  </a:lnTo>
                  <a:lnTo>
                    <a:pt x="39" y="15"/>
                  </a:lnTo>
                  <a:lnTo>
                    <a:pt x="35" y="20"/>
                  </a:lnTo>
                  <a:lnTo>
                    <a:pt x="35" y="31"/>
                  </a:lnTo>
                  <a:lnTo>
                    <a:pt x="40" y="33"/>
                  </a:lnTo>
                  <a:lnTo>
                    <a:pt x="40" y="51"/>
                  </a:lnTo>
                  <a:lnTo>
                    <a:pt x="35" y="61"/>
                  </a:lnTo>
                  <a:lnTo>
                    <a:pt x="35" y="66"/>
                  </a:lnTo>
                  <a:lnTo>
                    <a:pt x="55" y="72"/>
                  </a:lnTo>
                  <a:lnTo>
                    <a:pt x="39" y="97"/>
                  </a:lnTo>
                  <a:lnTo>
                    <a:pt x="33" y="96"/>
                  </a:lnTo>
                  <a:lnTo>
                    <a:pt x="33" y="115"/>
                  </a:lnTo>
                  <a:lnTo>
                    <a:pt x="25" y="117"/>
                  </a:lnTo>
                  <a:lnTo>
                    <a:pt x="19" y="112"/>
                  </a:lnTo>
                  <a:lnTo>
                    <a:pt x="21" y="92"/>
                  </a:lnTo>
                  <a:lnTo>
                    <a:pt x="2" y="74"/>
                  </a:lnTo>
                  <a:lnTo>
                    <a:pt x="0" y="58"/>
                  </a:lnTo>
                  <a:lnTo>
                    <a:pt x="9" y="50"/>
                  </a:lnTo>
                  <a:lnTo>
                    <a:pt x="0" y="1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1" name="Freeform 27"/>
            <p:cNvSpPr>
              <a:spLocks/>
            </p:cNvSpPr>
            <p:nvPr/>
          </p:nvSpPr>
          <p:spPr bwMode="gray">
            <a:xfrm>
              <a:off x="4622800" y="3575050"/>
              <a:ext cx="347663" cy="338138"/>
            </a:xfrm>
            <a:custGeom>
              <a:avLst/>
              <a:gdLst>
                <a:gd name="T0" fmla="*/ 0 w 219"/>
                <a:gd name="T1" fmla="*/ 118448313 h 213"/>
                <a:gd name="T2" fmla="*/ 20161279 w 219"/>
                <a:gd name="T3" fmla="*/ 113407993 h 213"/>
                <a:gd name="T4" fmla="*/ 27722552 w 219"/>
                <a:gd name="T5" fmla="*/ 68045113 h 213"/>
                <a:gd name="T6" fmla="*/ 37803192 w 219"/>
                <a:gd name="T7" fmla="*/ 68045113 h 213"/>
                <a:gd name="T8" fmla="*/ 80645116 w 219"/>
                <a:gd name="T9" fmla="*/ 0 h 213"/>
                <a:gd name="T10" fmla="*/ 181451511 w 219"/>
                <a:gd name="T11" fmla="*/ 27722553 h 213"/>
                <a:gd name="T12" fmla="*/ 211693429 w 219"/>
                <a:gd name="T13" fmla="*/ 70564479 h 213"/>
                <a:gd name="T14" fmla="*/ 312499824 w 219"/>
                <a:gd name="T15" fmla="*/ 118448313 h 213"/>
                <a:gd name="T16" fmla="*/ 365423976 w 219"/>
                <a:gd name="T17" fmla="*/ 95766079 h 213"/>
                <a:gd name="T18" fmla="*/ 362903022 w 219"/>
                <a:gd name="T19" fmla="*/ 75604799 h 213"/>
                <a:gd name="T20" fmla="*/ 340222377 w 219"/>
                <a:gd name="T21" fmla="*/ 52924153 h 213"/>
                <a:gd name="T22" fmla="*/ 340222377 w 219"/>
                <a:gd name="T23" fmla="*/ 35282240 h 213"/>
                <a:gd name="T24" fmla="*/ 380544935 w 219"/>
                <a:gd name="T25" fmla="*/ 2520954 h 213"/>
                <a:gd name="T26" fmla="*/ 451109411 w 219"/>
                <a:gd name="T27" fmla="*/ 2520954 h 213"/>
                <a:gd name="T28" fmla="*/ 481351330 w 219"/>
                <a:gd name="T29" fmla="*/ 42843513 h 213"/>
                <a:gd name="T30" fmla="*/ 541835167 w 219"/>
                <a:gd name="T31" fmla="*/ 52924153 h 213"/>
                <a:gd name="T32" fmla="*/ 551915806 w 219"/>
                <a:gd name="T33" fmla="*/ 536794869 h 213"/>
                <a:gd name="T34" fmla="*/ 504031975 w 219"/>
                <a:gd name="T35" fmla="*/ 536794869 h 213"/>
                <a:gd name="T36" fmla="*/ 234375662 w 219"/>
                <a:gd name="T37" fmla="*/ 393144956 h 213"/>
                <a:gd name="T38" fmla="*/ 209174063 w 219"/>
                <a:gd name="T39" fmla="*/ 410786870 h 213"/>
                <a:gd name="T40" fmla="*/ 95766075 w 219"/>
                <a:gd name="T41" fmla="*/ 383064316 h 213"/>
                <a:gd name="T42" fmla="*/ 65524157 w 219"/>
                <a:gd name="T43" fmla="*/ 345262711 h 213"/>
                <a:gd name="T44" fmla="*/ 22682233 w 219"/>
                <a:gd name="T45" fmla="*/ 337701437 h 213"/>
                <a:gd name="T46" fmla="*/ 0 w 219"/>
                <a:gd name="T47" fmla="*/ 297378877 h 213"/>
                <a:gd name="T48" fmla="*/ 0 w 219"/>
                <a:gd name="T49" fmla="*/ 118448313 h 213"/>
                <a:gd name="T50" fmla="*/ 0 w 219"/>
                <a:gd name="T51" fmla="*/ 118448313 h 2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9"/>
                <a:gd name="T79" fmla="*/ 0 h 213"/>
                <a:gd name="T80" fmla="*/ 219 w 219"/>
                <a:gd name="T81" fmla="*/ 213 h 2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9" h="213">
                  <a:moveTo>
                    <a:pt x="0" y="47"/>
                  </a:moveTo>
                  <a:lnTo>
                    <a:pt x="8" y="45"/>
                  </a:lnTo>
                  <a:lnTo>
                    <a:pt x="11" y="27"/>
                  </a:lnTo>
                  <a:lnTo>
                    <a:pt x="15" y="27"/>
                  </a:lnTo>
                  <a:lnTo>
                    <a:pt x="32" y="0"/>
                  </a:lnTo>
                  <a:lnTo>
                    <a:pt x="72" y="11"/>
                  </a:lnTo>
                  <a:lnTo>
                    <a:pt x="84" y="28"/>
                  </a:lnTo>
                  <a:lnTo>
                    <a:pt x="124" y="47"/>
                  </a:lnTo>
                  <a:lnTo>
                    <a:pt x="145" y="38"/>
                  </a:lnTo>
                  <a:lnTo>
                    <a:pt x="144" y="30"/>
                  </a:lnTo>
                  <a:lnTo>
                    <a:pt x="135" y="21"/>
                  </a:lnTo>
                  <a:lnTo>
                    <a:pt x="135" y="14"/>
                  </a:lnTo>
                  <a:lnTo>
                    <a:pt x="151" y="1"/>
                  </a:lnTo>
                  <a:lnTo>
                    <a:pt x="179" y="1"/>
                  </a:lnTo>
                  <a:lnTo>
                    <a:pt x="191" y="17"/>
                  </a:lnTo>
                  <a:lnTo>
                    <a:pt x="215" y="21"/>
                  </a:lnTo>
                  <a:lnTo>
                    <a:pt x="219" y="213"/>
                  </a:lnTo>
                  <a:lnTo>
                    <a:pt x="200" y="213"/>
                  </a:lnTo>
                  <a:lnTo>
                    <a:pt x="93" y="156"/>
                  </a:lnTo>
                  <a:lnTo>
                    <a:pt x="83" y="163"/>
                  </a:lnTo>
                  <a:lnTo>
                    <a:pt x="38" y="152"/>
                  </a:lnTo>
                  <a:lnTo>
                    <a:pt x="26" y="137"/>
                  </a:lnTo>
                  <a:lnTo>
                    <a:pt x="9" y="134"/>
                  </a:lnTo>
                  <a:lnTo>
                    <a:pt x="0" y="118"/>
                  </a:lnTo>
                  <a:lnTo>
                    <a:pt x="0" y="4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2" name="Freeform 28"/>
            <p:cNvSpPr>
              <a:spLocks/>
            </p:cNvSpPr>
            <p:nvPr/>
          </p:nvSpPr>
          <p:spPr bwMode="gray">
            <a:xfrm>
              <a:off x="4972050" y="3598863"/>
              <a:ext cx="238125" cy="260350"/>
            </a:xfrm>
            <a:custGeom>
              <a:avLst/>
              <a:gdLst>
                <a:gd name="T0" fmla="*/ 0 w 150"/>
                <a:gd name="T1" fmla="*/ 15120938 h 164"/>
                <a:gd name="T2" fmla="*/ 32761238 w 150"/>
                <a:gd name="T3" fmla="*/ 15120938 h 164"/>
                <a:gd name="T4" fmla="*/ 100806250 w 150"/>
                <a:gd name="T5" fmla="*/ 32761238 h 164"/>
                <a:gd name="T6" fmla="*/ 133567488 w 150"/>
                <a:gd name="T7" fmla="*/ 32761238 h 164"/>
                <a:gd name="T8" fmla="*/ 173891575 w 150"/>
                <a:gd name="T9" fmla="*/ 0 h 164"/>
                <a:gd name="T10" fmla="*/ 194051238 w 150"/>
                <a:gd name="T11" fmla="*/ 0 h 164"/>
                <a:gd name="T12" fmla="*/ 226814063 w 150"/>
                <a:gd name="T13" fmla="*/ 20161250 h 164"/>
                <a:gd name="T14" fmla="*/ 269655925 w 150"/>
                <a:gd name="T15" fmla="*/ 20161250 h 164"/>
                <a:gd name="T16" fmla="*/ 279736550 w 150"/>
                <a:gd name="T17" fmla="*/ 20161250 h 164"/>
                <a:gd name="T18" fmla="*/ 304938113 w 150"/>
                <a:gd name="T19" fmla="*/ 98286888 h 164"/>
                <a:gd name="T20" fmla="*/ 312499375 w 150"/>
                <a:gd name="T21" fmla="*/ 123486863 h 164"/>
                <a:gd name="T22" fmla="*/ 322580000 w 150"/>
                <a:gd name="T23" fmla="*/ 161290000 h 164"/>
                <a:gd name="T24" fmla="*/ 309978425 w 150"/>
                <a:gd name="T25" fmla="*/ 171370625 h 164"/>
                <a:gd name="T26" fmla="*/ 284776863 w 150"/>
                <a:gd name="T27" fmla="*/ 158769050 h 164"/>
                <a:gd name="T28" fmla="*/ 259575300 w 150"/>
                <a:gd name="T29" fmla="*/ 75604688 h 164"/>
                <a:gd name="T30" fmla="*/ 236894688 w 150"/>
                <a:gd name="T31" fmla="*/ 73083738 h 164"/>
                <a:gd name="T32" fmla="*/ 236894688 w 150"/>
                <a:gd name="T33" fmla="*/ 103327200 h 164"/>
                <a:gd name="T34" fmla="*/ 249494675 w 150"/>
                <a:gd name="T35" fmla="*/ 151209375 h 164"/>
                <a:gd name="T36" fmla="*/ 375504075 w 150"/>
                <a:gd name="T37" fmla="*/ 302418750 h 164"/>
                <a:gd name="T38" fmla="*/ 378023438 w 150"/>
                <a:gd name="T39" fmla="*/ 370463763 h 164"/>
                <a:gd name="T40" fmla="*/ 342741250 w 150"/>
                <a:gd name="T41" fmla="*/ 413305625 h 164"/>
                <a:gd name="T42" fmla="*/ 2520950 w 150"/>
                <a:gd name="T43" fmla="*/ 408265313 h 164"/>
                <a:gd name="T44" fmla="*/ 0 w 150"/>
                <a:gd name="T45" fmla="*/ 15120938 h 164"/>
                <a:gd name="T46" fmla="*/ 0 w 150"/>
                <a:gd name="T47" fmla="*/ 15120938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164"/>
                <a:gd name="T74" fmla="*/ 150 w 150"/>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164">
                  <a:moveTo>
                    <a:pt x="0" y="6"/>
                  </a:moveTo>
                  <a:lnTo>
                    <a:pt x="13" y="6"/>
                  </a:lnTo>
                  <a:lnTo>
                    <a:pt x="40" y="13"/>
                  </a:lnTo>
                  <a:lnTo>
                    <a:pt x="53" y="13"/>
                  </a:lnTo>
                  <a:lnTo>
                    <a:pt x="69" y="0"/>
                  </a:lnTo>
                  <a:lnTo>
                    <a:pt x="77" y="0"/>
                  </a:lnTo>
                  <a:lnTo>
                    <a:pt x="90" y="8"/>
                  </a:lnTo>
                  <a:lnTo>
                    <a:pt x="107" y="8"/>
                  </a:lnTo>
                  <a:lnTo>
                    <a:pt x="111" y="8"/>
                  </a:lnTo>
                  <a:lnTo>
                    <a:pt x="121" y="39"/>
                  </a:lnTo>
                  <a:lnTo>
                    <a:pt x="124" y="49"/>
                  </a:lnTo>
                  <a:lnTo>
                    <a:pt x="128" y="64"/>
                  </a:lnTo>
                  <a:lnTo>
                    <a:pt x="123" y="68"/>
                  </a:lnTo>
                  <a:lnTo>
                    <a:pt x="113" y="63"/>
                  </a:lnTo>
                  <a:lnTo>
                    <a:pt x="103" y="30"/>
                  </a:lnTo>
                  <a:lnTo>
                    <a:pt x="94" y="29"/>
                  </a:lnTo>
                  <a:lnTo>
                    <a:pt x="94" y="41"/>
                  </a:lnTo>
                  <a:lnTo>
                    <a:pt x="99" y="60"/>
                  </a:lnTo>
                  <a:lnTo>
                    <a:pt x="149" y="120"/>
                  </a:lnTo>
                  <a:lnTo>
                    <a:pt x="150" y="147"/>
                  </a:lnTo>
                  <a:lnTo>
                    <a:pt x="136" y="164"/>
                  </a:lnTo>
                  <a:lnTo>
                    <a:pt x="1" y="162"/>
                  </a:lnTo>
                  <a:lnTo>
                    <a:pt x="0" y="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3" name="Freeform 29"/>
            <p:cNvSpPr>
              <a:spLocks/>
            </p:cNvSpPr>
            <p:nvPr/>
          </p:nvSpPr>
          <p:spPr bwMode="gray">
            <a:xfrm>
              <a:off x="4708525" y="3832225"/>
              <a:ext cx="239713" cy="379413"/>
            </a:xfrm>
            <a:custGeom>
              <a:avLst/>
              <a:gdLst>
                <a:gd name="T0" fmla="*/ 32762893 w 151"/>
                <a:gd name="T1" fmla="*/ 340222336 h 239"/>
                <a:gd name="T2" fmla="*/ 35282261 w 151"/>
                <a:gd name="T3" fmla="*/ 302419149 h 239"/>
                <a:gd name="T4" fmla="*/ 95766137 w 151"/>
                <a:gd name="T5" fmla="*/ 241935319 h 239"/>
                <a:gd name="T6" fmla="*/ 115927429 w 151"/>
                <a:gd name="T7" fmla="*/ 90725745 h 239"/>
                <a:gd name="T8" fmla="*/ 73085477 w 151"/>
                <a:gd name="T9" fmla="*/ 12601592 h 239"/>
                <a:gd name="T10" fmla="*/ 100806460 w 151"/>
                <a:gd name="T11" fmla="*/ 0 h 239"/>
                <a:gd name="T12" fmla="*/ 380545181 w 151"/>
                <a:gd name="T13" fmla="*/ 143649889 h 239"/>
                <a:gd name="T14" fmla="*/ 380545181 w 151"/>
                <a:gd name="T15" fmla="*/ 289819144 h 239"/>
                <a:gd name="T16" fmla="*/ 332661319 w 151"/>
                <a:gd name="T17" fmla="*/ 332661063 h 239"/>
                <a:gd name="T18" fmla="*/ 332661319 w 151"/>
                <a:gd name="T19" fmla="*/ 403225531 h 239"/>
                <a:gd name="T20" fmla="*/ 365424212 w 151"/>
                <a:gd name="T21" fmla="*/ 468749680 h 239"/>
                <a:gd name="T22" fmla="*/ 304940336 w 151"/>
                <a:gd name="T23" fmla="*/ 468749680 h 239"/>
                <a:gd name="T24" fmla="*/ 209174199 w 151"/>
                <a:gd name="T25" fmla="*/ 561996378 h 239"/>
                <a:gd name="T26" fmla="*/ 209174199 w 151"/>
                <a:gd name="T27" fmla="*/ 592238293 h 239"/>
                <a:gd name="T28" fmla="*/ 138609677 w 151"/>
                <a:gd name="T29" fmla="*/ 587197974 h 239"/>
                <a:gd name="T30" fmla="*/ 138609677 w 151"/>
                <a:gd name="T31" fmla="*/ 602318931 h 239"/>
                <a:gd name="T32" fmla="*/ 98287093 w 151"/>
                <a:gd name="T33" fmla="*/ 597278612 h 239"/>
                <a:gd name="T34" fmla="*/ 68045154 w 151"/>
                <a:gd name="T35" fmla="*/ 544354467 h 239"/>
                <a:gd name="T36" fmla="*/ 47883862 w 151"/>
                <a:gd name="T37" fmla="*/ 534273829 h 239"/>
                <a:gd name="T38" fmla="*/ 52924185 w 151"/>
                <a:gd name="T39" fmla="*/ 519152872 h 239"/>
                <a:gd name="T40" fmla="*/ 78125800 w 151"/>
                <a:gd name="T41" fmla="*/ 498991595 h 239"/>
                <a:gd name="T42" fmla="*/ 78125800 w 151"/>
                <a:gd name="T43" fmla="*/ 408265851 h 239"/>
                <a:gd name="T44" fmla="*/ 42843539 w 151"/>
                <a:gd name="T45" fmla="*/ 400706166 h 239"/>
                <a:gd name="T46" fmla="*/ 0 w 151"/>
                <a:gd name="T47" fmla="*/ 370464251 h 239"/>
                <a:gd name="T48" fmla="*/ 32762893 w 151"/>
                <a:gd name="T49" fmla="*/ 340222336 h 239"/>
                <a:gd name="T50" fmla="*/ 32762893 w 151"/>
                <a:gd name="T51" fmla="*/ 340222336 h 239"/>
                <a:gd name="T52" fmla="*/ 32762893 w 151"/>
                <a:gd name="T53" fmla="*/ 340222336 h 2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
                <a:gd name="T82" fmla="*/ 0 h 239"/>
                <a:gd name="T83" fmla="*/ 151 w 151"/>
                <a:gd name="T84" fmla="*/ 239 h 2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 h="239">
                  <a:moveTo>
                    <a:pt x="13" y="135"/>
                  </a:moveTo>
                  <a:lnTo>
                    <a:pt x="14" y="120"/>
                  </a:lnTo>
                  <a:lnTo>
                    <a:pt x="38" y="96"/>
                  </a:lnTo>
                  <a:lnTo>
                    <a:pt x="46" y="36"/>
                  </a:lnTo>
                  <a:lnTo>
                    <a:pt x="29" y="5"/>
                  </a:lnTo>
                  <a:lnTo>
                    <a:pt x="40" y="0"/>
                  </a:lnTo>
                  <a:lnTo>
                    <a:pt x="151" y="57"/>
                  </a:lnTo>
                  <a:lnTo>
                    <a:pt x="151" y="115"/>
                  </a:lnTo>
                  <a:lnTo>
                    <a:pt x="132" y="132"/>
                  </a:lnTo>
                  <a:lnTo>
                    <a:pt x="132" y="160"/>
                  </a:lnTo>
                  <a:lnTo>
                    <a:pt x="145" y="186"/>
                  </a:lnTo>
                  <a:lnTo>
                    <a:pt x="121" y="186"/>
                  </a:lnTo>
                  <a:lnTo>
                    <a:pt x="83" y="223"/>
                  </a:lnTo>
                  <a:lnTo>
                    <a:pt x="83" y="235"/>
                  </a:lnTo>
                  <a:lnTo>
                    <a:pt x="55" y="233"/>
                  </a:lnTo>
                  <a:lnTo>
                    <a:pt x="55" y="239"/>
                  </a:lnTo>
                  <a:lnTo>
                    <a:pt x="39" y="237"/>
                  </a:lnTo>
                  <a:lnTo>
                    <a:pt x="27" y="216"/>
                  </a:lnTo>
                  <a:lnTo>
                    <a:pt x="19" y="212"/>
                  </a:lnTo>
                  <a:lnTo>
                    <a:pt x="21" y="206"/>
                  </a:lnTo>
                  <a:lnTo>
                    <a:pt x="31" y="198"/>
                  </a:lnTo>
                  <a:lnTo>
                    <a:pt x="31" y="162"/>
                  </a:lnTo>
                  <a:lnTo>
                    <a:pt x="17" y="159"/>
                  </a:lnTo>
                  <a:lnTo>
                    <a:pt x="0" y="147"/>
                  </a:lnTo>
                  <a:lnTo>
                    <a:pt x="13" y="13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4" name="Freeform 30"/>
            <p:cNvSpPr>
              <a:spLocks/>
            </p:cNvSpPr>
            <p:nvPr/>
          </p:nvSpPr>
          <p:spPr bwMode="gray">
            <a:xfrm>
              <a:off x="4924425" y="3835400"/>
              <a:ext cx="361950" cy="460375"/>
            </a:xfrm>
            <a:custGeom>
              <a:avLst/>
              <a:gdLst>
                <a:gd name="T0" fmla="*/ 47883763 w 228"/>
                <a:gd name="T1" fmla="*/ 289817175 h 290"/>
                <a:gd name="T2" fmla="*/ 52924075 w 228"/>
                <a:gd name="T3" fmla="*/ 131048125 h 290"/>
                <a:gd name="T4" fmla="*/ 85685313 w 228"/>
                <a:gd name="T5" fmla="*/ 136088438 h 290"/>
                <a:gd name="T6" fmla="*/ 80645000 w 228"/>
                <a:gd name="T7" fmla="*/ 45362813 h 290"/>
                <a:gd name="T8" fmla="*/ 420866888 w 228"/>
                <a:gd name="T9" fmla="*/ 50403125 h 290"/>
                <a:gd name="T10" fmla="*/ 471270013 w 228"/>
                <a:gd name="T11" fmla="*/ 0 h 290"/>
                <a:gd name="T12" fmla="*/ 574595625 w 228"/>
                <a:gd name="T13" fmla="*/ 168851263 h 290"/>
                <a:gd name="T14" fmla="*/ 516632825 w 228"/>
                <a:gd name="T15" fmla="*/ 236894688 h 290"/>
                <a:gd name="T16" fmla="*/ 516632825 w 228"/>
                <a:gd name="T17" fmla="*/ 340221888 h 290"/>
                <a:gd name="T18" fmla="*/ 428426563 w 228"/>
                <a:gd name="T19" fmla="*/ 534273125 h 290"/>
                <a:gd name="T20" fmla="*/ 395665325 w 228"/>
                <a:gd name="T21" fmla="*/ 546873113 h 290"/>
                <a:gd name="T22" fmla="*/ 403225000 w 228"/>
                <a:gd name="T23" fmla="*/ 602316550 h 290"/>
                <a:gd name="T24" fmla="*/ 443547500 w 228"/>
                <a:gd name="T25" fmla="*/ 602316550 h 290"/>
                <a:gd name="T26" fmla="*/ 496471575 w 228"/>
                <a:gd name="T27" fmla="*/ 677922825 h 290"/>
                <a:gd name="T28" fmla="*/ 453628125 w 228"/>
                <a:gd name="T29" fmla="*/ 685482500 h 290"/>
                <a:gd name="T30" fmla="*/ 443547500 w 228"/>
                <a:gd name="T31" fmla="*/ 705643750 h 290"/>
                <a:gd name="T32" fmla="*/ 443547500 w 228"/>
                <a:gd name="T33" fmla="*/ 730845313 h 290"/>
                <a:gd name="T34" fmla="*/ 315018738 w 228"/>
                <a:gd name="T35" fmla="*/ 728325950 h 290"/>
                <a:gd name="T36" fmla="*/ 302418750 w 228"/>
                <a:gd name="T37" fmla="*/ 708164700 h 290"/>
                <a:gd name="T38" fmla="*/ 216733438 w 228"/>
                <a:gd name="T39" fmla="*/ 705643750 h 290"/>
                <a:gd name="T40" fmla="*/ 52924075 w 228"/>
                <a:gd name="T41" fmla="*/ 536792488 h 290"/>
                <a:gd name="T42" fmla="*/ 68045013 w 228"/>
                <a:gd name="T43" fmla="*/ 526711863 h 290"/>
                <a:gd name="T44" fmla="*/ 73083738 w 228"/>
                <a:gd name="T45" fmla="*/ 488910313 h 290"/>
                <a:gd name="T46" fmla="*/ 35282188 w 228"/>
                <a:gd name="T47" fmla="*/ 463708750 h 290"/>
                <a:gd name="T48" fmla="*/ 0 w 228"/>
                <a:gd name="T49" fmla="*/ 395663738 h 290"/>
                <a:gd name="T50" fmla="*/ 2520950 w 228"/>
                <a:gd name="T51" fmla="*/ 330141263 h 290"/>
                <a:gd name="T52" fmla="*/ 47883763 w 228"/>
                <a:gd name="T53" fmla="*/ 289817175 h 290"/>
                <a:gd name="T54" fmla="*/ 47883763 w 228"/>
                <a:gd name="T55" fmla="*/ 289817175 h 2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8"/>
                <a:gd name="T85" fmla="*/ 0 h 290"/>
                <a:gd name="T86" fmla="*/ 228 w 228"/>
                <a:gd name="T87" fmla="*/ 290 h 2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8" h="290">
                  <a:moveTo>
                    <a:pt x="19" y="115"/>
                  </a:moveTo>
                  <a:lnTo>
                    <a:pt x="21" y="52"/>
                  </a:lnTo>
                  <a:lnTo>
                    <a:pt x="34" y="54"/>
                  </a:lnTo>
                  <a:lnTo>
                    <a:pt x="32" y="18"/>
                  </a:lnTo>
                  <a:lnTo>
                    <a:pt x="167" y="20"/>
                  </a:lnTo>
                  <a:lnTo>
                    <a:pt x="187" y="0"/>
                  </a:lnTo>
                  <a:lnTo>
                    <a:pt x="228" y="67"/>
                  </a:lnTo>
                  <a:lnTo>
                    <a:pt x="205" y="94"/>
                  </a:lnTo>
                  <a:lnTo>
                    <a:pt x="205" y="135"/>
                  </a:lnTo>
                  <a:lnTo>
                    <a:pt x="170" y="212"/>
                  </a:lnTo>
                  <a:lnTo>
                    <a:pt x="157" y="217"/>
                  </a:lnTo>
                  <a:lnTo>
                    <a:pt x="160" y="239"/>
                  </a:lnTo>
                  <a:lnTo>
                    <a:pt x="176" y="239"/>
                  </a:lnTo>
                  <a:lnTo>
                    <a:pt x="197" y="269"/>
                  </a:lnTo>
                  <a:lnTo>
                    <a:pt x="180" y="272"/>
                  </a:lnTo>
                  <a:lnTo>
                    <a:pt x="176" y="280"/>
                  </a:lnTo>
                  <a:lnTo>
                    <a:pt x="176" y="290"/>
                  </a:lnTo>
                  <a:lnTo>
                    <a:pt x="125" y="289"/>
                  </a:lnTo>
                  <a:lnTo>
                    <a:pt x="120" y="281"/>
                  </a:lnTo>
                  <a:lnTo>
                    <a:pt x="86" y="280"/>
                  </a:lnTo>
                  <a:lnTo>
                    <a:pt x="21" y="213"/>
                  </a:lnTo>
                  <a:lnTo>
                    <a:pt x="27" y="209"/>
                  </a:lnTo>
                  <a:lnTo>
                    <a:pt x="29" y="194"/>
                  </a:lnTo>
                  <a:lnTo>
                    <a:pt x="14" y="184"/>
                  </a:lnTo>
                  <a:lnTo>
                    <a:pt x="0" y="157"/>
                  </a:lnTo>
                  <a:lnTo>
                    <a:pt x="1" y="131"/>
                  </a:lnTo>
                  <a:lnTo>
                    <a:pt x="19" y="11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5" name="Freeform 31"/>
            <p:cNvSpPr>
              <a:spLocks/>
            </p:cNvSpPr>
            <p:nvPr/>
          </p:nvSpPr>
          <p:spPr bwMode="gray">
            <a:xfrm>
              <a:off x="4605338" y="4092575"/>
              <a:ext cx="182562" cy="250825"/>
            </a:xfrm>
            <a:custGeom>
              <a:avLst/>
              <a:gdLst>
                <a:gd name="T0" fmla="*/ 0 w 115"/>
                <a:gd name="T1" fmla="*/ 299897800 h 158"/>
                <a:gd name="T2" fmla="*/ 42841745 w 115"/>
                <a:gd name="T3" fmla="*/ 340221888 h 158"/>
                <a:gd name="T4" fmla="*/ 37801446 w 115"/>
                <a:gd name="T5" fmla="*/ 398184688 h 158"/>
                <a:gd name="T6" fmla="*/ 272176130 w 115"/>
                <a:gd name="T7" fmla="*/ 393144375 h 158"/>
                <a:gd name="T8" fmla="*/ 289816381 w 115"/>
                <a:gd name="T9" fmla="*/ 372983125 h 158"/>
                <a:gd name="T10" fmla="*/ 221773143 w 115"/>
                <a:gd name="T11" fmla="*/ 299897800 h 158"/>
                <a:gd name="T12" fmla="*/ 211692545 w 115"/>
                <a:gd name="T13" fmla="*/ 274696238 h 158"/>
                <a:gd name="T14" fmla="*/ 254534290 w 115"/>
                <a:gd name="T15" fmla="*/ 194052825 h 158"/>
                <a:gd name="T16" fmla="*/ 226813441 w 115"/>
                <a:gd name="T17" fmla="*/ 141128750 h 158"/>
                <a:gd name="T18" fmla="*/ 204131303 w 115"/>
                <a:gd name="T19" fmla="*/ 128527175 h 158"/>
                <a:gd name="T20" fmla="*/ 204131303 w 115"/>
                <a:gd name="T21" fmla="*/ 103325613 h 158"/>
                <a:gd name="T22" fmla="*/ 231853740 w 115"/>
                <a:gd name="T23" fmla="*/ 85685313 h 158"/>
                <a:gd name="T24" fmla="*/ 231853740 w 115"/>
                <a:gd name="T25" fmla="*/ 0 h 158"/>
                <a:gd name="T26" fmla="*/ 209171602 w 115"/>
                <a:gd name="T27" fmla="*/ 0 h 158"/>
                <a:gd name="T28" fmla="*/ 209171602 w 115"/>
                <a:gd name="T29" fmla="*/ 42843450 h 158"/>
                <a:gd name="T30" fmla="*/ 110886571 w 115"/>
                <a:gd name="T31" fmla="*/ 224293113 h 158"/>
                <a:gd name="T32" fmla="*/ 50402987 w 115"/>
                <a:gd name="T33" fmla="*/ 226814063 h 158"/>
                <a:gd name="T34" fmla="*/ 12599953 w 115"/>
                <a:gd name="T35" fmla="*/ 257055938 h 158"/>
                <a:gd name="T36" fmla="*/ 0 w 115"/>
                <a:gd name="T37" fmla="*/ 299897800 h 158"/>
                <a:gd name="T38" fmla="*/ 0 w 115"/>
                <a:gd name="T39" fmla="*/ 29989780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
                <a:gd name="T61" fmla="*/ 0 h 158"/>
                <a:gd name="T62" fmla="*/ 115 w 115"/>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 h="158">
                  <a:moveTo>
                    <a:pt x="0" y="119"/>
                  </a:moveTo>
                  <a:lnTo>
                    <a:pt x="17" y="135"/>
                  </a:lnTo>
                  <a:lnTo>
                    <a:pt x="15" y="158"/>
                  </a:lnTo>
                  <a:lnTo>
                    <a:pt x="108" y="156"/>
                  </a:lnTo>
                  <a:lnTo>
                    <a:pt x="115" y="148"/>
                  </a:lnTo>
                  <a:lnTo>
                    <a:pt x="88" y="119"/>
                  </a:lnTo>
                  <a:lnTo>
                    <a:pt x="84" y="109"/>
                  </a:lnTo>
                  <a:lnTo>
                    <a:pt x="101" y="77"/>
                  </a:lnTo>
                  <a:lnTo>
                    <a:pt x="90" y="56"/>
                  </a:lnTo>
                  <a:lnTo>
                    <a:pt x="81" y="51"/>
                  </a:lnTo>
                  <a:lnTo>
                    <a:pt x="81" y="41"/>
                  </a:lnTo>
                  <a:lnTo>
                    <a:pt x="92" y="34"/>
                  </a:lnTo>
                  <a:lnTo>
                    <a:pt x="92" y="0"/>
                  </a:lnTo>
                  <a:lnTo>
                    <a:pt x="83" y="0"/>
                  </a:lnTo>
                  <a:lnTo>
                    <a:pt x="83" y="17"/>
                  </a:lnTo>
                  <a:lnTo>
                    <a:pt x="44" y="89"/>
                  </a:lnTo>
                  <a:lnTo>
                    <a:pt x="20" y="90"/>
                  </a:lnTo>
                  <a:lnTo>
                    <a:pt x="5" y="102"/>
                  </a:lnTo>
                  <a:lnTo>
                    <a:pt x="0" y="11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6" name="Freeform 32"/>
            <p:cNvSpPr>
              <a:spLocks/>
            </p:cNvSpPr>
            <p:nvPr/>
          </p:nvSpPr>
          <p:spPr bwMode="gray">
            <a:xfrm>
              <a:off x="5257800" y="3949700"/>
              <a:ext cx="134938" cy="134938"/>
            </a:xfrm>
            <a:custGeom>
              <a:avLst/>
              <a:gdLst>
                <a:gd name="T0" fmla="*/ 2520959 w 85"/>
                <a:gd name="T1" fmla="*/ 138609901 h 85"/>
                <a:gd name="T2" fmla="*/ 0 w 85"/>
                <a:gd name="T3" fmla="*/ 60483974 h 85"/>
                <a:gd name="T4" fmla="*/ 52924271 w 85"/>
                <a:gd name="T5" fmla="*/ 0 h 85"/>
                <a:gd name="T6" fmla="*/ 65524305 w 85"/>
                <a:gd name="T7" fmla="*/ 10080662 h 85"/>
                <a:gd name="T8" fmla="*/ 93246921 w 85"/>
                <a:gd name="T9" fmla="*/ 95766292 h 85"/>
                <a:gd name="T10" fmla="*/ 214214869 w 85"/>
                <a:gd name="T11" fmla="*/ 186492254 h 85"/>
                <a:gd name="T12" fmla="*/ 191532585 w 85"/>
                <a:gd name="T13" fmla="*/ 214214869 h 85"/>
                <a:gd name="T14" fmla="*/ 103327583 w 85"/>
                <a:gd name="T15" fmla="*/ 138609901 h 85"/>
                <a:gd name="T16" fmla="*/ 2520959 w 85"/>
                <a:gd name="T17" fmla="*/ 138609901 h 85"/>
                <a:gd name="T18" fmla="*/ 2520959 w 85"/>
                <a:gd name="T19" fmla="*/ 138609901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5"/>
                <a:gd name="T32" fmla="*/ 85 w 8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5">
                  <a:moveTo>
                    <a:pt x="1" y="55"/>
                  </a:moveTo>
                  <a:lnTo>
                    <a:pt x="0" y="24"/>
                  </a:lnTo>
                  <a:lnTo>
                    <a:pt x="21" y="0"/>
                  </a:lnTo>
                  <a:lnTo>
                    <a:pt x="26" y="4"/>
                  </a:lnTo>
                  <a:lnTo>
                    <a:pt x="37" y="38"/>
                  </a:lnTo>
                  <a:lnTo>
                    <a:pt x="85" y="74"/>
                  </a:lnTo>
                  <a:lnTo>
                    <a:pt x="76" y="85"/>
                  </a:lnTo>
                  <a:lnTo>
                    <a:pt x="41" y="55"/>
                  </a:lnTo>
                  <a:lnTo>
                    <a:pt x="1" y="5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7" name="Freeform 33"/>
            <p:cNvSpPr>
              <a:spLocks/>
            </p:cNvSpPr>
            <p:nvPr/>
          </p:nvSpPr>
          <p:spPr bwMode="gray">
            <a:xfrm>
              <a:off x="5376863" y="4071938"/>
              <a:ext cx="34925" cy="47625"/>
            </a:xfrm>
            <a:custGeom>
              <a:avLst/>
              <a:gdLst>
                <a:gd name="T0" fmla="*/ 10080625 w 22"/>
                <a:gd name="T1" fmla="*/ 32762825 h 30"/>
                <a:gd name="T2" fmla="*/ 0 w 22"/>
                <a:gd name="T3" fmla="*/ 75604688 h 30"/>
                <a:gd name="T4" fmla="*/ 52924075 w 22"/>
                <a:gd name="T5" fmla="*/ 75604688 h 30"/>
                <a:gd name="T6" fmla="*/ 55443438 w 22"/>
                <a:gd name="T7" fmla="*/ 10080625 h 30"/>
                <a:gd name="T8" fmla="*/ 35282188 w 22"/>
                <a:gd name="T9" fmla="*/ 0 h 30"/>
                <a:gd name="T10" fmla="*/ 10080625 w 22"/>
                <a:gd name="T11" fmla="*/ 32762825 h 30"/>
                <a:gd name="T12" fmla="*/ 10080625 w 22"/>
                <a:gd name="T13" fmla="*/ 32762825 h 30"/>
                <a:gd name="T14" fmla="*/ 0 60000 65536"/>
                <a:gd name="T15" fmla="*/ 0 60000 65536"/>
                <a:gd name="T16" fmla="*/ 0 60000 65536"/>
                <a:gd name="T17" fmla="*/ 0 60000 65536"/>
                <a:gd name="T18" fmla="*/ 0 60000 65536"/>
                <a:gd name="T19" fmla="*/ 0 60000 65536"/>
                <a:gd name="T20" fmla="*/ 0 60000 65536"/>
                <a:gd name="T21" fmla="*/ 0 w 22"/>
                <a:gd name="T22" fmla="*/ 0 h 30"/>
                <a:gd name="T23" fmla="*/ 22 w 22"/>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0">
                  <a:moveTo>
                    <a:pt x="4" y="13"/>
                  </a:moveTo>
                  <a:lnTo>
                    <a:pt x="0" y="30"/>
                  </a:lnTo>
                  <a:lnTo>
                    <a:pt x="21" y="30"/>
                  </a:lnTo>
                  <a:lnTo>
                    <a:pt x="22" y="4"/>
                  </a:lnTo>
                  <a:lnTo>
                    <a:pt x="14" y="0"/>
                  </a:lnTo>
                  <a:lnTo>
                    <a:pt x="4" y="1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8" name="Freeform 34"/>
            <p:cNvSpPr>
              <a:spLocks/>
            </p:cNvSpPr>
            <p:nvPr/>
          </p:nvSpPr>
          <p:spPr bwMode="gray">
            <a:xfrm>
              <a:off x="5181600" y="4043363"/>
              <a:ext cx="341313" cy="266700"/>
            </a:xfrm>
            <a:custGeom>
              <a:avLst/>
              <a:gdLst>
                <a:gd name="T0" fmla="*/ 30241919 w 215"/>
                <a:gd name="T1" fmla="*/ 214212488 h 168"/>
                <a:gd name="T2" fmla="*/ 123488631 w 215"/>
                <a:gd name="T3" fmla="*/ 0 h 168"/>
                <a:gd name="T4" fmla="*/ 219254709 w 215"/>
                <a:gd name="T5" fmla="*/ 0 h 168"/>
                <a:gd name="T6" fmla="*/ 302419193 w 215"/>
                <a:gd name="T7" fmla="*/ 75604688 h 168"/>
                <a:gd name="T8" fmla="*/ 299899827 w 215"/>
                <a:gd name="T9" fmla="*/ 133567488 h 168"/>
                <a:gd name="T10" fmla="*/ 365423985 w 215"/>
                <a:gd name="T11" fmla="*/ 133567488 h 168"/>
                <a:gd name="T12" fmla="*/ 370464305 w 215"/>
                <a:gd name="T13" fmla="*/ 171370625 h 168"/>
                <a:gd name="T14" fmla="*/ 476311023 w 215"/>
                <a:gd name="T15" fmla="*/ 234373738 h 168"/>
                <a:gd name="T16" fmla="*/ 541835181 w 215"/>
                <a:gd name="T17" fmla="*/ 236894688 h 168"/>
                <a:gd name="T18" fmla="*/ 418346550 w 215"/>
                <a:gd name="T19" fmla="*/ 370463763 h 168"/>
                <a:gd name="T20" fmla="*/ 246975674 w 215"/>
                <a:gd name="T21" fmla="*/ 423386250 h 168"/>
                <a:gd name="T22" fmla="*/ 204133749 w 215"/>
                <a:gd name="T23" fmla="*/ 423386250 h 168"/>
                <a:gd name="T24" fmla="*/ 128528951 w 215"/>
                <a:gd name="T25" fmla="*/ 357862188 h 168"/>
                <a:gd name="T26" fmla="*/ 98287031 w 215"/>
                <a:gd name="T27" fmla="*/ 345262200 h 168"/>
                <a:gd name="T28" fmla="*/ 42843513 w 215"/>
                <a:gd name="T29" fmla="*/ 262096250 h 168"/>
                <a:gd name="T30" fmla="*/ 2520954 w 215"/>
                <a:gd name="T31" fmla="*/ 262096250 h 168"/>
                <a:gd name="T32" fmla="*/ 0 w 215"/>
                <a:gd name="T33" fmla="*/ 224293113 h 168"/>
                <a:gd name="T34" fmla="*/ 30241919 w 215"/>
                <a:gd name="T35" fmla="*/ 214212488 h 168"/>
                <a:gd name="T36" fmla="*/ 30241919 w 215"/>
                <a:gd name="T37" fmla="*/ 214212488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5"/>
                <a:gd name="T58" fmla="*/ 0 h 168"/>
                <a:gd name="T59" fmla="*/ 215 w 215"/>
                <a:gd name="T60" fmla="*/ 168 h 1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5" h="168">
                  <a:moveTo>
                    <a:pt x="12" y="85"/>
                  </a:moveTo>
                  <a:lnTo>
                    <a:pt x="49" y="0"/>
                  </a:lnTo>
                  <a:lnTo>
                    <a:pt x="87" y="0"/>
                  </a:lnTo>
                  <a:lnTo>
                    <a:pt x="120" y="30"/>
                  </a:lnTo>
                  <a:lnTo>
                    <a:pt x="119" y="53"/>
                  </a:lnTo>
                  <a:lnTo>
                    <a:pt x="145" y="53"/>
                  </a:lnTo>
                  <a:lnTo>
                    <a:pt x="147" y="68"/>
                  </a:lnTo>
                  <a:lnTo>
                    <a:pt x="189" y="93"/>
                  </a:lnTo>
                  <a:lnTo>
                    <a:pt x="215" y="94"/>
                  </a:lnTo>
                  <a:lnTo>
                    <a:pt x="166" y="147"/>
                  </a:lnTo>
                  <a:lnTo>
                    <a:pt x="98" y="168"/>
                  </a:lnTo>
                  <a:lnTo>
                    <a:pt x="81" y="168"/>
                  </a:lnTo>
                  <a:lnTo>
                    <a:pt x="51" y="142"/>
                  </a:lnTo>
                  <a:lnTo>
                    <a:pt x="39" y="137"/>
                  </a:lnTo>
                  <a:lnTo>
                    <a:pt x="17" y="104"/>
                  </a:lnTo>
                  <a:lnTo>
                    <a:pt x="1" y="104"/>
                  </a:lnTo>
                  <a:lnTo>
                    <a:pt x="0" y="89"/>
                  </a:lnTo>
                  <a:lnTo>
                    <a:pt x="12" y="8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89" name="Freeform 35"/>
            <p:cNvSpPr>
              <a:spLocks/>
            </p:cNvSpPr>
            <p:nvPr/>
          </p:nvSpPr>
          <p:spPr bwMode="gray">
            <a:xfrm>
              <a:off x="5418138" y="4116388"/>
              <a:ext cx="136525" cy="69850"/>
            </a:xfrm>
            <a:custGeom>
              <a:avLst/>
              <a:gdLst>
                <a:gd name="T0" fmla="*/ 0 w 86"/>
                <a:gd name="T1" fmla="*/ 7559675 h 44"/>
                <a:gd name="T2" fmla="*/ 52924075 w 86"/>
                <a:gd name="T3" fmla="*/ 45362813 h 44"/>
                <a:gd name="T4" fmla="*/ 68043425 w 86"/>
                <a:gd name="T5" fmla="*/ 45362813 h 44"/>
                <a:gd name="T6" fmla="*/ 199093138 w 86"/>
                <a:gd name="T7" fmla="*/ 0 h 44"/>
                <a:gd name="T8" fmla="*/ 216733438 w 86"/>
                <a:gd name="T9" fmla="*/ 47883763 h 44"/>
                <a:gd name="T10" fmla="*/ 206652813 w 86"/>
                <a:gd name="T11" fmla="*/ 88206263 h 44"/>
                <a:gd name="T12" fmla="*/ 176410938 w 86"/>
                <a:gd name="T13" fmla="*/ 110886875 h 44"/>
                <a:gd name="T14" fmla="*/ 105846563 w 86"/>
                <a:gd name="T15" fmla="*/ 108367513 h 44"/>
                <a:gd name="T16" fmla="*/ 2520950 w 86"/>
                <a:gd name="T17" fmla="*/ 45362813 h 44"/>
                <a:gd name="T18" fmla="*/ 0 w 86"/>
                <a:gd name="T19" fmla="*/ 7559675 h 44"/>
                <a:gd name="T20" fmla="*/ 0 w 86"/>
                <a:gd name="T21" fmla="*/ 7559675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44"/>
                <a:gd name="T35" fmla="*/ 86 w 8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44">
                  <a:moveTo>
                    <a:pt x="0" y="3"/>
                  </a:moveTo>
                  <a:lnTo>
                    <a:pt x="21" y="18"/>
                  </a:lnTo>
                  <a:lnTo>
                    <a:pt x="27" y="18"/>
                  </a:lnTo>
                  <a:lnTo>
                    <a:pt x="79" y="0"/>
                  </a:lnTo>
                  <a:lnTo>
                    <a:pt x="86" y="19"/>
                  </a:lnTo>
                  <a:lnTo>
                    <a:pt x="82" y="35"/>
                  </a:lnTo>
                  <a:lnTo>
                    <a:pt x="70" y="44"/>
                  </a:lnTo>
                  <a:lnTo>
                    <a:pt x="42" y="43"/>
                  </a:lnTo>
                  <a:lnTo>
                    <a:pt x="1" y="18"/>
                  </a:lnTo>
                  <a:lnTo>
                    <a:pt x="0" y="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0" name="Freeform 36"/>
            <p:cNvSpPr>
              <a:spLocks/>
            </p:cNvSpPr>
            <p:nvPr/>
          </p:nvSpPr>
          <p:spPr bwMode="gray">
            <a:xfrm>
              <a:off x="5614988" y="4067175"/>
              <a:ext cx="52387" cy="30163"/>
            </a:xfrm>
            <a:custGeom>
              <a:avLst/>
              <a:gdLst>
                <a:gd name="T0" fmla="*/ 0 w 33"/>
                <a:gd name="T1" fmla="*/ 15121188 h 19"/>
                <a:gd name="T2" fmla="*/ 30241586 w 33"/>
                <a:gd name="T3" fmla="*/ 47884556 h 19"/>
                <a:gd name="T4" fmla="*/ 65523437 w 33"/>
                <a:gd name="T5" fmla="*/ 25201980 h 19"/>
                <a:gd name="T6" fmla="*/ 83163569 w 33"/>
                <a:gd name="T7" fmla="*/ 20161584 h 19"/>
                <a:gd name="T8" fmla="*/ 63002511 w 33"/>
                <a:gd name="T9" fmla="*/ 0 h 19"/>
                <a:gd name="T10" fmla="*/ 30241586 w 33"/>
                <a:gd name="T11" fmla="*/ 10080792 h 19"/>
                <a:gd name="T12" fmla="*/ 0 w 33"/>
                <a:gd name="T13" fmla="*/ 15121188 h 19"/>
                <a:gd name="T14" fmla="*/ 0 w 33"/>
                <a:gd name="T15" fmla="*/ 15121188 h 19"/>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19"/>
                <a:gd name="T26" fmla="*/ 33 w 3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19">
                  <a:moveTo>
                    <a:pt x="0" y="6"/>
                  </a:moveTo>
                  <a:lnTo>
                    <a:pt x="12" y="19"/>
                  </a:lnTo>
                  <a:lnTo>
                    <a:pt x="26" y="10"/>
                  </a:lnTo>
                  <a:lnTo>
                    <a:pt x="33" y="8"/>
                  </a:lnTo>
                  <a:lnTo>
                    <a:pt x="25" y="0"/>
                  </a:lnTo>
                  <a:lnTo>
                    <a:pt x="12" y="4"/>
                  </a:lnTo>
                  <a:lnTo>
                    <a:pt x="0" y="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1" name="Freeform 37"/>
            <p:cNvSpPr>
              <a:spLocks/>
            </p:cNvSpPr>
            <p:nvPr/>
          </p:nvSpPr>
          <p:spPr bwMode="gray">
            <a:xfrm>
              <a:off x="5364163" y="4098925"/>
              <a:ext cx="236537" cy="330200"/>
            </a:xfrm>
            <a:custGeom>
              <a:avLst/>
              <a:gdLst>
                <a:gd name="T0" fmla="*/ 299897166 w 149"/>
                <a:gd name="T1" fmla="*/ 22682200 h 208"/>
                <a:gd name="T2" fmla="*/ 355340486 w 149"/>
                <a:gd name="T3" fmla="*/ 0 h 208"/>
                <a:gd name="T4" fmla="*/ 375501694 w 149"/>
                <a:gd name="T5" fmla="*/ 12601575 h 208"/>
                <a:gd name="T6" fmla="*/ 375501694 w 149"/>
                <a:gd name="T7" fmla="*/ 65524063 h 208"/>
                <a:gd name="T8" fmla="*/ 322579318 w 149"/>
                <a:gd name="T9" fmla="*/ 214214075 h 208"/>
                <a:gd name="T10" fmla="*/ 32761168 w 149"/>
                <a:gd name="T11" fmla="*/ 524192500 h 208"/>
                <a:gd name="T12" fmla="*/ 0 w 149"/>
                <a:gd name="T13" fmla="*/ 501511888 h 208"/>
                <a:gd name="T14" fmla="*/ 0 w 149"/>
                <a:gd name="T15" fmla="*/ 372983125 h 208"/>
                <a:gd name="T16" fmla="*/ 42841772 w 149"/>
                <a:gd name="T17" fmla="*/ 320059050 h 208"/>
                <a:gd name="T18" fmla="*/ 133567205 w 149"/>
                <a:gd name="T19" fmla="*/ 292338125 h 208"/>
                <a:gd name="T20" fmla="*/ 267135998 w 149"/>
                <a:gd name="T21" fmla="*/ 151209375 h 208"/>
                <a:gd name="T22" fmla="*/ 302418111 w 149"/>
                <a:gd name="T23" fmla="*/ 118448138 h 208"/>
                <a:gd name="T24" fmla="*/ 312498714 w 149"/>
                <a:gd name="T25" fmla="*/ 73083738 h 208"/>
                <a:gd name="T26" fmla="*/ 299897166 w 149"/>
                <a:gd name="T27" fmla="*/ 22682200 h 208"/>
                <a:gd name="T28" fmla="*/ 299897166 w 149"/>
                <a:gd name="T29" fmla="*/ 2268220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9"/>
                <a:gd name="T46" fmla="*/ 0 h 208"/>
                <a:gd name="T47" fmla="*/ 149 w 149"/>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9" h="208">
                  <a:moveTo>
                    <a:pt x="119" y="9"/>
                  </a:moveTo>
                  <a:lnTo>
                    <a:pt x="141" y="0"/>
                  </a:lnTo>
                  <a:lnTo>
                    <a:pt x="149" y="5"/>
                  </a:lnTo>
                  <a:lnTo>
                    <a:pt x="149" y="26"/>
                  </a:lnTo>
                  <a:lnTo>
                    <a:pt x="128" y="85"/>
                  </a:lnTo>
                  <a:lnTo>
                    <a:pt x="13" y="208"/>
                  </a:lnTo>
                  <a:lnTo>
                    <a:pt x="0" y="199"/>
                  </a:lnTo>
                  <a:lnTo>
                    <a:pt x="0" y="148"/>
                  </a:lnTo>
                  <a:lnTo>
                    <a:pt x="17" y="127"/>
                  </a:lnTo>
                  <a:lnTo>
                    <a:pt x="53" y="116"/>
                  </a:lnTo>
                  <a:lnTo>
                    <a:pt x="106" y="60"/>
                  </a:lnTo>
                  <a:lnTo>
                    <a:pt x="120" y="47"/>
                  </a:lnTo>
                  <a:lnTo>
                    <a:pt x="124" y="29"/>
                  </a:lnTo>
                  <a:lnTo>
                    <a:pt x="119" y="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2" name="Freeform 38"/>
            <p:cNvSpPr>
              <a:spLocks/>
            </p:cNvSpPr>
            <p:nvPr/>
          </p:nvSpPr>
          <p:spPr bwMode="gray">
            <a:xfrm>
              <a:off x="4748213" y="4133850"/>
              <a:ext cx="301625" cy="187325"/>
            </a:xfrm>
            <a:custGeom>
              <a:avLst/>
              <a:gdLst>
                <a:gd name="T0" fmla="*/ 5040313 w 190"/>
                <a:gd name="T1" fmla="*/ 231854375 h 118"/>
                <a:gd name="T2" fmla="*/ 68043425 w 190"/>
                <a:gd name="T3" fmla="*/ 297378438 h 118"/>
                <a:gd name="T4" fmla="*/ 90725625 w 190"/>
                <a:gd name="T5" fmla="*/ 267136563 h 118"/>
                <a:gd name="T6" fmla="*/ 131048125 w 190"/>
                <a:gd name="T7" fmla="*/ 267136563 h 118"/>
                <a:gd name="T8" fmla="*/ 141128750 w 190"/>
                <a:gd name="T9" fmla="*/ 236894688 h 118"/>
                <a:gd name="T10" fmla="*/ 176410938 w 190"/>
                <a:gd name="T11" fmla="*/ 214214075 h 118"/>
                <a:gd name="T12" fmla="*/ 257055938 w 190"/>
                <a:gd name="T13" fmla="*/ 267136563 h 118"/>
                <a:gd name="T14" fmla="*/ 302418750 w 190"/>
                <a:gd name="T15" fmla="*/ 221773750 h 118"/>
                <a:gd name="T16" fmla="*/ 478829688 w 190"/>
                <a:gd name="T17" fmla="*/ 231854375 h 118"/>
                <a:gd name="T18" fmla="*/ 315018738 w 190"/>
                <a:gd name="T19" fmla="*/ 63004700 h 118"/>
                <a:gd name="T20" fmla="*/ 337700938 w 190"/>
                <a:gd name="T21" fmla="*/ 47883763 h 118"/>
                <a:gd name="T22" fmla="*/ 337700938 w 190"/>
                <a:gd name="T23" fmla="*/ 17641888 h 118"/>
                <a:gd name="T24" fmla="*/ 302418750 w 190"/>
                <a:gd name="T25" fmla="*/ 0 h 118"/>
                <a:gd name="T26" fmla="*/ 249494675 w 190"/>
                <a:gd name="T27" fmla="*/ 0 h 118"/>
                <a:gd name="T28" fmla="*/ 161290000 w 190"/>
                <a:gd name="T29" fmla="*/ 85685313 h 118"/>
                <a:gd name="T30" fmla="*/ 156249688 w 190"/>
                <a:gd name="T31" fmla="*/ 123488450 h 118"/>
                <a:gd name="T32" fmla="*/ 88206263 w 190"/>
                <a:gd name="T33" fmla="*/ 123488450 h 118"/>
                <a:gd name="T34" fmla="*/ 85685313 w 190"/>
                <a:gd name="T35" fmla="*/ 136088438 h 118"/>
                <a:gd name="T36" fmla="*/ 37801550 w 190"/>
                <a:gd name="T37" fmla="*/ 133569075 h 118"/>
                <a:gd name="T38" fmla="*/ 0 w 190"/>
                <a:gd name="T39" fmla="*/ 211693125 h 118"/>
                <a:gd name="T40" fmla="*/ 5040313 w 190"/>
                <a:gd name="T41" fmla="*/ 231854375 h 118"/>
                <a:gd name="T42" fmla="*/ 5040313 w 190"/>
                <a:gd name="T43" fmla="*/ 231854375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18"/>
                <a:gd name="T68" fmla="*/ 190 w 190"/>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18">
                  <a:moveTo>
                    <a:pt x="2" y="92"/>
                  </a:moveTo>
                  <a:lnTo>
                    <a:pt x="27" y="118"/>
                  </a:lnTo>
                  <a:lnTo>
                    <a:pt x="36" y="106"/>
                  </a:lnTo>
                  <a:lnTo>
                    <a:pt x="52" y="106"/>
                  </a:lnTo>
                  <a:lnTo>
                    <a:pt x="56" y="94"/>
                  </a:lnTo>
                  <a:lnTo>
                    <a:pt x="70" y="85"/>
                  </a:lnTo>
                  <a:lnTo>
                    <a:pt x="102" y="106"/>
                  </a:lnTo>
                  <a:lnTo>
                    <a:pt x="120" y="88"/>
                  </a:lnTo>
                  <a:lnTo>
                    <a:pt x="190" y="92"/>
                  </a:lnTo>
                  <a:lnTo>
                    <a:pt x="125" y="25"/>
                  </a:lnTo>
                  <a:lnTo>
                    <a:pt x="134" y="19"/>
                  </a:lnTo>
                  <a:lnTo>
                    <a:pt x="134" y="7"/>
                  </a:lnTo>
                  <a:lnTo>
                    <a:pt x="120" y="0"/>
                  </a:lnTo>
                  <a:lnTo>
                    <a:pt x="99" y="0"/>
                  </a:lnTo>
                  <a:lnTo>
                    <a:pt x="64" y="34"/>
                  </a:lnTo>
                  <a:lnTo>
                    <a:pt x="62" y="49"/>
                  </a:lnTo>
                  <a:lnTo>
                    <a:pt x="35" y="49"/>
                  </a:lnTo>
                  <a:lnTo>
                    <a:pt x="34" y="54"/>
                  </a:lnTo>
                  <a:lnTo>
                    <a:pt x="15" y="53"/>
                  </a:lnTo>
                  <a:lnTo>
                    <a:pt x="0" y="84"/>
                  </a:lnTo>
                  <a:lnTo>
                    <a:pt x="2" y="9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3" name="Freeform 39"/>
            <p:cNvSpPr>
              <a:spLocks/>
            </p:cNvSpPr>
            <p:nvPr/>
          </p:nvSpPr>
          <p:spPr bwMode="gray">
            <a:xfrm>
              <a:off x="4546600" y="4383088"/>
              <a:ext cx="15875" cy="15875"/>
            </a:xfrm>
            <a:custGeom>
              <a:avLst/>
              <a:gdLst>
                <a:gd name="T0" fmla="*/ 0 w 10"/>
                <a:gd name="T1" fmla="*/ 7559675 h 10"/>
                <a:gd name="T2" fmla="*/ 12601575 w 10"/>
                <a:gd name="T3" fmla="*/ 0 h 10"/>
                <a:gd name="T4" fmla="*/ 25201563 w 10"/>
                <a:gd name="T5" fmla="*/ 10080625 h 10"/>
                <a:gd name="T6" fmla="*/ 12601575 w 10"/>
                <a:gd name="T7" fmla="*/ 25201563 h 10"/>
                <a:gd name="T8" fmla="*/ 0 w 10"/>
                <a:gd name="T9" fmla="*/ 22682200 h 10"/>
                <a:gd name="T10" fmla="*/ 0 w 10"/>
                <a:gd name="T11" fmla="*/ 7559675 h 10"/>
                <a:gd name="T12" fmla="*/ 0 w 10"/>
                <a:gd name="T13" fmla="*/ 7559675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0" y="3"/>
                  </a:moveTo>
                  <a:lnTo>
                    <a:pt x="5" y="0"/>
                  </a:lnTo>
                  <a:lnTo>
                    <a:pt x="10" y="4"/>
                  </a:lnTo>
                  <a:lnTo>
                    <a:pt x="5" y="10"/>
                  </a:lnTo>
                  <a:lnTo>
                    <a:pt x="0" y="9"/>
                  </a:lnTo>
                  <a:lnTo>
                    <a:pt x="0" y="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4" name="Freeform 40"/>
            <p:cNvSpPr>
              <a:spLocks/>
            </p:cNvSpPr>
            <p:nvPr/>
          </p:nvSpPr>
          <p:spPr bwMode="gray">
            <a:xfrm>
              <a:off x="4565650" y="4356100"/>
              <a:ext cx="17463" cy="15875"/>
            </a:xfrm>
            <a:custGeom>
              <a:avLst/>
              <a:gdLst>
                <a:gd name="T0" fmla="*/ 0 w 11"/>
                <a:gd name="T1" fmla="*/ 2520950 h 10"/>
                <a:gd name="T2" fmla="*/ 22682849 w 11"/>
                <a:gd name="T3" fmla="*/ 0 h 10"/>
                <a:gd name="T4" fmla="*/ 27723306 w 11"/>
                <a:gd name="T5" fmla="*/ 12601575 h 10"/>
                <a:gd name="T6" fmla="*/ 20161827 w 11"/>
                <a:gd name="T7" fmla="*/ 25201563 h 10"/>
                <a:gd name="T8" fmla="*/ 5040457 w 11"/>
                <a:gd name="T9" fmla="*/ 22682200 h 10"/>
                <a:gd name="T10" fmla="*/ 0 w 11"/>
                <a:gd name="T11" fmla="*/ 2520950 h 10"/>
                <a:gd name="T12" fmla="*/ 0 w 11"/>
                <a:gd name="T13" fmla="*/ 2520950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0" y="1"/>
                  </a:moveTo>
                  <a:lnTo>
                    <a:pt x="9" y="0"/>
                  </a:lnTo>
                  <a:lnTo>
                    <a:pt x="11" y="5"/>
                  </a:lnTo>
                  <a:lnTo>
                    <a:pt x="8" y="10"/>
                  </a:lnTo>
                  <a:lnTo>
                    <a:pt x="2" y="9"/>
                  </a:lnTo>
                  <a:lnTo>
                    <a:pt x="0"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5" name="Freeform 41"/>
            <p:cNvSpPr>
              <a:spLocks/>
            </p:cNvSpPr>
            <p:nvPr/>
          </p:nvSpPr>
          <p:spPr bwMode="gray">
            <a:xfrm>
              <a:off x="4592638" y="4303713"/>
              <a:ext cx="22225" cy="25400"/>
            </a:xfrm>
            <a:custGeom>
              <a:avLst/>
              <a:gdLst>
                <a:gd name="T0" fmla="*/ 5040313 w 14"/>
                <a:gd name="T1" fmla="*/ 5040313 h 16"/>
                <a:gd name="T2" fmla="*/ 0 w 14"/>
                <a:gd name="T3" fmla="*/ 30241875 h 16"/>
                <a:gd name="T4" fmla="*/ 20161250 w 14"/>
                <a:gd name="T5" fmla="*/ 40322500 h 16"/>
                <a:gd name="T6" fmla="*/ 35282188 w 14"/>
                <a:gd name="T7" fmla="*/ 27720925 h 16"/>
                <a:gd name="T8" fmla="*/ 27722513 w 14"/>
                <a:gd name="T9" fmla="*/ 0 h 16"/>
                <a:gd name="T10" fmla="*/ 5040313 w 14"/>
                <a:gd name="T11" fmla="*/ 5040313 h 16"/>
                <a:gd name="T12" fmla="*/ 5040313 w 14"/>
                <a:gd name="T13" fmla="*/ 5040313 h 16"/>
                <a:gd name="T14" fmla="*/ 0 60000 65536"/>
                <a:gd name="T15" fmla="*/ 0 60000 65536"/>
                <a:gd name="T16" fmla="*/ 0 60000 65536"/>
                <a:gd name="T17" fmla="*/ 0 60000 65536"/>
                <a:gd name="T18" fmla="*/ 0 60000 65536"/>
                <a:gd name="T19" fmla="*/ 0 60000 65536"/>
                <a:gd name="T20" fmla="*/ 0 60000 65536"/>
                <a:gd name="T21" fmla="*/ 0 w 14"/>
                <a:gd name="T22" fmla="*/ 0 h 16"/>
                <a:gd name="T23" fmla="*/ 14 w 1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6">
                  <a:moveTo>
                    <a:pt x="2" y="2"/>
                  </a:moveTo>
                  <a:lnTo>
                    <a:pt x="0" y="12"/>
                  </a:lnTo>
                  <a:lnTo>
                    <a:pt x="8" y="16"/>
                  </a:lnTo>
                  <a:lnTo>
                    <a:pt x="14" y="11"/>
                  </a:lnTo>
                  <a:lnTo>
                    <a:pt x="11" y="0"/>
                  </a:lnTo>
                  <a:lnTo>
                    <a:pt x="2"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6" name="Freeform 42"/>
            <p:cNvSpPr>
              <a:spLocks/>
            </p:cNvSpPr>
            <p:nvPr/>
          </p:nvSpPr>
          <p:spPr bwMode="gray">
            <a:xfrm>
              <a:off x="4600575" y="4349750"/>
              <a:ext cx="144463" cy="149225"/>
            </a:xfrm>
            <a:custGeom>
              <a:avLst/>
              <a:gdLst>
                <a:gd name="T0" fmla="*/ 118448547 w 91"/>
                <a:gd name="T1" fmla="*/ 0 h 94"/>
                <a:gd name="T2" fmla="*/ 118448547 w 91"/>
                <a:gd name="T3" fmla="*/ 32761238 h 94"/>
                <a:gd name="T4" fmla="*/ 42843598 w 91"/>
                <a:gd name="T5" fmla="*/ 32761238 h 94"/>
                <a:gd name="T6" fmla="*/ 0 w 91"/>
                <a:gd name="T7" fmla="*/ 120967500 h 94"/>
                <a:gd name="T8" fmla="*/ 105846929 w 91"/>
                <a:gd name="T9" fmla="*/ 236894688 h 94"/>
                <a:gd name="T10" fmla="*/ 131048579 w 91"/>
                <a:gd name="T11" fmla="*/ 214214075 h 94"/>
                <a:gd name="T12" fmla="*/ 131048579 w 91"/>
                <a:gd name="T13" fmla="*/ 191531875 h 94"/>
                <a:gd name="T14" fmla="*/ 110887259 w 91"/>
                <a:gd name="T15" fmla="*/ 183972200 h 94"/>
                <a:gd name="T16" fmla="*/ 110887259 w 91"/>
                <a:gd name="T17" fmla="*/ 168851263 h 94"/>
                <a:gd name="T18" fmla="*/ 153730857 w 91"/>
                <a:gd name="T19" fmla="*/ 141128750 h 94"/>
                <a:gd name="T20" fmla="*/ 191532538 w 91"/>
                <a:gd name="T21" fmla="*/ 168851263 h 94"/>
                <a:gd name="T22" fmla="*/ 229335806 w 91"/>
                <a:gd name="T23" fmla="*/ 171370625 h 94"/>
                <a:gd name="T24" fmla="*/ 229335806 w 91"/>
                <a:gd name="T25" fmla="*/ 32761238 h 94"/>
                <a:gd name="T26" fmla="*/ 163811517 w 91"/>
                <a:gd name="T27" fmla="*/ 30241875 h 94"/>
                <a:gd name="T28" fmla="*/ 163811517 w 91"/>
                <a:gd name="T29" fmla="*/ 0 h 94"/>
                <a:gd name="T30" fmla="*/ 118448547 w 91"/>
                <a:gd name="T31" fmla="*/ 0 h 94"/>
                <a:gd name="T32" fmla="*/ 118448547 w 91"/>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94"/>
                <a:gd name="T53" fmla="*/ 91 w 91"/>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94">
                  <a:moveTo>
                    <a:pt x="47" y="0"/>
                  </a:moveTo>
                  <a:lnTo>
                    <a:pt x="47" y="13"/>
                  </a:lnTo>
                  <a:lnTo>
                    <a:pt x="17" y="13"/>
                  </a:lnTo>
                  <a:lnTo>
                    <a:pt x="0" y="48"/>
                  </a:lnTo>
                  <a:lnTo>
                    <a:pt x="42" y="94"/>
                  </a:lnTo>
                  <a:lnTo>
                    <a:pt x="52" y="85"/>
                  </a:lnTo>
                  <a:lnTo>
                    <a:pt x="52" y="76"/>
                  </a:lnTo>
                  <a:lnTo>
                    <a:pt x="44" y="73"/>
                  </a:lnTo>
                  <a:lnTo>
                    <a:pt x="44" y="67"/>
                  </a:lnTo>
                  <a:lnTo>
                    <a:pt x="61" y="56"/>
                  </a:lnTo>
                  <a:lnTo>
                    <a:pt x="76" y="67"/>
                  </a:lnTo>
                  <a:lnTo>
                    <a:pt x="91" y="68"/>
                  </a:lnTo>
                  <a:lnTo>
                    <a:pt x="91" y="13"/>
                  </a:lnTo>
                  <a:lnTo>
                    <a:pt x="65" y="12"/>
                  </a:lnTo>
                  <a:lnTo>
                    <a:pt x="65" y="0"/>
                  </a:lnTo>
                  <a:lnTo>
                    <a:pt x="4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7" name="Freeform 43"/>
            <p:cNvSpPr>
              <a:spLocks/>
            </p:cNvSpPr>
            <p:nvPr/>
          </p:nvSpPr>
          <p:spPr bwMode="gray">
            <a:xfrm>
              <a:off x="4632325" y="4351338"/>
              <a:ext cx="36513" cy="12700"/>
            </a:xfrm>
            <a:custGeom>
              <a:avLst/>
              <a:gdLst>
                <a:gd name="T0" fmla="*/ 0 w 23"/>
                <a:gd name="T1" fmla="*/ 0 h 8"/>
                <a:gd name="T2" fmla="*/ 0 w 23"/>
                <a:gd name="T3" fmla="*/ 17640300 h 8"/>
                <a:gd name="T4" fmla="*/ 57965181 w 23"/>
                <a:gd name="T5" fmla="*/ 20161250 h 8"/>
                <a:gd name="T6" fmla="*/ 55444197 w 23"/>
                <a:gd name="T7" fmla="*/ 0 h 8"/>
                <a:gd name="T8" fmla="*/ 0 w 23"/>
                <a:gd name="T9" fmla="*/ 0 h 8"/>
                <a:gd name="T10" fmla="*/ 0 w 23"/>
                <a:gd name="T11" fmla="*/ 0 h 8"/>
                <a:gd name="T12" fmla="*/ 0 60000 65536"/>
                <a:gd name="T13" fmla="*/ 0 60000 65536"/>
                <a:gd name="T14" fmla="*/ 0 60000 65536"/>
                <a:gd name="T15" fmla="*/ 0 60000 65536"/>
                <a:gd name="T16" fmla="*/ 0 60000 65536"/>
                <a:gd name="T17" fmla="*/ 0 60000 65536"/>
                <a:gd name="T18" fmla="*/ 0 w 23"/>
                <a:gd name="T19" fmla="*/ 0 h 8"/>
                <a:gd name="T20" fmla="*/ 23 w 23"/>
                <a:gd name="T21" fmla="*/ 8 h 8"/>
              </a:gdLst>
              <a:ahLst/>
              <a:cxnLst>
                <a:cxn ang="T12">
                  <a:pos x="T0" y="T1"/>
                </a:cxn>
                <a:cxn ang="T13">
                  <a:pos x="T2" y="T3"/>
                </a:cxn>
                <a:cxn ang="T14">
                  <a:pos x="T4" y="T5"/>
                </a:cxn>
                <a:cxn ang="T15">
                  <a:pos x="T6" y="T7"/>
                </a:cxn>
                <a:cxn ang="T16">
                  <a:pos x="T8" y="T9"/>
                </a:cxn>
                <a:cxn ang="T17">
                  <a:pos x="T10" y="T11"/>
                </a:cxn>
              </a:cxnLst>
              <a:rect l="T18" t="T19" r="T20" b="T21"/>
              <a:pathLst>
                <a:path w="23" h="8">
                  <a:moveTo>
                    <a:pt x="0" y="0"/>
                  </a:moveTo>
                  <a:lnTo>
                    <a:pt x="0" y="7"/>
                  </a:lnTo>
                  <a:lnTo>
                    <a:pt x="23" y="8"/>
                  </a:lnTo>
                  <a:lnTo>
                    <a:pt x="22" y="0"/>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8" name="Freeform 44"/>
            <p:cNvSpPr>
              <a:spLocks/>
            </p:cNvSpPr>
            <p:nvPr/>
          </p:nvSpPr>
          <p:spPr bwMode="gray">
            <a:xfrm>
              <a:off x="4668838" y="4310063"/>
              <a:ext cx="161925" cy="206375"/>
            </a:xfrm>
            <a:custGeom>
              <a:avLst/>
              <a:gdLst>
                <a:gd name="T0" fmla="*/ 73083738 w 102"/>
                <a:gd name="T1" fmla="*/ 63003113 h 130"/>
                <a:gd name="T2" fmla="*/ 73083738 w 102"/>
                <a:gd name="T3" fmla="*/ 83164363 h 130"/>
                <a:gd name="T4" fmla="*/ 136088438 w 102"/>
                <a:gd name="T5" fmla="*/ 83164363 h 130"/>
                <a:gd name="T6" fmla="*/ 136088438 w 102"/>
                <a:gd name="T7" fmla="*/ 246975313 h 130"/>
                <a:gd name="T8" fmla="*/ 78124050 w 102"/>
                <a:gd name="T9" fmla="*/ 244454363 h 130"/>
                <a:gd name="T10" fmla="*/ 45362813 w 102"/>
                <a:gd name="T11" fmla="*/ 219252800 h 130"/>
                <a:gd name="T12" fmla="*/ 20161250 w 102"/>
                <a:gd name="T13" fmla="*/ 234373738 h 130"/>
                <a:gd name="T14" fmla="*/ 20161250 w 102"/>
                <a:gd name="T15" fmla="*/ 241935000 h 130"/>
                <a:gd name="T16" fmla="*/ 32761238 w 102"/>
                <a:gd name="T17" fmla="*/ 246975313 h 130"/>
                <a:gd name="T18" fmla="*/ 35282188 w 102"/>
                <a:gd name="T19" fmla="*/ 279736550 h 130"/>
                <a:gd name="T20" fmla="*/ 0 w 102"/>
                <a:gd name="T21" fmla="*/ 312499375 h 130"/>
                <a:gd name="T22" fmla="*/ 7561263 w 102"/>
                <a:gd name="T23" fmla="*/ 327620313 h 130"/>
                <a:gd name="T24" fmla="*/ 45362813 w 102"/>
                <a:gd name="T25" fmla="*/ 297378438 h 130"/>
                <a:gd name="T26" fmla="*/ 65524063 w 102"/>
                <a:gd name="T27" fmla="*/ 297378438 h 130"/>
                <a:gd name="T28" fmla="*/ 73083738 w 102"/>
                <a:gd name="T29" fmla="*/ 317539688 h 130"/>
                <a:gd name="T30" fmla="*/ 95765938 w 102"/>
                <a:gd name="T31" fmla="*/ 327620313 h 130"/>
                <a:gd name="T32" fmla="*/ 178931888 w 102"/>
                <a:gd name="T33" fmla="*/ 257055938 h 130"/>
                <a:gd name="T34" fmla="*/ 173891575 w 102"/>
                <a:gd name="T35" fmla="*/ 209172175 h 130"/>
                <a:gd name="T36" fmla="*/ 191531875 w 102"/>
                <a:gd name="T37" fmla="*/ 168849675 h 130"/>
                <a:gd name="T38" fmla="*/ 244455950 w 102"/>
                <a:gd name="T39" fmla="*/ 128527175 h 130"/>
                <a:gd name="T40" fmla="*/ 257055938 w 102"/>
                <a:gd name="T41" fmla="*/ 0 h 130"/>
                <a:gd name="T42" fmla="*/ 221773750 w 102"/>
                <a:gd name="T43" fmla="*/ 0 h 130"/>
                <a:gd name="T44" fmla="*/ 178931888 w 102"/>
                <a:gd name="T45" fmla="*/ 60483750 h 130"/>
                <a:gd name="T46" fmla="*/ 73083738 w 102"/>
                <a:gd name="T47" fmla="*/ 63003113 h 130"/>
                <a:gd name="T48" fmla="*/ 73083738 w 102"/>
                <a:gd name="T49" fmla="*/ 63003113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0"/>
                <a:gd name="T77" fmla="*/ 102 w 102"/>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0">
                  <a:moveTo>
                    <a:pt x="29" y="25"/>
                  </a:moveTo>
                  <a:lnTo>
                    <a:pt x="29" y="33"/>
                  </a:lnTo>
                  <a:lnTo>
                    <a:pt x="54" y="33"/>
                  </a:lnTo>
                  <a:lnTo>
                    <a:pt x="54" y="98"/>
                  </a:lnTo>
                  <a:lnTo>
                    <a:pt x="31" y="97"/>
                  </a:lnTo>
                  <a:lnTo>
                    <a:pt x="18" y="87"/>
                  </a:lnTo>
                  <a:lnTo>
                    <a:pt x="8" y="93"/>
                  </a:lnTo>
                  <a:lnTo>
                    <a:pt x="8" y="96"/>
                  </a:lnTo>
                  <a:lnTo>
                    <a:pt x="13" y="98"/>
                  </a:lnTo>
                  <a:lnTo>
                    <a:pt x="14" y="111"/>
                  </a:lnTo>
                  <a:lnTo>
                    <a:pt x="0" y="124"/>
                  </a:lnTo>
                  <a:lnTo>
                    <a:pt x="3" y="130"/>
                  </a:lnTo>
                  <a:lnTo>
                    <a:pt x="18" y="118"/>
                  </a:lnTo>
                  <a:lnTo>
                    <a:pt x="26" y="118"/>
                  </a:lnTo>
                  <a:lnTo>
                    <a:pt x="29" y="126"/>
                  </a:lnTo>
                  <a:lnTo>
                    <a:pt x="38" y="130"/>
                  </a:lnTo>
                  <a:lnTo>
                    <a:pt x="71" y="102"/>
                  </a:lnTo>
                  <a:lnTo>
                    <a:pt x="69" y="83"/>
                  </a:lnTo>
                  <a:lnTo>
                    <a:pt x="76" y="67"/>
                  </a:lnTo>
                  <a:lnTo>
                    <a:pt x="97" y="51"/>
                  </a:lnTo>
                  <a:lnTo>
                    <a:pt x="102" y="0"/>
                  </a:lnTo>
                  <a:lnTo>
                    <a:pt x="88" y="0"/>
                  </a:lnTo>
                  <a:lnTo>
                    <a:pt x="71" y="24"/>
                  </a:lnTo>
                  <a:lnTo>
                    <a:pt x="29" y="2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499" name="Freeform 45"/>
            <p:cNvSpPr>
              <a:spLocks/>
            </p:cNvSpPr>
            <p:nvPr/>
          </p:nvSpPr>
          <p:spPr bwMode="gray">
            <a:xfrm>
              <a:off x="4676775" y="4503738"/>
              <a:ext cx="33338" cy="36512"/>
            </a:xfrm>
            <a:custGeom>
              <a:avLst/>
              <a:gdLst>
                <a:gd name="T0" fmla="*/ 0 w 21"/>
                <a:gd name="T1" fmla="*/ 30241461 h 23"/>
                <a:gd name="T2" fmla="*/ 22682540 w 21"/>
                <a:gd name="T3" fmla="*/ 57962006 h 23"/>
                <a:gd name="T4" fmla="*/ 52924869 w 21"/>
                <a:gd name="T5" fmla="*/ 30241461 h 23"/>
                <a:gd name="T6" fmla="*/ 42844093 w 21"/>
                <a:gd name="T7" fmla="*/ 0 h 23"/>
                <a:gd name="T8" fmla="*/ 37803704 w 21"/>
                <a:gd name="T9" fmla="*/ 0 h 23"/>
                <a:gd name="T10" fmla="*/ 0 w 21"/>
                <a:gd name="T11" fmla="*/ 30241461 h 23"/>
                <a:gd name="T12" fmla="*/ 0 w 21"/>
                <a:gd name="T13" fmla="*/ 30241461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0" y="12"/>
                  </a:moveTo>
                  <a:lnTo>
                    <a:pt x="9" y="23"/>
                  </a:lnTo>
                  <a:lnTo>
                    <a:pt x="21" y="12"/>
                  </a:lnTo>
                  <a:lnTo>
                    <a:pt x="17" y="0"/>
                  </a:lnTo>
                  <a:lnTo>
                    <a:pt x="15" y="0"/>
                  </a:lnTo>
                  <a:lnTo>
                    <a:pt x="0" y="1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0" name="Freeform 46"/>
            <p:cNvSpPr>
              <a:spLocks/>
            </p:cNvSpPr>
            <p:nvPr/>
          </p:nvSpPr>
          <p:spPr bwMode="gray">
            <a:xfrm>
              <a:off x="4700588" y="4276725"/>
              <a:ext cx="436562" cy="446088"/>
            </a:xfrm>
            <a:custGeom>
              <a:avLst/>
              <a:gdLst>
                <a:gd name="T0" fmla="*/ 0 w 275"/>
                <a:gd name="T1" fmla="*/ 423386725 h 281"/>
                <a:gd name="T2" fmla="*/ 138607641 w 275"/>
                <a:gd name="T3" fmla="*/ 418346406 h 281"/>
                <a:gd name="T4" fmla="*/ 163809175 w 275"/>
                <a:gd name="T5" fmla="*/ 458668952 h 281"/>
                <a:gd name="T6" fmla="*/ 163809175 w 275"/>
                <a:gd name="T7" fmla="*/ 488910860 h 281"/>
                <a:gd name="T8" fmla="*/ 173889788 w 275"/>
                <a:gd name="T9" fmla="*/ 493951179 h 281"/>
                <a:gd name="T10" fmla="*/ 239413776 w 275"/>
                <a:gd name="T11" fmla="*/ 493951179 h 281"/>
                <a:gd name="T12" fmla="*/ 259575003 w 275"/>
                <a:gd name="T13" fmla="*/ 458668952 h 281"/>
                <a:gd name="T14" fmla="*/ 284776536 w 275"/>
                <a:gd name="T15" fmla="*/ 458668952 h 281"/>
                <a:gd name="T16" fmla="*/ 299897457 w 275"/>
                <a:gd name="T17" fmla="*/ 468749588 h 281"/>
                <a:gd name="T18" fmla="*/ 335179604 w 275"/>
                <a:gd name="T19" fmla="*/ 468749588 h 281"/>
                <a:gd name="T20" fmla="*/ 347781164 w 275"/>
                <a:gd name="T21" fmla="*/ 599797860 h 281"/>
                <a:gd name="T22" fmla="*/ 413305152 w 275"/>
                <a:gd name="T23" fmla="*/ 602318813 h 281"/>
                <a:gd name="T24" fmla="*/ 413305152 w 275"/>
                <a:gd name="T25" fmla="*/ 612399449 h 281"/>
                <a:gd name="T26" fmla="*/ 589715887 w 275"/>
                <a:gd name="T27" fmla="*/ 693044539 h 281"/>
                <a:gd name="T28" fmla="*/ 594756194 w 275"/>
                <a:gd name="T29" fmla="*/ 708165494 h 281"/>
                <a:gd name="T30" fmla="*/ 635077060 w 275"/>
                <a:gd name="T31" fmla="*/ 708165494 h 281"/>
                <a:gd name="T32" fmla="*/ 627517394 w 275"/>
                <a:gd name="T33" fmla="*/ 652721994 h 281"/>
                <a:gd name="T34" fmla="*/ 561993406 w 275"/>
                <a:gd name="T35" fmla="*/ 619959132 h 281"/>
                <a:gd name="T36" fmla="*/ 564514353 w 275"/>
                <a:gd name="T37" fmla="*/ 577117222 h 281"/>
                <a:gd name="T38" fmla="*/ 594756194 w 275"/>
                <a:gd name="T39" fmla="*/ 511593086 h 281"/>
                <a:gd name="T40" fmla="*/ 660280181 w 275"/>
                <a:gd name="T41" fmla="*/ 509072133 h 281"/>
                <a:gd name="T42" fmla="*/ 604835220 w 275"/>
                <a:gd name="T43" fmla="*/ 322580362 h 281"/>
                <a:gd name="T44" fmla="*/ 604835220 w 275"/>
                <a:gd name="T45" fmla="*/ 244456224 h 281"/>
                <a:gd name="T46" fmla="*/ 693041381 w 275"/>
                <a:gd name="T47" fmla="*/ 105846681 h 281"/>
                <a:gd name="T48" fmla="*/ 693041381 w 275"/>
                <a:gd name="T49" fmla="*/ 85685409 h 281"/>
                <a:gd name="T50" fmla="*/ 680441408 w 275"/>
                <a:gd name="T51" fmla="*/ 80645090 h 281"/>
                <a:gd name="T52" fmla="*/ 682960768 w 275"/>
                <a:gd name="T53" fmla="*/ 40322545 h 281"/>
                <a:gd name="T54" fmla="*/ 667839848 w 275"/>
                <a:gd name="T55" fmla="*/ 40322545 h 281"/>
                <a:gd name="T56" fmla="*/ 650199568 w 275"/>
                <a:gd name="T57" fmla="*/ 17641907 h 281"/>
                <a:gd name="T58" fmla="*/ 380542364 w 275"/>
                <a:gd name="T59" fmla="*/ 7561271 h 281"/>
                <a:gd name="T60" fmla="*/ 332660244 w 275"/>
                <a:gd name="T61" fmla="*/ 52924134 h 281"/>
                <a:gd name="T62" fmla="*/ 252015336 w 275"/>
                <a:gd name="T63" fmla="*/ 0 h 281"/>
                <a:gd name="T64" fmla="*/ 221773496 w 275"/>
                <a:gd name="T65" fmla="*/ 17641907 h 281"/>
                <a:gd name="T66" fmla="*/ 204131629 w 275"/>
                <a:gd name="T67" fmla="*/ 191532090 h 281"/>
                <a:gd name="T68" fmla="*/ 153728561 w 275"/>
                <a:gd name="T69" fmla="*/ 231854635 h 281"/>
                <a:gd name="T70" fmla="*/ 138607641 w 275"/>
                <a:gd name="T71" fmla="*/ 264617497 h 281"/>
                <a:gd name="T72" fmla="*/ 141128588 w 275"/>
                <a:gd name="T73" fmla="*/ 317540043 h 281"/>
                <a:gd name="T74" fmla="*/ 47882120 w 275"/>
                <a:gd name="T75" fmla="*/ 393144816 h 281"/>
                <a:gd name="T76" fmla="*/ 25201534 w 275"/>
                <a:gd name="T77" fmla="*/ 380544814 h 281"/>
                <a:gd name="T78" fmla="*/ 27720893 w 275"/>
                <a:gd name="T79" fmla="*/ 395665768 h 281"/>
                <a:gd name="T80" fmla="*/ 0 w 275"/>
                <a:gd name="T81" fmla="*/ 423386725 h 281"/>
                <a:gd name="T82" fmla="*/ 0 w 275"/>
                <a:gd name="T83" fmla="*/ 423386725 h 2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5"/>
                <a:gd name="T127" fmla="*/ 0 h 281"/>
                <a:gd name="T128" fmla="*/ 275 w 275"/>
                <a:gd name="T129" fmla="*/ 281 h 2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5" h="281">
                  <a:moveTo>
                    <a:pt x="0" y="168"/>
                  </a:moveTo>
                  <a:lnTo>
                    <a:pt x="55" y="166"/>
                  </a:lnTo>
                  <a:lnTo>
                    <a:pt x="65" y="182"/>
                  </a:lnTo>
                  <a:lnTo>
                    <a:pt x="65" y="194"/>
                  </a:lnTo>
                  <a:lnTo>
                    <a:pt x="69" y="196"/>
                  </a:lnTo>
                  <a:lnTo>
                    <a:pt x="95" y="196"/>
                  </a:lnTo>
                  <a:lnTo>
                    <a:pt x="103" y="182"/>
                  </a:lnTo>
                  <a:lnTo>
                    <a:pt x="113" y="182"/>
                  </a:lnTo>
                  <a:lnTo>
                    <a:pt x="119" y="186"/>
                  </a:lnTo>
                  <a:lnTo>
                    <a:pt x="133" y="186"/>
                  </a:lnTo>
                  <a:lnTo>
                    <a:pt x="138" y="238"/>
                  </a:lnTo>
                  <a:lnTo>
                    <a:pt x="164" y="239"/>
                  </a:lnTo>
                  <a:lnTo>
                    <a:pt x="164" y="243"/>
                  </a:lnTo>
                  <a:lnTo>
                    <a:pt x="234" y="275"/>
                  </a:lnTo>
                  <a:lnTo>
                    <a:pt x="236" y="281"/>
                  </a:lnTo>
                  <a:lnTo>
                    <a:pt x="252" y="281"/>
                  </a:lnTo>
                  <a:lnTo>
                    <a:pt x="249" y="259"/>
                  </a:lnTo>
                  <a:lnTo>
                    <a:pt x="223" y="246"/>
                  </a:lnTo>
                  <a:lnTo>
                    <a:pt x="224" y="229"/>
                  </a:lnTo>
                  <a:lnTo>
                    <a:pt x="236" y="203"/>
                  </a:lnTo>
                  <a:lnTo>
                    <a:pt x="262" y="202"/>
                  </a:lnTo>
                  <a:lnTo>
                    <a:pt x="240" y="128"/>
                  </a:lnTo>
                  <a:lnTo>
                    <a:pt x="240" y="97"/>
                  </a:lnTo>
                  <a:lnTo>
                    <a:pt x="275" y="42"/>
                  </a:lnTo>
                  <a:lnTo>
                    <a:pt x="275" y="34"/>
                  </a:lnTo>
                  <a:lnTo>
                    <a:pt x="270" y="32"/>
                  </a:lnTo>
                  <a:lnTo>
                    <a:pt x="271" y="16"/>
                  </a:lnTo>
                  <a:lnTo>
                    <a:pt x="265" y="16"/>
                  </a:lnTo>
                  <a:lnTo>
                    <a:pt x="258" y="7"/>
                  </a:lnTo>
                  <a:lnTo>
                    <a:pt x="151" y="3"/>
                  </a:lnTo>
                  <a:lnTo>
                    <a:pt x="132" y="21"/>
                  </a:lnTo>
                  <a:lnTo>
                    <a:pt x="100" y="0"/>
                  </a:lnTo>
                  <a:lnTo>
                    <a:pt x="88" y="7"/>
                  </a:lnTo>
                  <a:lnTo>
                    <a:pt x="81" y="76"/>
                  </a:lnTo>
                  <a:lnTo>
                    <a:pt x="61" y="92"/>
                  </a:lnTo>
                  <a:lnTo>
                    <a:pt x="55" y="105"/>
                  </a:lnTo>
                  <a:lnTo>
                    <a:pt x="56" y="126"/>
                  </a:lnTo>
                  <a:lnTo>
                    <a:pt x="19" y="156"/>
                  </a:lnTo>
                  <a:lnTo>
                    <a:pt x="10" y="151"/>
                  </a:lnTo>
                  <a:lnTo>
                    <a:pt x="11" y="157"/>
                  </a:lnTo>
                  <a:lnTo>
                    <a:pt x="0" y="16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1" name="Freeform 47"/>
            <p:cNvSpPr>
              <a:spLocks/>
            </p:cNvSpPr>
            <p:nvPr/>
          </p:nvSpPr>
          <p:spPr bwMode="gray">
            <a:xfrm>
              <a:off x="5087938" y="4410075"/>
              <a:ext cx="38100" cy="46038"/>
            </a:xfrm>
            <a:custGeom>
              <a:avLst/>
              <a:gdLst>
                <a:gd name="T0" fmla="*/ 22682200 w 24"/>
                <a:gd name="T1" fmla="*/ 0 h 29"/>
                <a:gd name="T2" fmla="*/ 60483750 w 24"/>
                <a:gd name="T3" fmla="*/ 35282571 h 29"/>
                <a:gd name="T4" fmla="*/ 60483750 w 24"/>
                <a:gd name="T5" fmla="*/ 73086119 h 29"/>
                <a:gd name="T6" fmla="*/ 0 w 24"/>
                <a:gd name="T7" fmla="*/ 73086119 h 29"/>
                <a:gd name="T8" fmla="*/ 0 w 24"/>
                <a:gd name="T9" fmla="*/ 32763181 h 29"/>
                <a:gd name="T10" fmla="*/ 22682200 w 24"/>
                <a:gd name="T11" fmla="*/ 0 h 29"/>
                <a:gd name="T12" fmla="*/ 22682200 w 24"/>
                <a:gd name="T13" fmla="*/ 0 h 29"/>
                <a:gd name="T14" fmla="*/ 0 60000 65536"/>
                <a:gd name="T15" fmla="*/ 0 60000 65536"/>
                <a:gd name="T16" fmla="*/ 0 60000 65536"/>
                <a:gd name="T17" fmla="*/ 0 60000 65536"/>
                <a:gd name="T18" fmla="*/ 0 60000 65536"/>
                <a:gd name="T19" fmla="*/ 0 60000 65536"/>
                <a:gd name="T20" fmla="*/ 0 60000 65536"/>
                <a:gd name="T21" fmla="*/ 0 w 24"/>
                <a:gd name="T22" fmla="*/ 0 h 29"/>
                <a:gd name="T23" fmla="*/ 24 w 24"/>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9">
                  <a:moveTo>
                    <a:pt x="9" y="0"/>
                  </a:moveTo>
                  <a:lnTo>
                    <a:pt x="24" y="14"/>
                  </a:lnTo>
                  <a:lnTo>
                    <a:pt x="24" y="29"/>
                  </a:lnTo>
                  <a:lnTo>
                    <a:pt x="0" y="29"/>
                  </a:lnTo>
                  <a:lnTo>
                    <a:pt x="0" y="13"/>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2" name="Freeform 48"/>
            <p:cNvSpPr>
              <a:spLocks/>
            </p:cNvSpPr>
            <p:nvPr/>
          </p:nvSpPr>
          <p:spPr bwMode="gray">
            <a:xfrm>
              <a:off x="5087938" y="4462463"/>
              <a:ext cx="38100" cy="38100"/>
            </a:xfrm>
            <a:custGeom>
              <a:avLst/>
              <a:gdLst>
                <a:gd name="T0" fmla="*/ 2520950 w 24"/>
                <a:gd name="T1" fmla="*/ 2520950 h 24"/>
                <a:gd name="T2" fmla="*/ 60483750 w 24"/>
                <a:gd name="T3" fmla="*/ 0 h 24"/>
                <a:gd name="T4" fmla="*/ 42843450 w 24"/>
                <a:gd name="T5" fmla="*/ 47883763 h 24"/>
                <a:gd name="T6" fmla="*/ 30241875 w 24"/>
                <a:gd name="T7" fmla="*/ 60483750 h 24"/>
                <a:gd name="T8" fmla="*/ 12601575 w 24"/>
                <a:gd name="T9" fmla="*/ 60483750 h 24"/>
                <a:gd name="T10" fmla="*/ 0 w 24"/>
                <a:gd name="T11" fmla="*/ 27722513 h 24"/>
                <a:gd name="T12" fmla="*/ 2520950 w 24"/>
                <a:gd name="T13" fmla="*/ 2520950 h 24"/>
                <a:gd name="T14" fmla="*/ 2520950 w 24"/>
                <a:gd name="T15" fmla="*/ 2520950 h 2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4"/>
                <a:gd name="T26" fmla="*/ 24 w 24"/>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4">
                  <a:moveTo>
                    <a:pt x="1" y="1"/>
                  </a:moveTo>
                  <a:lnTo>
                    <a:pt x="24" y="0"/>
                  </a:lnTo>
                  <a:lnTo>
                    <a:pt x="17" y="19"/>
                  </a:lnTo>
                  <a:lnTo>
                    <a:pt x="12" y="24"/>
                  </a:lnTo>
                  <a:lnTo>
                    <a:pt x="5" y="24"/>
                  </a:lnTo>
                  <a:lnTo>
                    <a:pt x="0" y="11"/>
                  </a:lnTo>
                  <a:lnTo>
                    <a:pt x="1"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3" name="Freeform 49"/>
            <p:cNvSpPr>
              <a:spLocks/>
            </p:cNvSpPr>
            <p:nvPr/>
          </p:nvSpPr>
          <p:spPr bwMode="gray">
            <a:xfrm>
              <a:off x="5106988" y="4302125"/>
              <a:ext cx="117475" cy="127000"/>
            </a:xfrm>
            <a:custGeom>
              <a:avLst/>
              <a:gdLst>
                <a:gd name="T0" fmla="*/ 0 w 74"/>
                <a:gd name="T1" fmla="*/ 161290000 h 80"/>
                <a:gd name="T2" fmla="*/ 37801550 w 74"/>
                <a:gd name="T3" fmla="*/ 201612500 h 80"/>
                <a:gd name="T4" fmla="*/ 65524063 w 74"/>
                <a:gd name="T5" fmla="*/ 183972200 h 80"/>
                <a:gd name="T6" fmla="*/ 131048125 w 74"/>
                <a:gd name="T7" fmla="*/ 171370625 h 80"/>
                <a:gd name="T8" fmla="*/ 143648113 w 74"/>
                <a:gd name="T9" fmla="*/ 173891575 h 80"/>
                <a:gd name="T10" fmla="*/ 148688425 w 74"/>
                <a:gd name="T11" fmla="*/ 148688425 h 80"/>
                <a:gd name="T12" fmla="*/ 186491563 w 74"/>
                <a:gd name="T13" fmla="*/ 70564375 h 80"/>
                <a:gd name="T14" fmla="*/ 153728738 w 74"/>
                <a:gd name="T15" fmla="*/ 0 h 80"/>
                <a:gd name="T16" fmla="*/ 47882175 w 74"/>
                <a:gd name="T17" fmla="*/ 0 h 80"/>
                <a:gd name="T18" fmla="*/ 47882175 w 74"/>
                <a:gd name="T19" fmla="*/ 30241875 h 80"/>
                <a:gd name="T20" fmla="*/ 63003113 w 74"/>
                <a:gd name="T21" fmla="*/ 42843450 h 80"/>
                <a:gd name="T22" fmla="*/ 63003113 w 74"/>
                <a:gd name="T23" fmla="*/ 70564375 h 80"/>
                <a:gd name="T24" fmla="*/ 0 w 74"/>
                <a:gd name="T25" fmla="*/ 161290000 h 80"/>
                <a:gd name="T26" fmla="*/ 0 w 74"/>
                <a:gd name="T27" fmla="*/ 16129000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80"/>
                <a:gd name="T44" fmla="*/ 74 w 74"/>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80">
                  <a:moveTo>
                    <a:pt x="0" y="64"/>
                  </a:moveTo>
                  <a:lnTo>
                    <a:pt x="15" y="80"/>
                  </a:lnTo>
                  <a:lnTo>
                    <a:pt x="26" y="73"/>
                  </a:lnTo>
                  <a:lnTo>
                    <a:pt x="52" y="68"/>
                  </a:lnTo>
                  <a:lnTo>
                    <a:pt x="57" y="69"/>
                  </a:lnTo>
                  <a:lnTo>
                    <a:pt x="59" y="59"/>
                  </a:lnTo>
                  <a:lnTo>
                    <a:pt x="74" y="28"/>
                  </a:lnTo>
                  <a:lnTo>
                    <a:pt x="61" y="0"/>
                  </a:lnTo>
                  <a:lnTo>
                    <a:pt x="19" y="0"/>
                  </a:lnTo>
                  <a:lnTo>
                    <a:pt x="19" y="12"/>
                  </a:lnTo>
                  <a:lnTo>
                    <a:pt x="25" y="17"/>
                  </a:lnTo>
                  <a:lnTo>
                    <a:pt x="25" y="28"/>
                  </a:lnTo>
                  <a:lnTo>
                    <a:pt x="0" y="6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4" name="Freeform 50"/>
            <p:cNvSpPr>
              <a:spLocks/>
            </p:cNvSpPr>
            <p:nvPr/>
          </p:nvSpPr>
          <p:spPr bwMode="gray">
            <a:xfrm>
              <a:off x="5202238" y="4268788"/>
              <a:ext cx="177800" cy="228600"/>
            </a:xfrm>
            <a:custGeom>
              <a:avLst/>
              <a:gdLst>
                <a:gd name="T0" fmla="*/ 12601575 w 112"/>
                <a:gd name="T1" fmla="*/ 50403125 h 144"/>
                <a:gd name="T2" fmla="*/ 47883763 w 112"/>
                <a:gd name="T3" fmla="*/ 118446550 h 144"/>
                <a:gd name="T4" fmla="*/ 5040313 w 112"/>
                <a:gd name="T5" fmla="*/ 204131863 h 144"/>
                <a:gd name="T6" fmla="*/ 0 w 112"/>
                <a:gd name="T7" fmla="*/ 234373738 h 144"/>
                <a:gd name="T8" fmla="*/ 209173763 w 112"/>
                <a:gd name="T9" fmla="*/ 362902500 h 144"/>
                <a:gd name="T10" fmla="*/ 277217188 w 112"/>
                <a:gd name="T11" fmla="*/ 259575300 h 144"/>
                <a:gd name="T12" fmla="*/ 244455950 w 112"/>
                <a:gd name="T13" fmla="*/ 234373738 h 144"/>
                <a:gd name="T14" fmla="*/ 244455950 w 112"/>
                <a:gd name="T15" fmla="*/ 98285300 h 144"/>
                <a:gd name="T16" fmla="*/ 282257500 w 112"/>
                <a:gd name="T17" fmla="*/ 52922488 h 144"/>
                <a:gd name="T18" fmla="*/ 216733438 w 112"/>
                <a:gd name="T19" fmla="*/ 75604688 h 144"/>
                <a:gd name="T20" fmla="*/ 166330313 w 112"/>
                <a:gd name="T21" fmla="*/ 75604688 h 144"/>
                <a:gd name="T22" fmla="*/ 90725625 w 112"/>
                <a:gd name="T23" fmla="*/ 10080625 h 144"/>
                <a:gd name="T24" fmla="*/ 65524063 w 112"/>
                <a:gd name="T25" fmla="*/ 0 h 144"/>
                <a:gd name="T26" fmla="*/ 20161250 w 112"/>
                <a:gd name="T27" fmla="*/ 2520950 h 144"/>
                <a:gd name="T28" fmla="*/ 12601575 w 112"/>
                <a:gd name="T29" fmla="*/ 17640300 h 144"/>
                <a:gd name="T30" fmla="*/ 12601575 w 112"/>
                <a:gd name="T31" fmla="*/ 50403125 h 144"/>
                <a:gd name="T32" fmla="*/ 12601575 w 112"/>
                <a:gd name="T33" fmla="*/ 50403125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144"/>
                <a:gd name="T53" fmla="*/ 112 w 112"/>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144">
                  <a:moveTo>
                    <a:pt x="5" y="20"/>
                  </a:moveTo>
                  <a:lnTo>
                    <a:pt x="19" y="47"/>
                  </a:lnTo>
                  <a:lnTo>
                    <a:pt x="2" y="81"/>
                  </a:lnTo>
                  <a:lnTo>
                    <a:pt x="0" y="93"/>
                  </a:lnTo>
                  <a:lnTo>
                    <a:pt x="83" y="144"/>
                  </a:lnTo>
                  <a:lnTo>
                    <a:pt x="110" y="103"/>
                  </a:lnTo>
                  <a:lnTo>
                    <a:pt x="97" y="93"/>
                  </a:lnTo>
                  <a:lnTo>
                    <a:pt x="97" y="39"/>
                  </a:lnTo>
                  <a:lnTo>
                    <a:pt x="112" y="21"/>
                  </a:lnTo>
                  <a:lnTo>
                    <a:pt x="86" y="30"/>
                  </a:lnTo>
                  <a:lnTo>
                    <a:pt x="66" y="30"/>
                  </a:lnTo>
                  <a:lnTo>
                    <a:pt x="36" y="4"/>
                  </a:lnTo>
                  <a:lnTo>
                    <a:pt x="26" y="0"/>
                  </a:lnTo>
                  <a:lnTo>
                    <a:pt x="8" y="1"/>
                  </a:lnTo>
                  <a:lnTo>
                    <a:pt x="5" y="7"/>
                  </a:lnTo>
                  <a:lnTo>
                    <a:pt x="5" y="2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5" name="Freeform 51"/>
            <p:cNvSpPr>
              <a:spLocks/>
            </p:cNvSpPr>
            <p:nvPr/>
          </p:nvSpPr>
          <p:spPr bwMode="gray">
            <a:xfrm>
              <a:off x="5099050" y="4416425"/>
              <a:ext cx="254000" cy="257175"/>
            </a:xfrm>
            <a:custGeom>
              <a:avLst/>
              <a:gdLst>
                <a:gd name="T0" fmla="*/ 173891575 w 160"/>
                <a:gd name="T1" fmla="*/ 408265313 h 162"/>
                <a:gd name="T2" fmla="*/ 403225000 w 160"/>
                <a:gd name="T3" fmla="*/ 378023438 h 162"/>
                <a:gd name="T4" fmla="*/ 350302513 w 160"/>
                <a:gd name="T5" fmla="*/ 279736550 h 162"/>
                <a:gd name="T6" fmla="*/ 347781563 w 160"/>
                <a:gd name="T7" fmla="*/ 181451250 h 162"/>
                <a:gd name="T8" fmla="*/ 367942813 w 160"/>
                <a:gd name="T9" fmla="*/ 138607800 h 162"/>
                <a:gd name="T10" fmla="*/ 146169063 w 160"/>
                <a:gd name="T11" fmla="*/ 0 h 162"/>
                <a:gd name="T12" fmla="*/ 78124050 w 160"/>
                <a:gd name="T13" fmla="*/ 10080625 h 162"/>
                <a:gd name="T14" fmla="*/ 55443438 w 160"/>
                <a:gd name="T15" fmla="*/ 30241875 h 162"/>
                <a:gd name="T16" fmla="*/ 50403125 w 160"/>
                <a:gd name="T17" fmla="*/ 68043425 h 162"/>
                <a:gd name="T18" fmla="*/ 37801550 w 160"/>
                <a:gd name="T19" fmla="*/ 126007813 h 162"/>
                <a:gd name="T20" fmla="*/ 22682200 w 160"/>
                <a:gd name="T21" fmla="*/ 141128750 h 162"/>
                <a:gd name="T22" fmla="*/ 0 w 160"/>
                <a:gd name="T23" fmla="*/ 143648113 h 162"/>
                <a:gd name="T24" fmla="*/ 42843450 w 160"/>
                <a:gd name="T25" fmla="*/ 299897800 h 162"/>
                <a:gd name="T26" fmla="*/ 113406238 w 160"/>
                <a:gd name="T27" fmla="*/ 332660625 h 162"/>
                <a:gd name="T28" fmla="*/ 163810950 w 160"/>
                <a:gd name="T29" fmla="*/ 332660625 h 162"/>
                <a:gd name="T30" fmla="*/ 173891575 w 160"/>
                <a:gd name="T31" fmla="*/ 408265313 h 162"/>
                <a:gd name="T32" fmla="*/ 173891575 w 160"/>
                <a:gd name="T33" fmla="*/ 408265313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62"/>
                <a:gd name="T53" fmla="*/ 160 w 160"/>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62">
                  <a:moveTo>
                    <a:pt x="69" y="162"/>
                  </a:moveTo>
                  <a:lnTo>
                    <a:pt x="160" y="150"/>
                  </a:lnTo>
                  <a:lnTo>
                    <a:pt x="139" y="111"/>
                  </a:lnTo>
                  <a:lnTo>
                    <a:pt x="138" y="72"/>
                  </a:lnTo>
                  <a:lnTo>
                    <a:pt x="146" y="55"/>
                  </a:lnTo>
                  <a:lnTo>
                    <a:pt x="58" y="0"/>
                  </a:lnTo>
                  <a:lnTo>
                    <a:pt x="31" y="4"/>
                  </a:lnTo>
                  <a:lnTo>
                    <a:pt x="22" y="12"/>
                  </a:lnTo>
                  <a:lnTo>
                    <a:pt x="20" y="27"/>
                  </a:lnTo>
                  <a:lnTo>
                    <a:pt x="15" y="50"/>
                  </a:lnTo>
                  <a:lnTo>
                    <a:pt x="9" y="56"/>
                  </a:lnTo>
                  <a:lnTo>
                    <a:pt x="0" y="57"/>
                  </a:lnTo>
                  <a:lnTo>
                    <a:pt x="17" y="119"/>
                  </a:lnTo>
                  <a:lnTo>
                    <a:pt x="45" y="132"/>
                  </a:lnTo>
                  <a:lnTo>
                    <a:pt x="65" y="132"/>
                  </a:lnTo>
                  <a:lnTo>
                    <a:pt x="69" y="16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6" name="Freeform 52"/>
            <p:cNvSpPr>
              <a:spLocks/>
            </p:cNvSpPr>
            <p:nvPr/>
          </p:nvSpPr>
          <p:spPr bwMode="gray">
            <a:xfrm>
              <a:off x="4910138" y="4602163"/>
              <a:ext cx="271462" cy="228600"/>
            </a:xfrm>
            <a:custGeom>
              <a:avLst/>
              <a:gdLst>
                <a:gd name="T0" fmla="*/ 0 w 171"/>
                <a:gd name="T1" fmla="*/ 287297813 h 144"/>
                <a:gd name="T2" fmla="*/ 42841784 w 171"/>
                <a:gd name="T3" fmla="*/ 342741250 h 144"/>
                <a:gd name="T4" fmla="*/ 103325422 w 171"/>
                <a:gd name="T5" fmla="*/ 347781563 h 144"/>
                <a:gd name="T6" fmla="*/ 128526938 w 171"/>
                <a:gd name="T7" fmla="*/ 360383138 h 144"/>
                <a:gd name="T8" fmla="*/ 196571825 w 171"/>
                <a:gd name="T9" fmla="*/ 362902500 h 144"/>
                <a:gd name="T10" fmla="*/ 257055464 w 171"/>
                <a:gd name="T11" fmla="*/ 279736550 h 144"/>
                <a:gd name="T12" fmla="*/ 418345167 w 171"/>
                <a:gd name="T13" fmla="*/ 209172175 h 144"/>
                <a:gd name="T14" fmla="*/ 430945131 w 171"/>
                <a:gd name="T15" fmla="*/ 143648113 h 144"/>
                <a:gd name="T16" fmla="*/ 413304864 w 171"/>
                <a:gd name="T17" fmla="*/ 50403125 h 144"/>
                <a:gd name="T18" fmla="*/ 327619709 w 171"/>
                <a:gd name="T19" fmla="*/ 0 h 144"/>
                <a:gd name="T20" fmla="*/ 272176374 w 171"/>
                <a:gd name="T21" fmla="*/ 7559675 h 144"/>
                <a:gd name="T22" fmla="*/ 241934554 w 171"/>
                <a:gd name="T23" fmla="*/ 70564375 h 144"/>
                <a:gd name="T24" fmla="*/ 241934554 w 171"/>
                <a:gd name="T25" fmla="*/ 95765938 h 144"/>
                <a:gd name="T26" fmla="*/ 312498799 w 171"/>
                <a:gd name="T27" fmla="*/ 128527175 h 144"/>
                <a:gd name="T28" fmla="*/ 315018157 w 171"/>
                <a:gd name="T29" fmla="*/ 201612500 h 144"/>
                <a:gd name="T30" fmla="*/ 257055464 w 171"/>
                <a:gd name="T31" fmla="*/ 204131863 h 144"/>
                <a:gd name="T32" fmla="*/ 241934554 w 171"/>
                <a:gd name="T33" fmla="*/ 178931888 h 144"/>
                <a:gd name="T34" fmla="*/ 80644851 w 171"/>
                <a:gd name="T35" fmla="*/ 113406238 h 144"/>
                <a:gd name="T36" fmla="*/ 78123906 w 171"/>
                <a:gd name="T37" fmla="*/ 166330313 h 144"/>
                <a:gd name="T38" fmla="*/ 2519358 w 171"/>
                <a:gd name="T39" fmla="*/ 166330313 h 144"/>
                <a:gd name="T40" fmla="*/ 0 w 171"/>
                <a:gd name="T41" fmla="*/ 287297813 h 144"/>
                <a:gd name="T42" fmla="*/ 0 w 171"/>
                <a:gd name="T43" fmla="*/ 287297813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144"/>
                <a:gd name="T68" fmla="*/ 171 w 171"/>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144">
                  <a:moveTo>
                    <a:pt x="0" y="114"/>
                  </a:moveTo>
                  <a:lnTo>
                    <a:pt x="17" y="136"/>
                  </a:lnTo>
                  <a:lnTo>
                    <a:pt x="41" y="138"/>
                  </a:lnTo>
                  <a:lnTo>
                    <a:pt x="51" y="143"/>
                  </a:lnTo>
                  <a:lnTo>
                    <a:pt x="78" y="144"/>
                  </a:lnTo>
                  <a:lnTo>
                    <a:pt x="102" y="111"/>
                  </a:lnTo>
                  <a:lnTo>
                    <a:pt x="166" y="83"/>
                  </a:lnTo>
                  <a:lnTo>
                    <a:pt x="171" y="57"/>
                  </a:lnTo>
                  <a:lnTo>
                    <a:pt x="164" y="20"/>
                  </a:lnTo>
                  <a:lnTo>
                    <a:pt x="130" y="0"/>
                  </a:lnTo>
                  <a:lnTo>
                    <a:pt x="108" y="3"/>
                  </a:lnTo>
                  <a:lnTo>
                    <a:pt x="96" y="28"/>
                  </a:lnTo>
                  <a:lnTo>
                    <a:pt x="96" y="38"/>
                  </a:lnTo>
                  <a:lnTo>
                    <a:pt x="124" y="51"/>
                  </a:lnTo>
                  <a:lnTo>
                    <a:pt x="125" y="80"/>
                  </a:lnTo>
                  <a:lnTo>
                    <a:pt x="102" y="81"/>
                  </a:lnTo>
                  <a:lnTo>
                    <a:pt x="96" y="71"/>
                  </a:lnTo>
                  <a:lnTo>
                    <a:pt x="32" y="45"/>
                  </a:lnTo>
                  <a:lnTo>
                    <a:pt x="31" y="66"/>
                  </a:lnTo>
                  <a:lnTo>
                    <a:pt x="1" y="66"/>
                  </a:lnTo>
                  <a:lnTo>
                    <a:pt x="0" y="11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7" name="Freeform 53"/>
            <p:cNvSpPr>
              <a:spLocks/>
            </p:cNvSpPr>
            <p:nvPr/>
          </p:nvSpPr>
          <p:spPr bwMode="gray">
            <a:xfrm>
              <a:off x="4675188" y="4549775"/>
              <a:ext cx="277812" cy="277813"/>
            </a:xfrm>
            <a:custGeom>
              <a:avLst/>
              <a:gdLst>
                <a:gd name="T0" fmla="*/ 30241821 w 175"/>
                <a:gd name="T1" fmla="*/ 2520955 h 175"/>
                <a:gd name="T2" fmla="*/ 75604551 w 175"/>
                <a:gd name="T3" fmla="*/ 168851566 h 175"/>
                <a:gd name="T4" fmla="*/ 75604551 w 175"/>
                <a:gd name="T5" fmla="*/ 221774149 h 175"/>
                <a:gd name="T6" fmla="*/ 10080607 w 175"/>
                <a:gd name="T7" fmla="*/ 292338651 h 175"/>
                <a:gd name="T8" fmla="*/ 0 w 175"/>
                <a:gd name="T9" fmla="*/ 405746680 h 175"/>
                <a:gd name="T10" fmla="*/ 249494226 w 175"/>
                <a:gd name="T11" fmla="*/ 410787002 h 175"/>
                <a:gd name="T12" fmla="*/ 332660026 w 175"/>
                <a:gd name="T13" fmla="*/ 441028931 h 175"/>
                <a:gd name="T14" fmla="*/ 400703329 w 175"/>
                <a:gd name="T15" fmla="*/ 430948288 h 175"/>
                <a:gd name="T16" fmla="*/ 362901847 w 175"/>
                <a:gd name="T17" fmla="*/ 380545072 h 175"/>
                <a:gd name="T18" fmla="*/ 362901847 w 175"/>
                <a:gd name="T19" fmla="*/ 239416068 h 175"/>
                <a:gd name="T20" fmla="*/ 441025756 w 175"/>
                <a:gd name="T21" fmla="*/ 236895114 h 175"/>
                <a:gd name="T22" fmla="*/ 441025756 w 175"/>
                <a:gd name="T23" fmla="*/ 178932210 h 175"/>
                <a:gd name="T24" fmla="*/ 378022757 w 175"/>
                <a:gd name="T25" fmla="*/ 176411255 h 175"/>
                <a:gd name="T26" fmla="*/ 365421205 w 175"/>
                <a:gd name="T27" fmla="*/ 47883849 h 175"/>
                <a:gd name="T28" fmla="*/ 340219688 w 175"/>
                <a:gd name="T29" fmla="*/ 47883849 h 175"/>
                <a:gd name="T30" fmla="*/ 322579419 w 175"/>
                <a:gd name="T31" fmla="*/ 35282251 h 175"/>
                <a:gd name="T32" fmla="*/ 304937564 w 175"/>
                <a:gd name="T33" fmla="*/ 35282251 h 175"/>
                <a:gd name="T34" fmla="*/ 287297295 w 175"/>
                <a:gd name="T35" fmla="*/ 75604824 h 175"/>
                <a:gd name="T36" fmla="*/ 206652441 w 175"/>
                <a:gd name="T37" fmla="*/ 75604824 h 175"/>
                <a:gd name="T38" fmla="*/ 186491227 w 175"/>
                <a:gd name="T39" fmla="*/ 57964492 h 175"/>
                <a:gd name="T40" fmla="*/ 194050888 w 175"/>
                <a:gd name="T41" fmla="*/ 32762884 h 175"/>
                <a:gd name="T42" fmla="*/ 171370317 w 175"/>
                <a:gd name="T43" fmla="*/ 0 h 175"/>
                <a:gd name="T44" fmla="*/ 30241821 w 175"/>
                <a:gd name="T45" fmla="*/ 2520955 h 175"/>
                <a:gd name="T46" fmla="*/ 30241821 w 175"/>
                <a:gd name="T47" fmla="*/ 2520955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
                <a:gd name="T73" fmla="*/ 0 h 175"/>
                <a:gd name="T74" fmla="*/ 175 w 175"/>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 h="175">
                  <a:moveTo>
                    <a:pt x="12" y="1"/>
                  </a:moveTo>
                  <a:lnTo>
                    <a:pt x="30" y="67"/>
                  </a:lnTo>
                  <a:lnTo>
                    <a:pt x="30" y="88"/>
                  </a:lnTo>
                  <a:lnTo>
                    <a:pt x="4" y="116"/>
                  </a:lnTo>
                  <a:lnTo>
                    <a:pt x="0" y="161"/>
                  </a:lnTo>
                  <a:lnTo>
                    <a:pt x="99" y="163"/>
                  </a:lnTo>
                  <a:lnTo>
                    <a:pt x="132" y="175"/>
                  </a:lnTo>
                  <a:lnTo>
                    <a:pt x="159" y="171"/>
                  </a:lnTo>
                  <a:lnTo>
                    <a:pt x="144" y="151"/>
                  </a:lnTo>
                  <a:lnTo>
                    <a:pt x="144" y="95"/>
                  </a:lnTo>
                  <a:lnTo>
                    <a:pt x="175" y="94"/>
                  </a:lnTo>
                  <a:lnTo>
                    <a:pt x="175" y="71"/>
                  </a:lnTo>
                  <a:lnTo>
                    <a:pt x="150" y="70"/>
                  </a:lnTo>
                  <a:lnTo>
                    <a:pt x="145" y="19"/>
                  </a:lnTo>
                  <a:lnTo>
                    <a:pt x="135" y="19"/>
                  </a:lnTo>
                  <a:lnTo>
                    <a:pt x="128" y="14"/>
                  </a:lnTo>
                  <a:lnTo>
                    <a:pt x="121" y="14"/>
                  </a:lnTo>
                  <a:lnTo>
                    <a:pt x="114" y="30"/>
                  </a:lnTo>
                  <a:lnTo>
                    <a:pt x="82" y="30"/>
                  </a:lnTo>
                  <a:lnTo>
                    <a:pt x="74" y="23"/>
                  </a:lnTo>
                  <a:lnTo>
                    <a:pt x="77" y="13"/>
                  </a:lnTo>
                  <a:lnTo>
                    <a:pt x="68" y="0"/>
                  </a:lnTo>
                  <a:lnTo>
                    <a:pt x="12"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8" name="Freeform 54"/>
            <p:cNvSpPr>
              <a:spLocks/>
            </p:cNvSpPr>
            <p:nvPr/>
          </p:nvSpPr>
          <p:spPr bwMode="gray">
            <a:xfrm>
              <a:off x="5176838" y="4633913"/>
              <a:ext cx="68262" cy="180975"/>
            </a:xfrm>
            <a:custGeom>
              <a:avLst/>
              <a:gdLst>
                <a:gd name="T0" fmla="*/ 2519344 w 43"/>
                <a:gd name="T1" fmla="*/ 163810950 h 114"/>
                <a:gd name="T2" fmla="*/ 45362480 w 43"/>
                <a:gd name="T3" fmla="*/ 206652813 h 114"/>
                <a:gd name="T4" fmla="*/ 45362480 w 43"/>
                <a:gd name="T5" fmla="*/ 264617200 h 114"/>
                <a:gd name="T6" fmla="*/ 52922100 w 43"/>
                <a:gd name="T7" fmla="*/ 287297813 h 114"/>
                <a:gd name="T8" fmla="*/ 108365131 w 43"/>
                <a:gd name="T9" fmla="*/ 226814063 h 114"/>
                <a:gd name="T10" fmla="*/ 103324856 w 43"/>
                <a:gd name="T11" fmla="*/ 153728738 h 114"/>
                <a:gd name="T12" fmla="*/ 73083202 w 43"/>
                <a:gd name="T13" fmla="*/ 131048125 h 114"/>
                <a:gd name="T14" fmla="*/ 45362480 w 43"/>
                <a:gd name="T15" fmla="*/ 0 h 114"/>
                <a:gd name="T16" fmla="*/ 0 w 43"/>
                <a:gd name="T17" fmla="*/ 0 h 114"/>
                <a:gd name="T18" fmla="*/ 22680446 w 43"/>
                <a:gd name="T19" fmla="*/ 93246575 h 114"/>
                <a:gd name="T20" fmla="*/ 2519344 w 43"/>
                <a:gd name="T21" fmla="*/ 163810950 h 114"/>
                <a:gd name="T22" fmla="*/ 2519344 w 43"/>
                <a:gd name="T23" fmla="*/ 163810950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114"/>
                <a:gd name="T38" fmla="*/ 43 w 43"/>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114">
                  <a:moveTo>
                    <a:pt x="1" y="65"/>
                  </a:moveTo>
                  <a:lnTo>
                    <a:pt x="18" y="82"/>
                  </a:lnTo>
                  <a:lnTo>
                    <a:pt x="18" y="105"/>
                  </a:lnTo>
                  <a:lnTo>
                    <a:pt x="21" y="114"/>
                  </a:lnTo>
                  <a:lnTo>
                    <a:pt x="43" y="90"/>
                  </a:lnTo>
                  <a:lnTo>
                    <a:pt x="41" y="61"/>
                  </a:lnTo>
                  <a:lnTo>
                    <a:pt x="29" y="52"/>
                  </a:lnTo>
                  <a:lnTo>
                    <a:pt x="18" y="0"/>
                  </a:lnTo>
                  <a:lnTo>
                    <a:pt x="0" y="0"/>
                  </a:lnTo>
                  <a:lnTo>
                    <a:pt x="9" y="37"/>
                  </a:lnTo>
                  <a:lnTo>
                    <a:pt x="1" y="6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09" name="Freeform 55"/>
            <p:cNvSpPr>
              <a:spLocks/>
            </p:cNvSpPr>
            <p:nvPr/>
          </p:nvSpPr>
          <p:spPr bwMode="gray">
            <a:xfrm>
              <a:off x="5108575" y="4660900"/>
              <a:ext cx="255588" cy="377825"/>
            </a:xfrm>
            <a:custGeom>
              <a:avLst/>
              <a:gdLst>
                <a:gd name="T0" fmla="*/ 35282257 w 161"/>
                <a:gd name="T1" fmla="*/ 569555313 h 238"/>
                <a:gd name="T2" fmla="*/ 68045146 w 161"/>
                <a:gd name="T3" fmla="*/ 599797188 h 238"/>
                <a:gd name="T4" fmla="*/ 153730626 w 161"/>
                <a:gd name="T5" fmla="*/ 546874700 h 238"/>
                <a:gd name="T6" fmla="*/ 168851593 w 161"/>
                <a:gd name="T7" fmla="*/ 473789375 h 238"/>
                <a:gd name="T8" fmla="*/ 168851593 w 161"/>
                <a:gd name="T9" fmla="*/ 347781563 h 238"/>
                <a:gd name="T10" fmla="*/ 299899974 w 161"/>
                <a:gd name="T11" fmla="*/ 236894688 h 238"/>
                <a:gd name="T12" fmla="*/ 322580631 w 161"/>
                <a:gd name="T13" fmla="*/ 239415638 h 238"/>
                <a:gd name="T14" fmla="*/ 405746744 w 161"/>
                <a:gd name="T15" fmla="*/ 161290000 h 238"/>
                <a:gd name="T16" fmla="*/ 393145144 w 161"/>
                <a:gd name="T17" fmla="*/ 0 h 238"/>
                <a:gd name="T18" fmla="*/ 178932238 w 161"/>
                <a:gd name="T19" fmla="*/ 30241875 h 238"/>
                <a:gd name="T20" fmla="*/ 183972560 w 161"/>
                <a:gd name="T21" fmla="*/ 75604688 h 238"/>
                <a:gd name="T22" fmla="*/ 221774184 w 161"/>
                <a:gd name="T23" fmla="*/ 105846563 h 238"/>
                <a:gd name="T24" fmla="*/ 231854829 w 161"/>
                <a:gd name="T25" fmla="*/ 191531875 h 238"/>
                <a:gd name="T26" fmla="*/ 158770948 w 161"/>
                <a:gd name="T27" fmla="*/ 264617200 h 238"/>
                <a:gd name="T28" fmla="*/ 138609659 w 161"/>
                <a:gd name="T29" fmla="*/ 224294700 h 238"/>
                <a:gd name="T30" fmla="*/ 141129026 w 161"/>
                <a:gd name="T31" fmla="*/ 171370625 h 238"/>
                <a:gd name="T32" fmla="*/ 103327402 w 161"/>
                <a:gd name="T33" fmla="*/ 126007813 h 238"/>
                <a:gd name="T34" fmla="*/ 0 w 161"/>
                <a:gd name="T35" fmla="*/ 173891575 h 238"/>
                <a:gd name="T36" fmla="*/ 93246757 w 161"/>
                <a:gd name="T37" fmla="*/ 221773750 h 238"/>
                <a:gd name="T38" fmla="*/ 95766125 w 161"/>
                <a:gd name="T39" fmla="*/ 362902500 h 238"/>
                <a:gd name="T40" fmla="*/ 32762889 w 161"/>
                <a:gd name="T41" fmla="*/ 458668438 h 238"/>
                <a:gd name="T42" fmla="*/ 35282257 w 161"/>
                <a:gd name="T43" fmla="*/ 569555313 h 238"/>
                <a:gd name="T44" fmla="*/ 35282257 w 161"/>
                <a:gd name="T45" fmla="*/ 569555313 h 2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1"/>
                <a:gd name="T70" fmla="*/ 0 h 238"/>
                <a:gd name="T71" fmla="*/ 161 w 161"/>
                <a:gd name="T72" fmla="*/ 238 h 2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1" h="238">
                  <a:moveTo>
                    <a:pt x="14" y="226"/>
                  </a:moveTo>
                  <a:lnTo>
                    <a:pt x="27" y="238"/>
                  </a:lnTo>
                  <a:lnTo>
                    <a:pt x="61" y="217"/>
                  </a:lnTo>
                  <a:lnTo>
                    <a:pt x="67" y="188"/>
                  </a:lnTo>
                  <a:lnTo>
                    <a:pt x="67" y="138"/>
                  </a:lnTo>
                  <a:lnTo>
                    <a:pt x="119" y="94"/>
                  </a:lnTo>
                  <a:lnTo>
                    <a:pt x="128" y="95"/>
                  </a:lnTo>
                  <a:lnTo>
                    <a:pt x="161" y="64"/>
                  </a:lnTo>
                  <a:lnTo>
                    <a:pt x="156" y="0"/>
                  </a:lnTo>
                  <a:lnTo>
                    <a:pt x="71" y="12"/>
                  </a:lnTo>
                  <a:lnTo>
                    <a:pt x="73" y="30"/>
                  </a:lnTo>
                  <a:lnTo>
                    <a:pt x="88" y="42"/>
                  </a:lnTo>
                  <a:lnTo>
                    <a:pt x="92" y="76"/>
                  </a:lnTo>
                  <a:lnTo>
                    <a:pt x="63" y="105"/>
                  </a:lnTo>
                  <a:lnTo>
                    <a:pt x="55" y="89"/>
                  </a:lnTo>
                  <a:lnTo>
                    <a:pt x="56" y="68"/>
                  </a:lnTo>
                  <a:lnTo>
                    <a:pt x="41" y="50"/>
                  </a:lnTo>
                  <a:lnTo>
                    <a:pt x="0" y="69"/>
                  </a:lnTo>
                  <a:lnTo>
                    <a:pt x="37" y="88"/>
                  </a:lnTo>
                  <a:lnTo>
                    <a:pt x="38" y="144"/>
                  </a:lnTo>
                  <a:lnTo>
                    <a:pt x="13" y="182"/>
                  </a:lnTo>
                  <a:lnTo>
                    <a:pt x="14" y="22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0" name="Freeform 56"/>
            <p:cNvSpPr>
              <a:spLocks/>
            </p:cNvSpPr>
            <p:nvPr/>
          </p:nvSpPr>
          <p:spPr bwMode="gray">
            <a:xfrm>
              <a:off x="4992688" y="4773613"/>
              <a:ext cx="169862" cy="171450"/>
            </a:xfrm>
            <a:custGeom>
              <a:avLst/>
              <a:gdLst>
                <a:gd name="T0" fmla="*/ 0 w 107"/>
                <a:gd name="T1" fmla="*/ 113407825 h 108"/>
                <a:gd name="T2" fmla="*/ 118446201 w 107"/>
                <a:gd name="T3" fmla="*/ 249496263 h 108"/>
                <a:gd name="T4" fmla="*/ 211692502 w 107"/>
                <a:gd name="T5" fmla="*/ 272176875 h 108"/>
                <a:gd name="T6" fmla="*/ 269655131 w 107"/>
                <a:gd name="T7" fmla="*/ 176410938 h 108"/>
                <a:gd name="T8" fmla="*/ 267135776 w 107"/>
                <a:gd name="T9" fmla="*/ 47883763 h 108"/>
                <a:gd name="T10" fmla="*/ 168849178 w 107"/>
                <a:gd name="T11" fmla="*/ 0 h 108"/>
                <a:gd name="T12" fmla="*/ 131047739 w 107"/>
                <a:gd name="T13" fmla="*/ 15120938 h 108"/>
                <a:gd name="T14" fmla="*/ 75604465 w 107"/>
                <a:gd name="T15" fmla="*/ 100806250 h 108"/>
                <a:gd name="T16" fmla="*/ 0 w 107"/>
                <a:gd name="T17" fmla="*/ 98286888 h 108"/>
                <a:gd name="T18" fmla="*/ 0 w 107"/>
                <a:gd name="T19" fmla="*/ 113407825 h 108"/>
                <a:gd name="T20" fmla="*/ 0 w 107"/>
                <a:gd name="T21" fmla="*/ 113407825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
                <a:gd name="T34" fmla="*/ 0 h 108"/>
                <a:gd name="T35" fmla="*/ 107 w 107"/>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 h="108">
                  <a:moveTo>
                    <a:pt x="0" y="45"/>
                  </a:moveTo>
                  <a:lnTo>
                    <a:pt x="47" y="99"/>
                  </a:lnTo>
                  <a:lnTo>
                    <a:pt x="84" y="108"/>
                  </a:lnTo>
                  <a:lnTo>
                    <a:pt x="107" y="70"/>
                  </a:lnTo>
                  <a:lnTo>
                    <a:pt x="106" y="19"/>
                  </a:lnTo>
                  <a:lnTo>
                    <a:pt x="67" y="0"/>
                  </a:lnTo>
                  <a:lnTo>
                    <a:pt x="52" y="6"/>
                  </a:lnTo>
                  <a:lnTo>
                    <a:pt x="30" y="40"/>
                  </a:lnTo>
                  <a:lnTo>
                    <a:pt x="0" y="39"/>
                  </a:lnTo>
                  <a:lnTo>
                    <a:pt x="0" y="4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1" name="Freeform 57"/>
            <p:cNvSpPr>
              <a:spLocks/>
            </p:cNvSpPr>
            <p:nvPr/>
          </p:nvSpPr>
          <p:spPr bwMode="gray">
            <a:xfrm>
              <a:off x="4673600" y="4811713"/>
              <a:ext cx="298450" cy="298450"/>
            </a:xfrm>
            <a:custGeom>
              <a:avLst/>
              <a:gdLst>
                <a:gd name="T0" fmla="*/ 138607800 w 188"/>
                <a:gd name="T1" fmla="*/ 446068450 h 188"/>
                <a:gd name="T2" fmla="*/ 181451250 w 188"/>
                <a:gd name="T3" fmla="*/ 448587813 h 188"/>
                <a:gd name="T4" fmla="*/ 206652813 w 188"/>
                <a:gd name="T5" fmla="*/ 473789375 h 188"/>
                <a:gd name="T6" fmla="*/ 269655925 w 188"/>
                <a:gd name="T7" fmla="*/ 473789375 h 188"/>
                <a:gd name="T8" fmla="*/ 284776863 w 188"/>
                <a:gd name="T9" fmla="*/ 299897800 h 188"/>
                <a:gd name="T10" fmla="*/ 284776863 w 188"/>
                <a:gd name="T11" fmla="*/ 186491563 h 188"/>
                <a:gd name="T12" fmla="*/ 325100950 w 188"/>
                <a:gd name="T13" fmla="*/ 178931888 h 188"/>
                <a:gd name="T14" fmla="*/ 337700938 w 188"/>
                <a:gd name="T15" fmla="*/ 57964388 h 188"/>
                <a:gd name="T16" fmla="*/ 435987825 w 188"/>
                <a:gd name="T17" fmla="*/ 52924075 h 188"/>
                <a:gd name="T18" fmla="*/ 473789375 w 188"/>
                <a:gd name="T19" fmla="*/ 25201563 h 188"/>
                <a:gd name="T20" fmla="*/ 413305625 w 188"/>
                <a:gd name="T21" fmla="*/ 25201563 h 188"/>
                <a:gd name="T22" fmla="*/ 332660625 w 188"/>
                <a:gd name="T23" fmla="*/ 32761238 h 188"/>
                <a:gd name="T24" fmla="*/ 246975313 w 188"/>
                <a:gd name="T25" fmla="*/ 0 h 188"/>
                <a:gd name="T26" fmla="*/ 0 w 188"/>
                <a:gd name="T27" fmla="*/ 0 h 188"/>
                <a:gd name="T28" fmla="*/ 5040313 w 188"/>
                <a:gd name="T29" fmla="*/ 73083738 h 188"/>
                <a:gd name="T30" fmla="*/ 88206263 w 188"/>
                <a:gd name="T31" fmla="*/ 191531875 h 188"/>
                <a:gd name="T32" fmla="*/ 75604688 w 188"/>
                <a:gd name="T33" fmla="*/ 254534988 h 188"/>
                <a:gd name="T34" fmla="*/ 75604688 w 188"/>
                <a:gd name="T35" fmla="*/ 287297813 h 188"/>
                <a:gd name="T36" fmla="*/ 138607800 w 188"/>
                <a:gd name="T37" fmla="*/ 446068450 h 188"/>
                <a:gd name="T38" fmla="*/ 138607800 w 188"/>
                <a:gd name="T39" fmla="*/ 446068450 h 1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8"/>
                <a:gd name="T61" fmla="*/ 0 h 188"/>
                <a:gd name="T62" fmla="*/ 188 w 188"/>
                <a:gd name="T63" fmla="*/ 188 h 1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8" h="188">
                  <a:moveTo>
                    <a:pt x="55" y="177"/>
                  </a:moveTo>
                  <a:lnTo>
                    <a:pt x="72" y="178"/>
                  </a:lnTo>
                  <a:lnTo>
                    <a:pt x="82" y="188"/>
                  </a:lnTo>
                  <a:lnTo>
                    <a:pt x="107" y="188"/>
                  </a:lnTo>
                  <a:lnTo>
                    <a:pt x="113" y="119"/>
                  </a:lnTo>
                  <a:lnTo>
                    <a:pt x="113" y="74"/>
                  </a:lnTo>
                  <a:lnTo>
                    <a:pt x="129" y="71"/>
                  </a:lnTo>
                  <a:lnTo>
                    <a:pt x="134" y="23"/>
                  </a:lnTo>
                  <a:lnTo>
                    <a:pt x="173" y="21"/>
                  </a:lnTo>
                  <a:lnTo>
                    <a:pt x="188" y="10"/>
                  </a:lnTo>
                  <a:lnTo>
                    <a:pt x="164" y="10"/>
                  </a:lnTo>
                  <a:lnTo>
                    <a:pt x="132" y="13"/>
                  </a:lnTo>
                  <a:lnTo>
                    <a:pt x="98" y="0"/>
                  </a:lnTo>
                  <a:lnTo>
                    <a:pt x="0" y="0"/>
                  </a:lnTo>
                  <a:lnTo>
                    <a:pt x="2" y="29"/>
                  </a:lnTo>
                  <a:lnTo>
                    <a:pt x="35" y="76"/>
                  </a:lnTo>
                  <a:lnTo>
                    <a:pt x="30" y="101"/>
                  </a:lnTo>
                  <a:lnTo>
                    <a:pt x="30" y="114"/>
                  </a:lnTo>
                  <a:lnTo>
                    <a:pt x="55" y="17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2" name="Freeform 58"/>
            <p:cNvSpPr>
              <a:spLocks/>
            </p:cNvSpPr>
            <p:nvPr/>
          </p:nvSpPr>
          <p:spPr bwMode="gray">
            <a:xfrm>
              <a:off x="4859338" y="4830763"/>
              <a:ext cx="203200" cy="230187"/>
            </a:xfrm>
            <a:custGeom>
              <a:avLst/>
              <a:gdLst>
                <a:gd name="T0" fmla="*/ 0 w 128"/>
                <a:gd name="T1" fmla="*/ 274695641 h 145"/>
                <a:gd name="T2" fmla="*/ 27720925 w 128"/>
                <a:gd name="T3" fmla="*/ 279735942 h 145"/>
                <a:gd name="T4" fmla="*/ 22680613 w 128"/>
                <a:gd name="T5" fmla="*/ 362901712 h 145"/>
                <a:gd name="T6" fmla="*/ 52922488 w 128"/>
                <a:gd name="T7" fmla="*/ 365421069 h 145"/>
                <a:gd name="T8" fmla="*/ 118446550 w 128"/>
                <a:gd name="T9" fmla="*/ 307458395 h 145"/>
                <a:gd name="T10" fmla="*/ 201612500 w 128"/>
                <a:gd name="T11" fmla="*/ 317538998 h 145"/>
                <a:gd name="T12" fmla="*/ 221773750 w 128"/>
                <a:gd name="T13" fmla="*/ 259574736 h 145"/>
                <a:gd name="T14" fmla="*/ 322580000 w 128"/>
                <a:gd name="T15" fmla="*/ 168849308 h 145"/>
                <a:gd name="T16" fmla="*/ 201612500 w 128"/>
                <a:gd name="T17" fmla="*/ 27720865 h 145"/>
                <a:gd name="T18" fmla="*/ 201612500 w 128"/>
                <a:gd name="T19" fmla="*/ 2519357 h 145"/>
                <a:gd name="T20" fmla="*/ 189010925 w 128"/>
                <a:gd name="T21" fmla="*/ 0 h 145"/>
                <a:gd name="T22" fmla="*/ 148688425 w 128"/>
                <a:gd name="T23" fmla="*/ 32761166 h 145"/>
                <a:gd name="T24" fmla="*/ 52922488 w 128"/>
                <a:gd name="T25" fmla="*/ 37801468 h 145"/>
                <a:gd name="T26" fmla="*/ 40322500 w 128"/>
                <a:gd name="T27" fmla="*/ 158768705 h 145"/>
                <a:gd name="T28" fmla="*/ 5040313 w 128"/>
                <a:gd name="T29" fmla="*/ 163809007 h 145"/>
                <a:gd name="T30" fmla="*/ 0 w 128"/>
                <a:gd name="T31" fmla="*/ 274695641 h 145"/>
                <a:gd name="T32" fmla="*/ 0 w 128"/>
                <a:gd name="T33" fmla="*/ 274695641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45"/>
                <a:gd name="T53" fmla="*/ 128 w 128"/>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45">
                  <a:moveTo>
                    <a:pt x="0" y="109"/>
                  </a:moveTo>
                  <a:lnTo>
                    <a:pt x="11" y="111"/>
                  </a:lnTo>
                  <a:lnTo>
                    <a:pt x="9" y="144"/>
                  </a:lnTo>
                  <a:lnTo>
                    <a:pt x="21" y="145"/>
                  </a:lnTo>
                  <a:lnTo>
                    <a:pt x="47" y="122"/>
                  </a:lnTo>
                  <a:lnTo>
                    <a:pt x="80" y="126"/>
                  </a:lnTo>
                  <a:lnTo>
                    <a:pt x="88" y="103"/>
                  </a:lnTo>
                  <a:lnTo>
                    <a:pt x="128" y="67"/>
                  </a:lnTo>
                  <a:lnTo>
                    <a:pt x="80" y="11"/>
                  </a:lnTo>
                  <a:lnTo>
                    <a:pt x="80" y="1"/>
                  </a:lnTo>
                  <a:lnTo>
                    <a:pt x="75" y="0"/>
                  </a:lnTo>
                  <a:lnTo>
                    <a:pt x="59" y="13"/>
                  </a:lnTo>
                  <a:lnTo>
                    <a:pt x="21" y="15"/>
                  </a:lnTo>
                  <a:lnTo>
                    <a:pt x="16" y="63"/>
                  </a:lnTo>
                  <a:lnTo>
                    <a:pt x="2" y="65"/>
                  </a:lnTo>
                  <a:lnTo>
                    <a:pt x="0" y="10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3" name="Freeform 59"/>
            <p:cNvSpPr>
              <a:spLocks/>
            </p:cNvSpPr>
            <p:nvPr/>
          </p:nvSpPr>
          <p:spPr bwMode="gray">
            <a:xfrm>
              <a:off x="5099050" y="5026025"/>
              <a:ext cx="50800" cy="41275"/>
            </a:xfrm>
            <a:custGeom>
              <a:avLst/>
              <a:gdLst>
                <a:gd name="T0" fmla="*/ 45362813 w 32"/>
                <a:gd name="T1" fmla="*/ 0 h 26"/>
                <a:gd name="T2" fmla="*/ 12599988 w 32"/>
                <a:gd name="T3" fmla="*/ 7561263 h 26"/>
                <a:gd name="T4" fmla="*/ 0 w 32"/>
                <a:gd name="T5" fmla="*/ 42843450 h 26"/>
                <a:gd name="T6" fmla="*/ 25201563 w 32"/>
                <a:gd name="T7" fmla="*/ 65524063 h 26"/>
                <a:gd name="T8" fmla="*/ 55443438 w 32"/>
                <a:gd name="T9" fmla="*/ 65524063 h 26"/>
                <a:gd name="T10" fmla="*/ 80645000 w 32"/>
                <a:gd name="T11" fmla="*/ 30241875 h 26"/>
                <a:gd name="T12" fmla="*/ 45362813 w 32"/>
                <a:gd name="T13" fmla="*/ 0 h 26"/>
                <a:gd name="T14" fmla="*/ 45362813 w 32"/>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6"/>
                <a:gd name="T26" fmla="*/ 32 w 32"/>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6">
                  <a:moveTo>
                    <a:pt x="18" y="0"/>
                  </a:moveTo>
                  <a:lnTo>
                    <a:pt x="5" y="3"/>
                  </a:lnTo>
                  <a:lnTo>
                    <a:pt x="0" y="17"/>
                  </a:lnTo>
                  <a:lnTo>
                    <a:pt x="10" y="26"/>
                  </a:lnTo>
                  <a:lnTo>
                    <a:pt x="22" y="26"/>
                  </a:lnTo>
                  <a:lnTo>
                    <a:pt x="32" y="12"/>
                  </a:lnTo>
                  <a:lnTo>
                    <a:pt x="1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4" name="Freeform 60"/>
            <p:cNvSpPr>
              <a:spLocks/>
            </p:cNvSpPr>
            <p:nvPr/>
          </p:nvSpPr>
          <p:spPr bwMode="gray">
            <a:xfrm>
              <a:off x="5008563" y="5100638"/>
              <a:ext cx="58737" cy="52387"/>
            </a:xfrm>
            <a:custGeom>
              <a:avLst/>
              <a:gdLst>
                <a:gd name="T0" fmla="*/ 10080539 w 37"/>
                <a:gd name="T1" fmla="*/ 30241586 h 33"/>
                <a:gd name="T2" fmla="*/ 52922037 w 37"/>
                <a:gd name="T3" fmla="*/ 0 h 33"/>
                <a:gd name="T4" fmla="*/ 70563774 w 37"/>
                <a:gd name="T5" fmla="*/ 0 h 33"/>
                <a:gd name="T6" fmla="*/ 93244194 w 37"/>
                <a:gd name="T7" fmla="*/ 30241586 h 33"/>
                <a:gd name="T8" fmla="*/ 93244194 w 37"/>
                <a:gd name="T9" fmla="*/ 57962247 h 33"/>
                <a:gd name="T10" fmla="*/ 52922037 w 37"/>
                <a:gd name="T11" fmla="*/ 73083040 h 33"/>
                <a:gd name="T12" fmla="*/ 52922037 w 37"/>
                <a:gd name="T13" fmla="*/ 83163569 h 33"/>
                <a:gd name="T14" fmla="*/ 10080539 w 37"/>
                <a:gd name="T15" fmla="*/ 83163569 h 33"/>
                <a:gd name="T16" fmla="*/ 0 w 37"/>
                <a:gd name="T17" fmla="*/ 50402644 h 33"/>
                <a:gd name="T18" fmla="*/ 10080539 w 37"/>
                <a:gd name="T19" fmla="*/ 30241586 h 33"/>
                <a:gd name="T20" fmla="*/ 10080539 w 37"/>
                <a:gd name="T21" fmla="*/ 3024158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33"/>
                <a:gd name="T35" fmla="*/ 37 w 37"/>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33">
                  <a:moveTo>
                    <a:pt x="4" y="12"/>
                  </a:moveTo>
                  <a:lnTo>
                    <a:pt x="21" y="0"/>
                  </a:lnTo>
                  <a:lnTo>
                    <a:pt x="28" y="0"/>
                  </a:lnTo>
                  <a:lnTo>
                    <a:pt x="37" y="12"/>
                  </a:lnTo>
                  <a:lnTo>
                    <a:pt x="37" y="23"/>
                  </a:lnTo>
                  <a:lnTo>
                    <a:pt x="21" y="29"/>
                  </a:lnTo>
                  <a:lnTo>
                    <a:pt x="21" y="33"/>
                  </a:lnTo>
                  <a:lnTo>
                    <a:pt x="4" y="33"/>
                  </a:lnTo>
                  <a:lnTo>
                    <a:pt x="0" y="20"/>
                  </a:lnTo>
                  <a:lnTo>
                    <a:pt x="4" y="1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5" name="Freeform 61"/>
            <p:cNvSpPr>
              <a:spLocks noEditPoints="1"/>
            </p:cNvSpPr>
            <p:nvPr/>
          </p:nvSpPr>
          <p:spPr bwMode="gray">
            <a:xfrm>
              <a:off x="4764088" y="4938713"/>
              <a:ext cx="387350" cy="338137"/>
            </a:xfrm>
            <a:custGeom>
              <a:avLst/>
              <a:gdLst>
                <a:gd name="T0" fmla="*/ 488910313 w 244"/>
                <a:gd name="T1" fmla="*/ 0 h 213"/>
                <a:gd name="T2" fmla="*/ 385584700 w 244"/>
                <a:gd name="T3" fmla="*/ 98285155 h 213"/>
                <a:gd name="T4" fmla="*/ 360383138 w 244"/>
                <a:gd name="T5" fmla="*/ 158768815 h 213"/>
                <a:gd name="T6" fmla="*/ 277217188 w 244"/>
                <a:gd name="T7" fmla="*/ 146168846 h 213"/>
                <a:gd name="T8" fmla="*/ 206652813 w 244"/>
                <a:gd name="T9" fmla="*/ 206652507 h 213"/>
                <a:gd name="T10" fmla="*/ 163810950 w 244"/>
                <a:gd name="T11" fmla="*/ 204131561 h 213"/>
                <a:gd name="T12" fmla="*/ 168851263 w 244"/>
                <a:gd name="T13" fmla="*/ 118446375 h 213"/>
                <a:gd name="T14" fmla="*/ 151209375 w 244"/>
                <a:gd name="T15" fmla="*/ 110886711 h 213"/>
                <a:gd name="T16" fmla="*/ 138609388 w 244"/>
                <a:gd name="T17" fmla="*/ 287297388 h 213"/>
                <a:gd name="T18" fmla="*/ 60483750 w 244"/>
                <a:gd name="T19" fmla="*/ 282257083 h 213"/>
                <a:gd name="T20" fmla="*/ 32762825 w 244"/>
                <a:gd name="T21" fmla="*/ 257055557 h 213"/>
                <a:gd name="T22" fmla="*/ 0 w 244"/>
                <a:gd name="T23" fmla="*/ 257055557 h 213"/>
                <a:gd name="T24" fmla="*/ 30241875 w 244"/>
                <a:gd name="T25" fmla="*/ 350300407 h 213"/>
                <a:gd name="T26" fmla="*/ 88206263 w 244"/>
                <a:gd name="T27" fmla="*/ 405743763 h 213"/>
                <a:gd name="T28" fmla="*/ 50403125 w 244"/>
                <a:gd name="T29" fmla="*/ 451106508 h 213"/>
                <a:gd name="T30" fmla="*/ 75604688 w 244"/>
                <a:gd name="T31" fmla="*/ 514111115 h 213"/>
                <a:gd name="T32" fmla="*/ 138609388 w 244"/>
                <a:gd name="T33" fmla="*/ 536791694 h 213"/>
                <a:gd name="T34" fmla="*/ 189012513 w 244"/>
                <a:gd name="T35" fmla="*/ 493949895 h 213"/>
                <a:gd name="T36" fmla="*/ 330141263 w 244"/>
                <a:gd name="T37" fmla="*/ 493949895 h 213"/>
                <a:gd name="T38" fmla="*/ 340221888 w 244"/>
                <a:gd name="T39" fmla="*/ 483869285 h 213"/>
                <a:gd name="T40" fmla="*/ 403225000 w 244"/>
                <a:gd name="T41" fmla="*/ 471267728 h 213"/>
                <a:gd name="T42" fmla="*/ 614918125 w 244"/>
                <a:gd name="T43" fmla="*/ 259574916 h 213"/>
                <a:gd name="T44" fmla="*/ 612398763 w 244"/>
                <a:gd name="T45" fmla="*/ 191531592 h 213"/>
                <a:gd name="T46" fmla="*/ 589716563 w 244"/>
                <a:gd name="T47" fmla="*/ 221773422 h 213"/>
                <a:gd name="T48" fmla="*/ 556955325 w 244"/>
                <a:gd name="T49" fmla="*/ 221773422 h 213"/>
                <a:gd name="T50" fmla="*/ 514111875 w 244"/>
                <a:gd name="T51" fmla="*/ 189010646 h 213"/>
                <a:gd name="T52" fmla="*/ 536794075 w 244"/>
                <a:gd name="T53" fmla="*/ 136088236 h 213"/>
                <a:gd name="T54" fmla="*/ 574595625 w 244"/>
                <a:gd name="T55" fmla="*/ 128526985 h 213"/>
                <a:gd name="T56" fmla="*/ 569555313 w 244"/>
                <a:gd name="T57" fmla="*/ 20161220 h 213"/>
                <a:gd name="T58" fmla="*/ 488910313 w 244"/>
                <a:gd name="T59" fmla="*/ 0 h 213"/>
                <a:gd name="T60" fmla="*/ 488910313 w 244"/>
                <a:gd name="T61" fmla="*/ 0 h 213"/>
                <a:gd name="T62" fmla="*/ 438507188 w 244"/>
                <a:gd name="T63" fmla="*/ 244454001 h 213"/>
                <a:gd name="T64" fmla="*/ 458668438 w 244"/>
                <a:gd name="T65" fmla="*/ 244454001 h 213"/>
                <a:gd name="T66" fmla="*/ 491431263 w 244"/>
                <a:gd name="T67" fmla="*/ 279736136 h 213"/>
                <a:gd name="T68" fmla="*/ 491431263 w 244"/>
                <a:gd name="T69" fmla="*/ 320058577 h 213"/>
                <a:gd name="T70" fmla="*/ 451108763 w 244"/>
                <a:gd name="T71" fmla="*/ 340219797 h 213"/>
                <a:gd name="T72" fmla="*/ 451108763 w 244"/>
                <a:gd name="T73" fmla="*/ 352821353 h 213"/>
                <a:gd name="T74" fmla="*/ 393144375 w 244"/>
                <a:gd name="T75" fmla="*/ 352821353 h 213"/>
                <a:gd name="T76" fmla="*/ 375504075 w 244"/>
                <a:gd name="T77" fmla="*/ 309977967 h 213"/>
                <a:gd name="T78" fmla="*/ 393144375 w 244"/>
                <a:gd name="T79" fmla="*/ 277216778 h 213"/>
                <a:gd name="T80" fmla="*/ 438507188 w 244"/>
                <a:gd name="T81" fmla="*/ 244454001 h 213"/>
                <a:gd name="T82" fmla="*/ 438507188 w 244"/>
                <a:gd name="T83" fmla="*/ 244454001 h 2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4"/>
                <a:gd name="T127" fmla="*/ 0 h 213"/>
                <a:gd name="T128" fmla="*/ 244 w 244"/>
                <a:gd name="T129" fmla="*/ 213 h 2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4" h="213">
                  <a:moveTo>
                    <a:pt x="194" y="0"/>
                  </a:moveTo>
                  <a:lnTo>
                    <a:pt x="153" y="39"/>
                  </a:lnTo>
                  <a:lnTo>
                    <a:pt x="143" y="63"/>
                  </a:lnTo>
                  <a:lnTo>
                    <a:pt x="110" y="58"/>
                  </a:lnTo>
                  <a:lnTo>
                    <a:pt x="82" y="82"/>
                  </a:lnTo>
                  <a:lnTo>
                    <a:pt x="65" y="81"/>
                  </a:lnTo>
                  <a:lnTo>
                    <a:pt x="67" y="47"/>
                  </a:lnTo>
                  <a:lnTo>
                    <a:pt x="60" y="44"/>
                  </a:lnTo>
                  <a:lnTo>
                    <a:pt x="55" y="114"/>
                  </a:lnTo>
                  <a:lnTo>
                    <a:pt x="24" y="112"/>
                  </a:lnTo>
                  <a:lnTo>
                    <a:pt x="13" y="102"/>
                  </a:lnTo>
                  <a:lnTo>
                    <a:pt x="0" y="102"/>
                  </a:lnTo>
                  <a:lnTo>
                    <a:pt x="12" y="139"/>
                  </a:lnTo>
                  <a:lnTo>
                    <a:pt x="35" y="161"/>
                  </a:lnTo>
                  <a:lnTo>
                    <a:pt x="20" y="179"/>
                  </a:lnTo>
                  <a:lnTo>
                    <a:pt x="30" y="204"/>
                  </a:lnTo>
                  <a:lnTo>
                    <a:pt x="55" y="213"/>
                  </a:lnTo>
                  <a:lnTo>
                    <a:pt x="75" y="196"/>
                  </a:lnTo>
                  <a:lnTo>
                    <a:pt x="131" y="196"/>
                  </a:lnTo>
                  <a:lnTo>
                    <a:pt x="135" y="192"/>
                  </a:lnTo>
                  <a:lnTo>
                    <a:pt x="160" y="187"/>
                  </a:lnTo>
                  <a:lnTo>
                    <a:pt x="244" y="103"/>
                  </a:lnTo>
                  <a:lnTo>
                    <a:pt x="243" y="76"/>
                  </a:lnTo>
                  <a:lnTo>
                    <a:pt x="234" y="88"/>
                  </a:lnTo>
                  <a:lnTo>
                    <a:pt x="221" y="88"/>
                  </a:lnTo>
                  <a:lnTo>
                    <a:pt x="204" y="75"/>
                  </a:lnTo>
                  <a:lnTo>
                    <a:pt x="213" y="54"/>
                  </a:lnTo>
                  <a:lnTo>
                    <a:pt x="228" y="51"/>
                  </a:lnTo>
                  <a:lnTo>
                    <a:pt x="226" y="8"/>
                  </a:lnTo>
                  <a:lnTo>
                    <a:pt x="194" y="0"/>
                  </a:lnTo>
                  <a:close/>
                  <a:moveTo>
                    <a:pt x="174" y="97"/>
                  </a:moveTo>
                  <a:lnTo>
                    <a:pt x="182" y="97"/>
                  </a:lnTo>
                  <a:lnTo>
                    <a:pt x="195" y="111"/>
                  </a:lnTo>
                  <a:lnTo>
                    <a:pt x="195" y="127"/>
                  </a:lnTo>
                  <a:lnTo>
                    <a:pt x="179" y="135"/>
                  </a:lnTo>
                  <a:lnTo>
                    <a:pt x="179" y="140"/>
                  </a:lnTo>
                  <a:lnTo>
                    <a:pt x="156" y="140"/>
                  </a:lnTo>
                  <a:lnTo>
                    <a:pt x="149" y="123"/>
                  </a:lnTo>
                  <a:lnTo>
                    <a:pt x="156" y="110"/>
                  </a:lnTo>
                  <a:lnTo>
                    <a:pt x="174" y="9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6" name="Freeform 62"/>
            <p:cNvSpPr>
              <a:spLocks/>
            </p:cNvSpPr>
            <p:nvPr/>
          </p:nvSpPr>
          <p:spPr bwMode="gray">
            <a:xfrm>
              <a:off x="3294063" y="1824038"/>
              <a:ext cx="973137" cy="947737"/>
            </a:xfrm>
            <a:custGeom>
              <a:avLst/>
              <a:gdLst>
                <a:gd name="T0" fmla="*/ 0 w 613"/>
                <a:gd name="T1" fmla="*/ 320058881 h 597"/>
                <a:gd name="T2" fmla="*/ 15120930 w 613"/>
                <a:gd name="T3" fmla="*/ 383063548 h 597"/>
                <a:gd name="T4" fmla="*/ 120967438 w 613"/>
                <a:gd name="T5" fmla="*/ 425905388 h 597"/>
                <a:gd name="T6" fmla="*/ 282257355 w 613"/>
                <a:gd name="T7" fmla="*/ 514111604 h 597"/>
                <a:gd name="T8" fmla="*/ 292337975 w 613"/>
                <a:gd name="T9" fmla="*/ 763606147 h 597"/>
                <a:gd name="T10" fmla="*/ 395663534 w 613"/>
                <a:gd name="T11" fmla="*/ 773686767 h 597"/>
                <a:gd name="T12" fmla="*/ 317539524 w 613"/>
                <a:gd name="T13" fmla="*/ 824089865 h 597"/>
                <a:gd name="T14" fmla="*/ 413305413 w 613"/>
                <a:gd name="T15" fmla="*/ 877013912 h 597"/>
                <a:gd name="T16" fmla="*/ 282257355 w 613"/>
                <a:gd name="T17" fmla="*/ 1134069714 h 597"/>
                <a:gd name="T18" fmla="*/ 289817026 w 613"/>
                <a:gd name="T19" fmla="*/ 1257556512 h 597"/>
                <a:gd name="T20" fmla="*/ 380542604 w 613"/>
                <a:gd name="T21" fmla="*/ 1426407685 h 597"/>
                <a:gd name="T22" fmla="*/ 441026323 w 613"/>
                <a:gd name="T23" fmla="*/ 1413806117 h 597"/>
                <a:gd name="T24" fmla="*/ 466227873 w 613"/>
                <a:gd name="T25" fmla="*/ 1504531694 h 597"/>
                <a:gd name="T26" fmla="*/ 549393780 w 613"/>
                <a:gd name="T27" fmla="*/ 1365923967 h 597"/>
                <a:gd name="T28" fmla="*/ 819049567 w 613"/>
                <a:gd name="T29" fmla="*/ 1171871244 h 597"/>
                <a:gd name="T30" fmla="*/ 967739503 w 613"/>
                <a:gd name="T31" fmla="*/ 1066024738 h 597"/>
                <a:gd name="T32" fmla="*/ 1141629401 w 613"/>
                <a:gd name="T33" fmla="*/ 987900729 h 597"/>
                <a:gd name="T34" fmla="*/ 1247475909 w 613"/>
                <a:gd name="T35" fmla="*/ 889613893 h 597"/>
                <a:gd name="T36" fmla="*/ 1136589091 w 613"/>
                <a:gd name="T37" fmla="*/ 816530194 h 597"/>
                <a:gd name="T38" fmla="*/ 1174392209 w 613"/>
                <a:gd name="T39" fmla="*/ 700603068 h 597"/>
                <a:gd name="T40" fmla="*/ 1315520887 w 613"/>
                <a:gd name="T41" fmla="*/ 720764307 h 597"/>
                <a:gd name="T42" fmla="*/ 1383564277 w 613"/>
                <a:gd name="T43" fmla="*/ 524192223 h 597"/>
                <a:gd name="T44" fmla="*/ 1302919318 w 613"/>
                <a:gd name="T45" fmla="*/ 448587576 h 597"/>
                <a:gd name="T46" fmla="*/ 1396165845 w 613"/>
                <a:gd name="T47" fmla="*/ 352821689 h 597"/>
                <a:gd name="T48" fmla="*/ 1502012353 w 613"/>
                <a:gd name="T49" fmla="*/ 173889896 h 597"/>
                <a:gd name="T50" fmla="*/ 1249995270 w 613"/>
                <a:gd name="T51" fmla="*/ 277217041 h 597"/>
                <a:gd name="T52" fmla="*/ 1239914650 w 613"/>
                <a:gd name="T53" fmla="*/ 151209295 h 597"/>
                <a:gd name="T54" fmla="*/ 1161790641 w 613"/>
                <a:gd name="T55" fmla="*/ 168849586 h 597"/>
                <a:gd name="T56" fmla="*/ 1068545701 w 613"/>
                <a:gd name="T57" fmla="*/ 126007746 h 597"/>
                <a:gd name="T58" fmla="*/ 1227314669 w 613"/>
                <a:gd name="T59" fmla="*/ 47882150 h 597"/>
                <a:gd name="T60" fmla="*/ 904734835 w 613"/>
                <a:gd name="T61" fmla="*/ 20161239 h 597"/>
                <a:gd name="T62" fmla="*/ 811489896 w 613"/>
                <a:gd name="T63" fmla="*/ 32761220 h 597"/>
                <a:gd name="T64" fmla="*/ 745965867 w 613"/>
                <a:gd name="T65" fmla="*/ 12599981 h 597"/>
                <a:gd name="T66" fmla="*/ 806449586 w 613"/>
                <a:gd name="T67" fmla="*/ 75604648 h 597"/>
                <a:gd name="T68" fmla="*/ 675401528 w 613"/>
                <a:gd name="T69" fmla="*/ 70564338 h 597"/>
                <a:gd name="T70" fmla="*/ 589716260 w 613"/>
                <a:gd name="T71" fmla="*/ 105846507 h 597"/>
                <a:gd name="T72" fmla="*/ 486389113 w 613"/>
                <a:gd name="T73" fmla="*/ 42841840 h 597"/>
                <a:gd name="T74" fmla="*/ 302418595 w 613"/>
                <a:gd name="T75" fmla="*/ 60483718 h 597"/>
                <a:gd name="T76" fmla="*/ 216733326 w 613"/>
                <a:gd name="T77" fmla="*/ 90725577 h 597"/>
                <a:gd name="T78" fmla="*/ 171370537 w 613"/>
                <a:gd name="T79" fmla="*/ 161289915 h 597"/>
                <a:gd name="T80" fmla="*/ 78124010 w 613"/>
                <a:gd name="T81" fmla="*/ 204131755 h 597"/>
                <a:gd name="T82" fmla="*/ 5040310 w 613"/>
                <a:gd name="T83" fmla="*/ 224292994 h 597"/>
                <a:gd name="T84" fmla="*/ 138607729 w 613"/>
                <a:gd name="T85" fmla="*/ 257055802 h 597"/>
                <a:gd name="T86" fmla="*/ 78124010 w 613"/>
                <a:gd name="T87" fmla="*/ 320058881 h 597"/>
                <a:gd name="T88" fmla="*/ 15120930 w 613"/>
                <a:gd name="T89" fmla="*/ 289817022 h 5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3"/>
                <a:gd name="T136" fmla="*/ 0 h 597"/>
                <a:gd name="T137" fmla="*/ 613 w 613"/>
                <a:gd name="T138" fmla="*/ 597 h 5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3" h="597">
                  <a:moveTo>
                    <a:pt x="6" y="115"/>
                  </a:moveTo>
                  <a:lnTo>
                    <a:pt x="0" y="127"/>
                  </a:lnTo>
                  <a:lnTo>
                    <a:pt x="13" y="140"/>
                  </a:lnTo>
                  <a:lnTo>
                    <a:pt x="6" y="152"/>
                  </a:lnTo>
                  <a:lnTo>
                    <a:pt x="26" y="177"/>
                  </a:lnTo>
                  <a:lnTo>
                    <a:pt x="48" y="169"/>
                  </a:lnTo>
                  <a:lnTo>
                    <a:pt x="78" y="166"/>
                  </a:lnTo>
                  <a:lnTo>
                    <a:pt x="112" y="204"/>
                  </a:lnTo>
                  <a:lnTo>
                    <a:pt x="134" y="264"/>
                  </a:lnTo>
                  <a:lnTo>
                    <a:pt x="116" y="303"/>
                  </a:lnTo>
                  <a:lnTo>
                    <a:pt x="142" y="298"/>
                  </a:lnTo>
                  <a:lnTo>
                    <a:pt x="157" y="307"/>
                  </a:lnTo>
                  <a:lnTo>
                    <a:pt x="158" y="325"/>
                  </a:lnTo>
                  <a:lnTo>
                    <a:pt x="126" y="327"/>
                  </a:lnTo>
                  <a:lnTo>
                    <a:pt x="143" y="344"/>
                  </a:lnTo>
                  <a:lnTo>
                    <a:pt x="164" y="348"/>
                  </a:lnTo>
                  <a:lnTo>
                    <a:pt x="117" y="410"/>
                  </a:lnTo>
                  <a:lnTo>
                    <a:pt x="112" y="450"/>
                  </a:lnTo>
                  <a:lnTo>
                    <a:pt x="121" y="481"/>
                  </a:lnTo>
                  <a:lnTo>
                    <a:pt x="115" y="499"/>
                  </a:lnTo>
                  <a:lnTo>
                    <a:pt x="128" y="538"/>
                  </a:lnTo>
                  <a:lnTo>
                    <a:pt x="151" y="566"/>
                  </a:lnTo>
                  <a:lnTo>
                    <a:pt x="159" y="565"/>
                  </a:lnTo>
                  <a:lnTo>
                    <a:pt x="175" y="561"/>
                  </a:lnTo>
                  <a:lnTo>
                    <a:pt x="176" y="583"/>
                  </a:lnTo>
                  <a:lnTo>
                    <a:pt x="185" y="597"/>
                  </a:lnTo>
                  <a:lnTo>
                    <a:pt x="205" y="596"/>
                  </a:lnTo>
                  <a:lnTo>
                    <a:pt x="218" y="542"/>
                  </a:lnTo>
                  <a:lnTo>
                    <a:pt x="261" y="490"/>
                  </a:lnTo>
                  <a:lnTo>
                    <a:pt x="325" y="465"/>
                  </a:lnTo>
                  <a:lnTo>
                    <a:pt x="364" y="416"/>
                  </a:lnTo>
                  <a:lnTo>
                    <a:pt x="384" y="423"/>
                  </a:lnTo>
                  <a:lnTo>
                    <a:pt x="422" y="423"/>
                  </a:lnTo>
                  <a:lnTo>
                    <a:pt x="453" y="392"/>
                  </a:lnTo>
                  <a:lnTo>
                    <a:pt x="491" y="376"/>
                  </a:lnTo>
                  <a:lnTo>
                    <a:pt x="495" y="353"/>
                  </a:lnTo>
                  <a:lnTo>
                    <a:pt x="471" y="331"/>
                  </a:lnTo>
                  <a:lnTo>
                    <a:pt x="451" y="324"/>
                  </a:lnTo>
                  <a:lnTo>
                    <a:pt x="439" y="294"/>
                  </a:lnTo>
                  <a:lnTo>
                    <a:pt x="466" y="278"/>
                  </a:lnTo>
                  <a:lnTo>
                    <a:pt x="508" y="302"/>
                  </a:lnTo>
                  <a:lnTo>
                    <a:pt x="522" y="286"/>
                  </a:lnTo>
                  <a:lnTo>
                    <a:pt x="500" y="273"/>
                  </a:lnTo>
                  <a:lnTo>
                    <a:pt x="549" y="208"/>
                  </a:lnTo>
                  <a:lnTo>
                    <a:pt x="539" y="179"/>
                  </a:lnTo>
                  <a:lnTo>
                    <a:pt x="517" y="178"/>
                  </a:lnTo>
                  <a:lnTo>
                    <a:pt x="525" y="152"/>
                  </a:lnTo>
                  <a:lnTo>
                    <a:pt x="554" y="140"/>
                  </a:lnTo>
                  <a:lnTo>
                    <a:pt x="613" y="88"/>
                  </a:lnTo>
                  <a:lnTo>
                    <a:pt x="596" y="69"/>
                  </a:lnTo>
                  <a:lnTo>
                    <a:pt x="530" y="76"/>
                  </a:lnTo>
                  <a:lnTo>
                    <a:pt x="496" y="110"/>
                  </a:lnTo>
                  <a:lnTo>
                    <a:pt x="516" y="66"/>
                  </a:lnTo>
                  <a:lnTo>
                    <a:pt x="492" y="60"/>
                  </a:lnTo>
                  <a:lnTo>
                    <a:pt x="481" y="83"/>
                  </a:lnTo>
                  <a:lnTo>
                    <a:pt x="461" y="67"/>
                  </a:lnTo>
                  <a:lnTo>
                    <a:pt x="410" y="73"/>
                  </a:lnTo>
                  <a:lnTo>
                    <a:pt x="424" y="50"/>
                  </a:lnTo>
                  <a:lnTo>
                    <a:pt x="508" y="47"/>
                  </a:lnTo>
                  <a:lnTo>
                    <a:pt x="487" y="19"/>
                  </a:lnTo>
                  <a:lnTo>
                    <a:pt x="396" y="2"/>
                  </a:lnTo>
                  <a:lnTo>
                    <a:pt x="359" y="8"/>
                  </a:lnTo>
                  <a:lnTo>
                    <a:pt x="360" y="26"/>
                  </a:lnTo>
                  <a:lnTo>
                    <a:pt x="322" y="13"/>
                  </a:lnTo>
                  <a:lnTo>
                    <a:pt x="324" y="0"/>
                  </a:lnTo>
                  <a:lnTo>
                    <a:pt x="296" y="5"/>
                  </a:lnTo>
                  <a:lnTo>
                    <a:pt x="291" y="20"/>
                  </a:lnTo>
                  <a:lnTo>
                    <a:pt x="320" y="30"/>
                  </a:lnTo>
                  <a:lnTo>
                    <a:pt x="290" y="51"/>
                  </a:lnTo>
                  <a:lnTo>
                    <a:pt x="268" y="28"/>
                  </a:lnTo>
                  <a:lnTo>
                    <a:pt x="239" y="19"/>
                  </a:lnTo>
                  <a:lnTo>
                    <a:pt x="234" y="42"/>
                  </a:lnTo>
                  <a:lnTo>
                    <a:pt x="205" y="42"/>
                  </a:lnTo>
                  <a:lnTo>
                    <a:pt x="193" y="17"/>
                  </a:lnTo>
                  <a:lnTo>
                    <a:pt x="146" y="11"/>
                  </a:lnTo>
                  <a:lnTo>
                    <a:pt x="120" y="24"/>
                  </a:lnTo>
                  <a:lnTo>
                    <a:pt x="119" y="41"/>
                  </a:lnTo>
                  <a:lnTo>
                    <a:pt x="86" y="36"/>
                  </a:lnTo>
                  <a:lnTo>
                    <a:pt x="66" y="45"/>
                  </a:lnTo>
                  <a:lnTo>
                    <a:pt x="68" y="64"/>
                  </a:lnTo>
                  <a:lnTo>
                    <a:pt x="68" y="75"/>
                  </a:lnTo>
                  <a:lnTo>
                    <a:pt x="31" y="81"/>
                  </a:lnTo>
                  <a:lnTo>
                    <a:pt x="14" y="69"/>
                  </a:lnTo>
                  <a:lnTo>
                    <a:pt x="2" y="89"/>
                  </a:lnTo>
                  <a:lnTo>
                    <a:pt x="19" y="107"/>
                  </a:lnTo>
                  <a:lnTo>
                    <a:pt x="55" y="102"/>
                  </a:lnTo>
                  <a:lnTo>
                    <a:pt x="57" y="114"/>
                  </a:lnTo>
                  <a:lnTo>
                    <a:pt x="31" y="127"/>
                  </a:lnTo>
                  <a:lnTo>
                    <a:pt x="6" y="11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7" name="Freeform 63"/>
            <p:cNvSpPr>
              <a:spLocks/>
            </p:cNvSpPr>
            <p:nvPr/>
          </p:nvSpPr>
          <p:spPr bwMode="gray">
            <a:xfrm>
              <a:off x="3459163" y="2359025"/>
              <a:ext cx="39687" cy="46038"/>
            </a:xfrm>
            <a:custGeom>
              <a:avLst/>
              <a:gdLst>
                <a:gd name="T0" fmla="*/ 40321992 w 25"/>
                <a:gd name="T1" fmla="*/ 0 h 29"/>
                <a:gd name="T2" fmla="*/ 63002319 w 25"/>
                <a:gd name="T3" fmla="*/ 32763181 h 29"/>
                <a:gd name="T4" fmla="*/ 52921821 w 25"/>
                <a:gd name="T5" fmla="*/ 73086119 h 29"/>
                <a:gd name="T6" fmla="*/ 30241494 w 25"/>
                <a:gd name="T7" fmla="*/ 73086119 h 29"/>
                <a:gd name="T8" fmla="*/ 0 w 25"/>
                <a:gd name="T9" fmla="*/ 40322938 h 29"/>
                <a:gd name="T10" fmla="*/ 10080498 w 25"/>
                <a:gd name="T11" fmla="*/ 12601712 h 29"/>
                <a:gd name="T12" fmla="*/ 40321992 w 25"/>
                <a:gd name="T13" fmla="*/ 0 h 29"/>
                <a:gd name="T14" fmla="*/ 40321992 w 2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9"/>
                <a:gd name="T26" fmla="*/ 25 w 2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9">
                  <a:moveTo>
                    <a:pt x="16" y="0"/>
                  </a:moveTo>
                  <a:lnTo>
                    <a:pt x="25" y="13"/>
                  </a:lnTo>
                  <a:lnTo>
                    <a:pt x="21" y="29"/>
                  </a:lnTo>
                  <a:lnTo>
                    <a:pt x="12" y="29"/>
                  </a:lnTo>
                  <a:lnTo>
                    <a:pt x="0" y="16"/>
                  </a:lnTo>
                  <a:lnTo>
                    <a:pt x="4" y="5"/>
                  </a:lnTo>
                  <a:lnTo>
                    <a:pt x="1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8" name="Freeform 64"/>
            <p:cNvSpPr>
              <a:spLocks/>
            </p:cNvSpPr>
            <p:nvPr/>
          </p:nvSpPr>
          <p:spPr bwMode="gray">
            <a:xfrm>
              <a:off x="4037013" y="2303463"/>
              <a:ext cx="50800" cy="41275"/>
            </a:xfrm>
            <a:custGeom>
              <a:avLst/>
              <a:gdLst>
                <a:gd name="T0" fmla="*/ 17640300 w 32"/>
                <a:gd name="T1" fmla="*/ 0 h 26"/>
                <a:gd name="T2" fmla="*/ 80645000 w 32"/>
                <a:gd name="T3" fmla="*/ 17640300 h 26"/>
                <a:gd name="T4" fmla="*/ 78124050 w 32"/>
                <a:gd name="T5" fmla="*/ 65524063 h 26"/>
                <a:gd name="T6" fmla="*/ 12599988 w 32"/>
                <a:gd name="T7" fmla="*/ 32762825 h 26"/>
                <a:gd name="T8" fmla="*/ 0 w 32"/>
                <a:gd name="T9" fmla="*/ 17640300 h 26"/>
                <a:gd name="T10" fmla="*/ 17640300 w 32"/>
                <a:gd name="T11" fmla="*/ 0 h 26"/>
                <a:gd name="T12" fmla="*/ 17640300 w 32"/>
                <a:gd name="T13" fmla="*/ 0 h 26"/>
                <a:gd name="T14" fmla="*/ 0 60000 65536"/>
                <a:gd name="T15" fmla="*/ 0 60000 65536"/>
                <a:gd name="T16" fmla="*/ 0 60000 65536"/>
                <a:gd name="T17" fmla="*/ 0 60000 65536"/>
                <a:gd name="T18" fmla="*/ 0 60000 65536"/>
                <a:gd name="T19" fmla="*/ 0 60000 65536"/>
                <a:gd name="T20" fmla="*/ 0 60000 65536"/>
                <a:gd name="T21" fmla="*/ 0 w 32"/>
                <a:gd name="T22" fmla="*/ 0 h 26"/>
                <a:gd name="T23" fmla="*/ 32 w 3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6">
                  <a:moveTo>
                    <a:pt x="7" y="0"/>
                  </a:moveTo>
                  <a:lnTo>
                    <a:pt x="32" y="7"/>
                  </a:lnTo>
                  <a:lnTo>
                    <a:pt x="31" y="26"/>
                  </a:lnTo>
                  <a:lnTo>
                    <a:pt x="5" y="13"/>
                  </a:lnTo>
                  <a:lnTo>
                    <a:pt x="0" y="7"/>
                  </a:lnTo>
                  <a:lnTo>
                    <a:pt x="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19" name="Freeform 65"/>
            <p:cNvSpPr>
              <a:spLocks/>
            </p:cNvSpPr>
            <p:nvPr/>
          </p:nvSpPr>
          <p:spPr bwMode="gray">
            <a:xfrm>
              <a:off x="6916738" y="4752975"/>
              <a:ext cx="950912" cy="887413"/>
            </a:xfrm>
            <a:custGeom>
              <a:avLst/>
              <a:gdLst>
                <a:gd name="T0" fmla="*/ 63003079 w 599"/>
                <a:gd name="T1" fmla="*/ 617439423 h 559"/>
                <a:gd name="T2" fmla="*/ 57962770 w 599"/>
                <a:gd name="T3" fmla="*/ 950100235 h 559"/>
                <a:gd name="T4" fmla="*/ 7559671 w 599"/>
                <a:gd name="T5" fmla="*/ 990422758 h 559"/>
                <a:gd name="T6" fmla="*/ 0 w 599"/>
                <a:gd name="T7" fmla="*/ 1023184014 h 559"/>
                <a:gd name="T8" fmla="*/ 70564338 w 599"/>
                <a:gd name="T9" fmla="*/ 1068546852 h 559"/>
                <a:gd name="T10" fmla="*/ 244454234 w 599"/>
                <a:gd name="T11" fmla="*/ 1035785596 h 559"/>
                <a:gd name="T12" fmla="*/ 332660450 w 599"/>
                <a:gd name="T13" fmla="*/ 1035785596 h 559"/>
                <a:gd name="T14" fmla="*/ 367942619 w 599"/>
                <a:gd name="T15" fmla="*/ 990422758 h 559"/>
                <a:gd name="T16" fmla="*/ 561993754 w 599"/>
                <a:gd name="T17" fmla="*/ 950100235 h 559"/>
                <a:gd name="T18" fmla="*/ 703122430 w 599"/>
                <a:gd name="T19" fmla="*/ 992942122 h 559"/>
                <a:gd name="T20" fmla="*/ 693041811 w 599"/>
                <a:gd name="T21" fmla="*/ 1048385591 h 559"/>
                <a:gd name="T22" fmla="*/ 713203050 w 599"/>
                <a:gd name="T23" fmla="*/ 1103829059 h 559"/>
                <a:gd name="T24" fmla="*/ 819049557 w 599"/>
                <a:gd name="T25" fmla="*/ 1088708113 h 559"/>
                <a:gd name="T26" fmla="*/ 824089867 w 599"/>
                <a:gd name="T27" fmla="*/ 1113909690 h 559"/>
                <a:gd name="T28" fmla="*/ 756046477 w 599"/>
                <a:gd name="T29" fmla="*/ 1166833795 h 559"/>
                <a:gd name="T30" fmla="*/ 778727078 w 599"/>
                <a:gd name="T31" fmla="*/ 1186995056 h 559"/>
                <a:gd name="T32" fmla="*/ 826610815 w 599"/>
                <a:gd name="T33" fmla="*/ 1166833795 h 559"/>
                <a:gd name="T34" fmla="*/ 814009247 w 599"/>
                <a:gd name="T35" fmla="*/ 1323083570 h 559"/>
                <a:gd name="T36" fmla="*/ 912296083 w 599"/>
                <a:gd name="T37" fmla="*/ 1398688301 h 559"/>
                <a:gd name="T38" fmla="*/ 970258852 w 599"/>
                <a:gd name="T39" fmla="*/ 1378527039 h 559"/>
                <a:gd name="T40" fmla="*/ 995460402 w 599"/>
                <a:gd name="T41" fmla="*/ 1408768931 h 559"/>
                <a:gd name="T42" fmla="*/ 1159271265 w 599"/>
                <a:gd name="T43" fmla="*/ 1383567355 h 559"/>
                <a:gd name="T44" fmla="*/ 1315520871 w 599"/>
                <a:gd name="T45" fmla="*/ 1134070951 h 559"/>
                <a:gd name="T46" fmla="*/ 1370964279 w 599"/>
                <a:gd name="T47" fmla="*/ 1121470957 h 559"/>
                <a:gd name="T48" fmla="*/ 1481851096 w 599"/>
                <a:gd name="T49" fmla="*/ 914818028 h 559"/>
                <a:gd name="T50" fmla="*/ 1509572006 w 599"/>
                <a:gd name="T51" fmla="*/ 733366676 h 559"/>
                <a:gd name="T52" fmla="*/ 1439007668 w 599"/>
                <a:gd name="T53" fmla="*/ 645160364 h 559"/>
                <a:gd name="T54" fmla="*/ 1469249527 w 599"/>
                <a:gd name="T55" fmla="*/ 627520054 h 559"/>
                <a:gd name="T56" fmla="*/ 1413806119 w 599"/>
                <a:gd name="T57" fmla="*/ 453628381 h 559"/>
                <a:gd name="T58" fmla="*/ 1350803040 w 599"/>
                <a:gd name="T59" fmla="*/ 410786494 h 559"/>
                <a:gd name="T60" fmla="*/ 1360883659 w 599"/>
                <a:gd name="T61" fmla="*/ 173891673 h 559"/>
                <a:gd name="T62" fmla="*/ 1305440251 w 599"/>
                <a:gd name="T63" fmla="*/ 131048199 h 559"/>
                <a:gd name="T64" fmla="*/ 1292838683 w 599"/>
                <a:gd name="T65" fmla="*/ 0 h 559"/>
                <a:gd name="T66" fmla="*/ 1262596824 w 599"/>
                <a:gd name="T67" fmla="*/ 0 h 559"/>
                <a:gd name="T68" fmla="*/ 1169351885 w 599"/>
                <a:gd name="T69" fmla="*/ 312499551 h 559"/>
                <a:gd name="T70" fmla="*/ 1116427838 w 599"/>
                <a:gd name="T71" fmla="*/ 315020502 h 559"/>
                <a:gd name="T72" fmla="*/ 1003021660 w 599"/>
                <a:gd name="T73" fmla="*/ 196572298 h 559"/>
                <a:gd name="T74" fmla="*/ 1068545688 w 599"/>
                <a:gd name="T75" fmla="*/ 22682213 h 559"/>
                <a:gd name="T76" fmla="*/ 945057303 w 599"/>
                <a:gd name="T77" fmla="*/ 0 h 559"/>
                <a:gd name="T78" fmla="*/ 811489886 w 599"/>
                <a:gd name="T79" fmla="*/ 37803159 h 559"/>
                <a:gd name="T80" fmla="*/ 771167407 w 599"/>
                <a:gd name="T81" fmla="*/ 146169145 h 559"/>
                <a:gd name="T82" fmla="*/ 713203050 w 599"/>
                <a:gd name="T83" fmla="*/ 161290091 h 559"/>
                <a:gd name="T84" fmla="*/ 705643379 w 599"/>
                <a:gd name="T85" fmla="*/ 83165997 h 559"/>
                <a:gd name="T86" fmla="*/ 458668196 w 599"/>
                <a:gd name="T87" fmla="*/ 236894821 h 559"/>
                <a:gd name="T88" fmla="*/ 466227867 w 599"/>
                <a:gd name="T89" fmla="*/ 292338290 h 559"/>
                <a:gd name="T90" fmla="*/ 425905389 w 599"/>
                <a:gd name="T91" fmla="*/ 345262395 h 559"/>
                <a:gd name="T92" fmla="*/ 332660450 w 599"/>
                <a:gd name="T93" fmla="*/ 345262395 h 559"/>
                <a:gd name="T94" fmla="*/ 133567417 w 599"/>
                <a:gd name="T95" fmla="*/ 425907440 h 559"/>
                <a:gd name="T96" fmla="*/ 63003079 w 599"/>
                <a:gd name="T97" fmla="*/ 617439423 h 559"/>
                <a:gd name="T98" fmla="*/ 63003079 w 599"/>
                <a:gd name="T99" fmla="*/ 617439423 h 5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9"/>
                <a:gd name="T151" fmla="*/ 0 h 559"/>
                <a:gd name="T152" fmla="*/ 599 w 599"/>
                <a:gd name="T153" fmla="*/ 559 h 5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9" h="559">
                  <a:moveTo>
                    <a:pt x="25" y="245"/>
                  </a:moveTo>
                  <a:lnTo>
                    <a:pt x="23" y="377"/>
                  </a:lnTo>
                  <a:lnTo>
                    <a:pt x="3" y="393"/>
                  </a:lnTo>
                  <a:lnTo>
                    <a:pt x="0" y="406"/>
                  </a:lnTo>
                  <a:lnTo>
                    <a:pt x="28" y="424"/>
                  </a:lnTo>
                  <a:lnTo>
                    <a:pt x="97" y="411"/>
                  </a:lnTo>
                  <a:lnTo>
                    <a:pt x="132" y="411"/>
                  </a:lnTo>
                  <a:lnTo>
                    <a:pt x="146" y="393"/>
                  </a:lnTo>
                  <a:lnTo>
                    <a:pt x="223" y="377"/>
                  </a:lnTo>
                  <a:lnTo>
                    <a:pt x="279" y="394"/>
                  </a:lnTo>
                  <a:lnTo>
                    <a:pt x="275" y="416"/>
                  </a:lnTo>
                  <a:lnTo>
                    <a:pt x="283" y="438"/>
                  </a:lnTo>
                  <a:lnTo>
                    <a:pt x="325" y="432"/>
                  </a:lnTo>
                  <a:lnTo>
                    <a:pt x="327" y="442"/>
                  </a:lnTo>
                  <a:lnTo>
                    <a:pt x="300" y="463"/>
                  </a:lnTo>
                  <a:lnTo>
                    <a:pt x="309" y="471"/>
                  </a:lnTo>
                  <a:lnTo>
                    <a:pt x="328" y="463"/>
                  </a:lnTo>
                  <a:lnTo>
                    <a:pt x="323" y="525"/>
                  </a:lnTo>
                  <a:lnTo>
                    <a:pt x="362" y="555"/>
                  </a:lnTo>
                  <a:lnTo>
                    <a:pt x="385" y="547"/>
                  </a:lnTo>
                  <a:lnTo>
                    <a:pt x="395" y="559"/>
                  </a:lnTo>
                  <a:lnTo>
                    <a:pt x="460" y="549"/>
                  </a:lnTo>
                  <a:lnTo>
                    <a:pt x="522" y="450"/>
                  </a:lnTo>
                  <a:lnTo>
                    <a:pt x="544" y="445"/>
                  </a:lnTo>
                  <a:lnTo>
                    <a:pt x="588" y="363"/>
                  </a:lnTo>
                  <a:lnTo>
                    <a:pt x="599" y="291"/>
                  </a:lnTo>
                  <a:lnTo>
                    <a:pt x="571" y="256"/>
                  </a:lnTo>
                  <a:lnTo>
                    <a:pt x="583" y="249"/>
                  </a:lnTo>
                  <a:lnTo>
                    <a:pt x="561" y="180"/>
                  </a:lnTo>
                  <a:lnTo>
                    <a:pt x="536" y="163"/>
                  </a:lnTo>
                  <a:lnTo>
                    <a:pt x="540" y="69"/>
                  </a:lnTo>
                  <a:lnTo>
                    <a:pt x="518" y="52"/>
                  </a:lnTo>
                  <a:lnTo>
                    <a:pt x="513" y="0"/>
                  </a:lnTo>
                  <a:lnTo>
                    <a:pt x="501" y="0"/>
                  </a:lnTo>
                  <a:lnTo>
                    <a:pt x="464" y="124"/>
                  </a:lnTo>
                  <a:lnTo>
                    <a:pt x="443" y="125"/>
                  </a:lnTo>
                  <a:lnTo>
                    <a:pt x="398" y="78"/>
                  </a:lnTo>
                  <a:lnTo>
                    <a:pt x="424" y="9"/>
                  </a:lnTo>
                  <a:lnTo>
                    <a:pt x="375" y="0"/>
                  </a:lnTo>
                  <a:lnTo>
                    <a:pt x="322" y="15"/>
                  </a:lnTo>
                  <a:lnTo>
                    <a:pt x="306" y="58"/>
                  </a:lnTo>
                  <a:lnTo>
                    <a:pt x="283" y="64"/>
                  </a:lnTo>
                  <a:lnTo>
                    <a:pt x="280" y="33"/>
                  </a:lnTo>
                  <a:lnTo>
                    <a:pt x="182" y="94"/>
                  </a:lnTo>
                  <a:lnTo>
                    <a:pt x="185" y="116"/>
                  </a:lnTo>
                  <a:lnTo>
                    <a:pt x="169" y="137"/>
                  </a:lnTo>
                  <a:lnTo>
                    <a:pt x="132" y="137"/>
                  </a:lnTo>
                  <a:lnTo>
                    <a:pt x="53" y="169"/>
                  </a:lnTo>
                  <a:lnTo>
                    <a:pt x="25" y="24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0" name="Freeform 66"/>
            <p:cNvSpPr>
              <a:spLocks/>
            </p:cNvSpPr>
            <p:nvPr/>
          </p:nvSpPr>
          <p:spPr bwMode="gray">
            <a:xfrm>
              <a:off x="7477125" y="5708650"/>
              <a:ext cx="98425" cy="98425"/>
            </a:xfrm>
            <a:custGeom>
              <a:avLst/>
              <a:gdLst>
                <a:gd name="T0" fmla="*/ 22682200 w 62"/>
                <a:gd name="T1" fmla="*/ 0 h 62"/>
                <a:gd name="T2" fmla="*/ 0 w 62"/>
                <a:gd name="T3" fmla="*/ 90725625 h 62"/>
                <a:gd name="T4" fmla="*/ 5040313 w 62"/>
                <a:gd name="T5" fmla="*/ 156249688 h 62"/>
                <a:gd name="T6" fmla="*/ 73085325 w 62"/>
                <a:gd name="T7" fmla="*/ 153730325 h 62"/>
                <a:gd name="T8" fmla="*/ 156249688 w 62"/>
                <a:gd name="T9" fmla="*/ 32762825 h 62"/>
                <a:gd name="T10" fmla="*/ 22682200 w 62"/>
                <a:gd name="T11" fmla="*/ 0 h 62"/>
                <a:gd name="T12" fmla="*/ 22682200 w 62"/>
                <a:gd name="T13" fmla="*/ 0 h 62"/>
                <a:gd name="T14" fmla="*/ 0 60000 65536"/>
                <a:gd name="T15" fmla="*/ 0 60000 65536"/>
                <a:gd name="T16" fmla="*/ 0 60000 65536"/>
                <a:gd name="T17" fmla="*/ 0 60000 65536"/>
                <a:gd name="T18" fmla="*/ 0 60000 65536"/>
                <a:gd name="T19" fmla="*/ 0 60000 65536"/>
                <a:gd name="T20" fmla="*/ 0 60000 65536"/>
                <a:gd name="T21" fmla="*/ 0 w 62"/>
                <a:gd name="T22" fmla="*/ 0 h 62"/>
                <a:gd name="T23" fmla="*/ 62 w 62"/>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62">
                  <a:moveTo>
                    <a:pt x="9" y="0"/>
                  </a:moveTo>
                  <a:lnTo>
                    <a:pt x="0" y="36"/>
                  </a:lnTo>
                  <a:lnTo>
                    <a:pt x="2" y="62"/>
                  </a:lnTo>
                  <a:lnTo>
                    <a:pt x="29" y="61"/>
                  </a:lnTo>
                  <a:lnTo>
                    <a:pt x="62" y="13"/>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1" name="Freeform 67"/>
            <p:cNvSpPr>
              <a:spLocks/>
            </p:cNvSpPr>
            <p:nvPr/>
          </p:nvSpPr>
          <p:spPr bwMode="gray">
            <a:xfrm>
              <a:off x="8167688" y="5589588"/>
              <a:ext cx="134937" cy="269875"/>
            </a:xfrm>
            <a:custGeom>
              <a:avLst/>
              <a:gdLst>
                <a:gd name="T0" fmla="*/ 75604407 w 85"/>
                <a:gd name="T1" fmla="*/ 0 h 170"/>
                <a:gd name="T2" fmla="*/ 90725289 w 85"/>
                <a:gd name="T3" fmla="*/ 156249688 h 170"/>
                <a:gd name="T4" fmla="*/ 70564114 w 85"/>
                <a:gd name="T5" fmla="*/ 224293113 h 170"/>
                <a:gd name="T6" fmla="*/ 0 w 85"/>
                <a:gd name="T7" fmla="*/ 277217188 h 170"/>
                <a:gd name="T8" fmla="*/ 7559647 w 85"/>
                <a:gd name="T9" fmla="*/ 340221888 h 170"/>
                <a:gd name="T10" fmla="*/ 7559647 w 85"/>
                <a:gd name="T11" fmla="*/ 405745950 h 170"/>
                <a:gd name="T12" fmla="*/ 25201469 w 85"/>
                <a:gd name="T13" fmla="*/ 428426563 h 170"/>
                <a:gd name="T14" fmla="*/ 214211694 w 85"/>
                <a:gd name="T15" fmla="*/ 264615613 h 170"/>
                <a:gd name="T16" fmla="*/ 214211694 w 85"/>
                <a:gd name="T17" fmla="*/ 224293113 h 170"/>
                <a:gd name="T18" fmla="*/ 168849049 w 85"/>
                <a:gd name="T19" fmla="*/ 224293113 h 170"/>
                <a:gd name="T20" fmla="*/ 103325230 w 85"/>
                <a:gd name="T21" fmla="*/ 2520950 h 170"/>
                <a:gd name="T22" fmla="*/ 75604407 w 85"/>
                <a:gd name="T23" fmla="*/ 0 h 170"/>
                <a:gd name="T24" fmla="*/ 75604407 w 85"/>
                <a:gd name="T25" fmla="*/ 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170"/>
                <a:gd name="T41" fmla="*/ 85 w 85"/>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170">
                  <a:moveTo>
                    <a:pt x="30" y="0"/>
                  </a:moveTo>
                  <a:lnTo>
                    <a:pt x="36" y="62"/>
                  </a:lnTo>
                  <a:lnTo>
                    <a:pt x="28" y="89"/>
                  </a:lnTo>
                  <a:lnTo>
                    <a:pt x="0" y="110"/>
                  </a:lnTo>
                  <a:lnTo>
                    <a:pt x="3" y="135"/>
                  </a:lnTo>
                  <a:lnTo>
                    <a:pt x="3" y="161"/>
                  </a:lnTo>
                  <a:lnTo>
                    <a:pt x="10" y="170"/>
                  </a:lnTo>
                  <a:lnTo>
                    <a:pt x="85" y="105"/>
                  </a:lnTo>
                  <a:lnTo>
                    <a:pt x="85" y="89"/>
                  </a:lnTo>
                  <a:lnTo>
                    <a:pt x="67" y="89"/>
                  </a:lnTo>
                  <a:lnTo>
                    <a:pt x="41" y="1"/>
                  </a:lnTo>
                  <a:lnTo>
                    <a:pt x="3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2" name="Freeform 68"/>
            <p:cNvSpPr>
              <a:spLocks/>
            </p:cNvSpPr>
            <p:nvPr/>
          </p:nvSpPr>
          <p:spPr bwMode="gray">
            <a:xfrm>
              <a:off x="7888288" y="5803900"/>
              <a:ext cx="263525" cy="212725"/>
            </a:xfrm>
            <a:custGeom>
              <a:avLst/>
              <a:gdLst>
                <a:gd name="T0" fmla="*/ 378023438 w 166"/>
                <a:gd name="T1" fmla="*/ 0 h 134"/>
                <a:gd name="T2" fmla="*/ 418345938 w 166"/>
                <a:gd name="T3" fmla="*/ 68043425 h 134"/>
                <a:gd name="T4" fmla="*/ 312499375 w 166"/>
                <a:gd name="T5" fmla="*/ 166330313 h 134"/>
                <a:gd name="T6" fmla="*/ 307459063 w 166"/>
                <a:gd name="T7" fmla="*/ 219252800 h 134"/>
                <a:gd name="T8" fmla="*/ 234373738 w 166"/>
                <a:gd name="T9" fmla="*/ 229333425 h 134"/>
                <a:gd name="T10" fmla="*/ 118446550 w 166"/>
                <a:gd name="T11" fmla="*/ 337700938 h 134"/>
                <a:gd name="T12" fmla="*/ 10080625 w 166"/>
                <a:gd name="T13" fmla="*/ 284776863 h 134"/>
                <a:gd name="T14" fmla="*/ 0 w 166"/>
                <a:gd name="T15" fmla="*/ 246975313 h 134"/>
                <a:gd name="T16" fmla="*/ 196572188 w 166"/>
                <a:gd name="T17" fmla="*/ 163810950 h 134"/>
                <a:gd name="T18" fmla="*/ 378023438 w 166"/>
                <a:gd name="T19" fmla="*/ 0 h 134"/>
                <a:gd name="T20" fmla="*/ 378023438 w 166"/>
                <a:gd name="T21" fmla="*/ 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6"/>
                <a:gd name="T34" fmla="*/ 0 h 134"/>
                <a:gd name="T35" fmla="*/ 166 w 166"/>
                <a:gd name="T36" fmla="*/ 134 h 1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6" h="134">
                  <a:moveTo>
                    <a:pt x="150" y="0"/>
                  </a:moveTo>
                  <a:lnTo>
                    <a:pt x="166" y="27"/>
                  </a:lnTo>
                  <a:lnTo>
                    <a:pt x="124" y="66"/>
                  </a:lnTo>
                  <a:lnTo>
                    <a:pt x="122" y="87"/>
                  </a:lnTo>
                  <a:lnTo>
                    <a:pt x="93" y="91"/>
                  </a:lnTo>
                  <a:lnTo>
                    <a:pt x="47" y="134"/>
                  </a:lnTo>
                  <a:lnTo>
                    <a:pt x="4" y="113"/>
                  </a:lnTo>
                  <a:lnTo>
                    <a:pt x="0" y="98"/>
                  </a:lnTo>
                  <a:lnTo>
                    <a:pt x="78" y="65"/>
                  </a:lnTo>
                  <a:lnTo>
                    <a:pt x="15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3" name="Freeform 69"/>
            <p:cNvSpPr>
              <a:spLocks/>
            </p:cNvSpPr>
            <p:nvPr/>
          </p:nvSpPr>
          <p:spPr bwMode="gray">
            <a:xfrm>
              <a:off x="8159750" y="5080000"/>
              <a:ext cx="61913" cy="76200"/>
            </a:xfrm>
            <a:custGeom>
              <a:avLst/>
              <a:gdLst>
                <a:gd name="T0" fmla="*/ 2520970 w 39"/>
                <a:gd name="T1" fmla="*/ 0 h 48"/>
                <a:gd name="T2" fmla="*/ 0 w 39"/>
                <a:gd name="T3" fmla="*/ 22682200 h 48"/>
                <a:gd name="T4" fmla="*/ 60484238 w 39"/>
                <a:gd name="T5" fmla="*/ 108367513 h 48"/>
                <a:gd name="T6" fmla="*/ 93247328 w 39"/>
                <a:gd name="T7" fmla="*/ 120967500 h 48"/>
                <a:gd name="T8" fmla="*/ 98287681 w 39"/>
                <a:gd name="T9" fmla="*/ 88206263 h 48"/>
                <a:gd name="T10" fmla="*/ 2520970 w 39"/>
                <a:gd name="T11" fmla="*/ 0 h 48"/>
                <a:gd name="T12" fmla="*/ 2520970 w 39"/>
                <a:gd name="T13" fmla="*/ 0 h 48"/>
                <a:gd name="T14" fmla="*/ 0 60000 65536"/>
                <a:gd name="T15" fmla="*/ 0 60000 65536"/>
                <a:gd name="T16" fmla="*/ 0 60000 65536"/>
                <a:gd name="T17" fmla="*/ 0 60000 65536"/>
                <a:gd name="T18" fmla="*/ 0 60000 65536"/>
                <a:gd name="T19" fmla="*/ 0 60000 65536"/>
                <a:gd name="T20" fmla="*/ 0 60000 65536"/>
                <a:gd name="T21" fmla="*/ 0 w 39"/>
                <a:gd name="T22" fmla="*/ 0 h 48"/>
                <a:gd name="T23" fmla="*/ 39 w 39"/>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8">
                  <a:moveTo>
                    <a:pt x="1" y="0"/>
                  </a:moveTo>
                  <a:lnTo>
                    <a:pt x="0" y="9"/>
                  </a:lnTo>
                  <a:lnTo>
                    <a:pt x="24" y="43"/>
                  </a:lnTo>
                  <a:lnTo>
                    <a:pt x="37" y="48"/>
                  </a:lnTo>
                  <a:lnTo>
                    <a:pt x="39" y="35"/>
                  </a:lnTo>
                  <a:lnTo>
                    <a:pt x="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4" name="Freeform 70"/>
            <p:cNvSpPr>
              <a:spLocks/>
            </p:cNvSpPr>
            <p:nvPr/>
          </p:nvSpPr>
          <p:spPr bwMode="gray">
            <a:xfrm>
              <a:off x="6632575" y="4225925"/>
              <a:ext cx="260350" cy="314325"/>
            </a:xfrm>
            <a:custGeom>
              <a:avLst/>
              <a:gdLst>
                <a:gd name="T0" fmla="*/ 5040313 w 164"/>
                <a:gd name="T1" fmla="*/ 0 h 198"/>
                <a:gd name="T2" fmla="*/ 0 w 164"/>
                <a:gd name="T3" fmla="*/ 30241875 h 198"/>
                <a:gd name="T4" fmla="*/ 90725625 w 164"/>
                <a:gd name="T5" fmla="*/ 181451250 h 198"/>
                <a:gd name="T6" fmla="*/ 115927188 w 164"/>
                <a:gd name="T7" fmla="*/ 181451250 h 198"/>
                <a:gd name="T8" fmla="*/ 299897800 w 164"/>
                <a:gd name="T9" fmla="*/ 493950625 h 198"/>
                <a:gd name="T10" fmla="*/ 375504075 w 164"/>
                <a:gd name="T11" fmla="*/ 498990938 h 198"/>
                <a:gd name="T12" fmla="*/ 413305625 w 164"/>
                <a:gd name="T13" fmla="*/ 390625013 h 198"/>
                <a:gd name="T14" fmla="*/ 352821875 w 164"/>
                <a:gd name="T15" fmla="*/ 352821875 h 198"/>
                <a:gd name="T16" fmla="*/ 342741250 w 164"/>
                <a:gd name="T17" fmla="*/ 292338125 h 198"/>
                <a:gd name="T18" fmla="*/ 5040313 w 164"/>
                <a:gd name="T19" fmla="*/ 0 h 198"/>
                <a:gd name="T20" fmla="*/ 5040313 w 164"/>
                <a:gd name="T21" fmla="*/ 0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98"/>
                <a:gd name="T35" fmla="*/ 164 w 164"/>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98">
                  <a:moveTo>
                    <a:pt x="2" y="0"/>
                  </a:moveTo>
                  <a:lnTo>
                    <a:pt x="0" y="12"/>
                  </a:lnTo>
                  <a:lnTo>
                    <a:pt x="36" y="72"/>
                  </a:lnTo>
                  <a:lnTo>
                    <a:pt x="46" y="72"/>
                  </a:lnTo>
                  <a:lnTo>
                    <a:pt x="119" y="196"/>
                  </a:lnTo>
                  <a:lnTo>
                    <a:pt x="149" y="198"/>
                  </a:lnTo>
                  <a:lnTo>
                    <a:pt x="164" y="155"/>
                  </a:lnTo>
                  <a:lnTo>
                    <a:pt x="140" y="140"/>
                  </a:lnTo>
                  <a:lnTo>
                    <a:pt x="136" y="116"/>
                  </a:lnTo>
                  <a:lnTo>
                    <a:pt x="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5" name="Freeform 71"/>
            <p:cNvSpPr>
              <a:spLocks/>
            </p:cNvSpPr>
            <p:nvPr/>
          </p:nvSpPr>
          <p:spPr bwMode="gray">
            <a:xfrm>
              <a:off x="6980238" y="4186238"/>
              <a:ext cx="220662" cy="195262"/>
            </a:xfrm>
            <a:custGeom>
              <a:avLst/>
              <a:gdLst>
                <a:gd name="T0" fmla="*/ 0 w 139"/>
                <a:gd name="T1" fmla="*/ 267135878 h 123"/>
                <a:gd name="T2" fmla="*/ 37801464 w 139"/>
                <a:gd name="T3" fmla="*/ 309977631 h 123"/>
                <a:gd name="T4" fmla="*/ 194050798 w 139"/>
                <a:gd name="T5" fmla="*/ 257055279 h 123"/>
                <a:gd name="T6" fmla="*/ 224292604 w 139"/>
                <a:gd name="T7" fmla="*/ 141128389 h 123"/>
                <a:gd name="T8" fmla="*/ 292337463 w 139"/>
                <a:gd name="T9" fmla="*/ 138607445 h 123"/>
                <a:gd name="T10" fmla="*/ 350300131 w 139"/>
                <a:gd name="T11" fmla="*/ 93244749 h 123"/>
                <a:gd name="T12" fmla="*/ 272176258 w 139"/>
                <a:gd name="T13" fmla="*/ 32761154 h 123"/>
                <a:gd name="T14" fmla="*/ 252015054 w 139"/>
                <a:gd name="T15" fmla="*/ 0 h 123"/>
                <a:gd name="T16" fmla="*/ 214212002 w 139"/>
                <a:gd name="T17" fmla="*/ 75604494 h 123"/>
                <a:gd name="T18" fmla="*/ 229332905 w 139"/>
                <a:gd name="T19" fmla="*/ 115926891 h 123"/>
                <a:gd name="T20" fmla="*/ 204131400 w 139"/>
                <a:gd name="T21" fmla="*/ 151208988 h 123"/>
                <a:gd name="T22" fmla="*/ 161289635 w 139"/>
                <a:gd name="T23" fmla="*/ 138607445 h 123"/>
                <a:gd name="T24" fmla="*/ 47882067 w 139"/>
                <a:gd name="T25" fmla="*/ 219252239 h 123"/>
                <a:gd name="T26" fmla="*/ 52922368 w 139"/>
                <a:gd name="T27" fmla="*/ 267135878 h 123"/>
                <a:gd name="T28" fmla="*/ 0 w 139"/>
                <a:gd name="T29" fmla="*/ 267135878 h 123"/>
                <a:gd name="T30" fmla="*/ 0 w 139"/>
                <a:gd name="T31" fmla="*/ 267135878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23"/>
                <a:gd name="T50" fmla="*/ 139 w 139"/>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23">
                  <a:moveTo>
                    <a:pt x="0" y="106"/>
                  </a:moveTo>
                  <a:lnTo>
                    <a:pt x="15" y="123"/>
                  </a:lnTo>
                  <a:lnTo>
                    <a:pt x="77" y="102"/>
                  </a:lnTo>
                  <a:lnTo>
                    <a:pt x="89" y="56"/>
                  </a:lnTo>
                  <a:lnTo>
                    <a:pt x="116" y="55"/>
                  </a:lnTo>
                  <a:lnTo>
                    <a:pt x="139" y="37"/>
                  </a:lnTo>
                  <a:lnTo>
                    <a:pt x="108" y="13"/>
                  </a:lnTo>
                  <a:lnTo>
                    <a:pt x="100" y="0"/>
                  </a:lnTo>
                  <a:lnTo>
                    <a:pt x="85" y="30"/>
                  </a:lnTo>
                  <a:lnTo>
                    <a:pt x="91" y="46"/>
                  </a:lnTo>
                  <a:lnTo>
                    <a:pt x="81" y="60"/>
                  </a:lnTo>
                  <a:lnTo>
                    <a:pt x="64" y="55"/>
                  </a:lnTo>
                  <a:lnTo>
                    <a:pt x="19" y="87"/>
                  </a:lnTo>
                  <a:lnTo>
                    <a:pt x="21" y="106"/>
                  </a:lnTo>
                  <a:lnTo>
                    <a:pt x="0" y="10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6" name="Freeform 72"/>
            <p:cNvSpPr>
              <a:spLocks/>
            </p:cNvSpPr>
            <p:nvPr/>
          </p:nvSpPr>
          <p:spPr bwMode="gray">
            <a:xfrm>
              <a:off x="7085013" y="4240213"/>
              <a:ext cx="31750" cy="34925"/>
            </a:xfrm>
            <a:custGeom>
              <a:avLst/>
              <a:gdLst>
                <a:gd name="T0" fmla="*/ 40322500 w 20"/>
                <a:gd name="T1" fmla="*/ 0 h 22"/>
                <a:gd name="T2" fmla="*/ 0 w 20"/>
                <a:gd name="T3" fmla="*/ 45362813 h 22"/>
                <a:gd name="T4" fmla="*/ 32761238 w 20"/>
                <a:gd name="T5" fmla="*/ 55443438 h 22"/>
                <a:gd name="T6" fmla="*/ 50403125 w 20"/>
                <a:gd name="T7" fmla="*/ 30241875 h 22"/>
                <a:gd name="T8" fmla="*/ 40322500 w 20"/>
                <a:gd name="T9" fmla="*/ 0 h 22"/>
                <a:gd name="T10" fmla="*/ 40322500 w 20"/>
                <a:gd name="T11" fmla="*/ 0 h 22"/>
                <a:gd name="T12" fmla="*/ 0 60000 65536"/>
                <a:gd name="T13" fmla="*/ 0 60000 65536"/>
                <a:gd name="T14" fmla="*/ 0 60000 65536"/>
                <a:gd name="T15" fmla="*/ 0 60000 65536"/>
                <a:gd name="T16" fmla="*/ 0 60000 65536"/>
                <a:gd name="T17" fmla="*/ 0 60000 65536"/>
                <a:gd name="T18" fmla="*/ 0 w 20"/>
                <a:gd name="T19" fmla="*/ 0 h 22"/>
                <a:gd name="T20" fmla="*/ 20 w 2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0" h="22">
                  <a:moveTo>
                    <a:pt x="16" y="0"/>
                  </a:moveTo>
                  <a:lnTo>
                    <a:pt x="0" y="18"/>
                  </a:lnTo>
                  <a:lnTo>
                    <a:pt x="13" y="22"/>
                  </a:lnTo>
                  <a:lnTo>
                    <a:pt x="20" y="12"/>
                  </a:lnTo>
                  <a:lnTo>
                    <a:pt x="1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7" name="Freeform 73"/>
            <p:cNvSpPr>
              <a:spLocks/>
            </p:cNvSpPr>
            <p:nvPr/>
          </p:nvSpPr>
          <p:spPr bwMode="gray">
            <a:xfrm>
              <a:off x="7191375" y="4341813"/>
              <a:ext cx="168275" cy="209550"/>
            </a:xfrm>
            <a:custGeom>
              <a:avLst/>
              <a:gdLst>
                <a:gd name="T0" fmla="*/ 0 w 106"/>
                <a:gd name="T1" fmla="*/ 229333425 h 132"/>
                <a:gd name="T2" fmla="*/ 30241875 w 106"/>
                <a:gd name="T3" fmla="*/ 267136563 h 132"/>
                <a:gd name="T4" fmla="*/ 10080625 w 106"/>
                <a:gd name="T5" fmla="*/ 322580000 h 132"/>
                <a:gd name="T6" fmla="*/ 10080625 w 106"/>
                <a:gd name="T7" fmla="*/ 332660625 h 132"/>
                <a:gd name="T8" fmla="*/ 52924075 w 106"/>
                <a:gd name="T9" fmla="*/ 332660625 h 132"/>
                <a:gd name="T10" fmla="*/ 68043425 w 106"/>
                <a:gd name="T11" fmla="*/ 196572188 h 132"/>
                <a:gd name="T12" fmla="*/ 85685313 w 106"/>
                <a:gd name="T13" fmla="*/ 201612500 h 132"/>
                <a:gd name="T14" fmla="*/ 108367513 w 106"/>
                <a:gd name="T15" fmla="*/ 325100950 h 132"/>
                <a:gd name="T16" fmla="*/ 136088438 w 106"/>
                <a:gd name="T17" fmla="*/ 332660625 h 132"/>
                <a:gd name="T18" fmla="*/ 158769050 w 106"/>
                <a:gd name="T19" fmla="*/ 279736550 h 132"/>
                <a:gd name="T20" fmla="*/ 136088438 w 106"/>
                <a:gd name="T21" fmla="*/ 196572188 h 132"/>
                <a:gd name="T22" fmla="*/ 115927188 w 106"/>
                <a:gd name="T23" fmla="*/ 161290000 h 132"/>
                <a:gd name="T24" fmla="*/ 173891575 w 106"/>
                <a:gd name="T25" fmla="*/ 118446550 h 132"/>
                <a:gd name="T26" fmla="*/ 161290000 w 106"/>
                <a:gd name="T27" fmla="*/ 98285300 h 132"/>
                <a:gd name="T28" fmla="*/ 100806250 w 106"/>
                <a:gd name="T29" fmla="*/ 133567488 h 132"/>
                <a:gd name="T30" fmla="*/ 88206263 w 106"/>
                <a:gd name="T31" fmla="*/ 133567488 h 132"/>
                <a:gd name="T32" fmla="*/ 57964388 w 106"/>
                <a:gd name="T33" fmla="*/ 95765938 h 132"/>
                <a:gd name="T34" fmla="*/ 68043425 w 106"/>
                <a:gd name="T35" fmla="*/ 75604688 h 132"/>
                <a:gd name="T36" fmla="*/ 115927188 w 106"/>
                <a:gd name="T37" fmla="*/ 52922488 h 132"/>
                <a:gd name="T38" fmla="*/ 186491563 w 106"/>
                <a:gd name="T39" fmla="*/ 75604688 h 132"/>
                <a:gd name="T40" fmla="*/ 211693125 w 106"/>
                <a:gd name="T41" fmla="*/ 73083738 h 132"/>
                <a:gd name="T42" fmla="*/ 267136563 w 106"/>
                <a:gd name="T43" fmla="*/ 22680613 h 132"/>
                <a:gd name="T44" fmla="*/ 244455950 w 106"/>
                <a:gd name="T45" fmla="*/ 0 h 132"/>
                <a:gd name="T46" fmla="*/ 194052825 w 106"/>
                <a:gd name="T47" fmla="*/ 40322500 h 132"/>
                <a:gd name="T48" fmla="*/ 161290000 w 106"/>
                <a:gd name="T49" fmla="*/ 40322500 h 132"/>
                <a:gd name="T50" fmla="*/ 110886875 w 106"/>
                <a:gd name="T51" fmla="*/ 15120938 h 132"/>
                <a:gd name="T52" fmla="*/ 75604688 w 106"/>
                <a:gd name="T53" fmla="*/ 15120938 h 132"/>
                <a:gd name="T54" fmla="*/ 35282188 w 106"/>
                <a:gd name="T55" fmla="*/ 78124050 h 132"/>
                <a:gd name="T56" fmla="*/ 12601575 w 106"/>
                <a:gd name="T57" fmla="*/ 186491563 h 132"/>
                <a:gd name="T58" fmla="*/ 0 w 106"/>
                <a:gd name="T59" fmla="*/ 229333425 h 132"/>
                <a:gd name="T60" fmla="*/ 0 w 106"/>
                <a:gd name="T61" fmla="*/ 229333425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32"/>
                <a:gd name="T95" fmla="*/ 106 w 106"/>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32">
                  <a:moveTo>
                    <a:pt x="0" y="91"/>
                  </a:moveTo>
                  <a:lnTo>
                    <a:pt x="12" y="106"/>
                  </a:lnTo>
                  <a:lnTo>
                    <a:pt x="4" y="128"/>
                  </a:lnTo>
                  <a:lnTo>
                    <a:pt x="4" y="132"/>
                  </a:lnTo>
                  <a:lnTo>
                    <a:pt x="21" y="132"/>
                  </a:lnTo>
                  <a:lnTo>
                    <a:pt x="27" y="78"/>
                  </a:lnTo>
                  <a:lnTo>
                    <a:pt x="34" y="80"/>
                  </a:lnTo>
                  <a:lnTo>
                    <a:pt x="43" y="129"/>
                  </a:lnTo>
                  <a:lnTo>
                    <a:pt x="54" y="132"/>
                  </a:lnTo>
                  <a:lnTo>
                    <a:pt x="63" y="111"/>
                  </a:lnTo>
                  <a:lnTo>
                    <a:pt x="54" y="78"/>
                  </a:lnTo>
                  <a:lnTo>
                    <a:pt x="46" y="64"/>
                  </a:lnTo>
                  <a:lnTo>
                    <a:pt x="69" y="47"/>
                  </a:lnTo>
                  <a:lnTo>
                    <a:pt x="64" y="39"/>
                  </a:lnTo>
                  <a:lnTo>
                    <a:pt x="40" y="53"/>
                  </a:lnTo>
                  <a:lnTo>
                    <a:pt x="35" y="53"/>
                  </a:lnTo>
                  <a:lnTo>
                    <a:pt x="23" y="38"/>
                  </a:lnTo>
                  <a:lnTo>
                    <a:pt x="27" y="30"/>
                  </a:lnTo>
                  <a:lnTo>
                    <a:pt x="46" y="21"/>
                  </a:lnTo>
                  <a:lnTo>
                    <a:pt x="74" y="30"/>
                  </a:lnTo>
                  <a:lnTo>
                    <a:pt x="84" y="29"/>
                  </a:lnTo>
                  <a:lnTo>
                    <a:pt x="106" y="9"/>
                  </a:lnTo>
                  <a:lnTo>
                    <a:pt x="97" y="0"/>
                  </a:lnTo>
                  <a:lnTo>
                    <a:pt x="77" y="16"/>
                  </a:lnTo>
                  <a:lnTo>
                    <a:pt x="64" y="16"/>
                  </a:lnTo>
                  <a:lnTo>
                    <a:pt x="44" y="6"/>
                  </a:lnTo>
                  <a:lnTo>
                    <a:pt x="30" y="6"/>
                  </a:lnTo>
                  <a:lnTo>
                    <a:pt x="14" y="31"/>
                  </a:lnTo>
                  <a:lnTo>
                    <a:pt x="5" y="74"/>
                  </a:lnTo>
                  <a:lnTo>
                    <a:pt x="0" y="9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8" name="Freeform 74"/>
            <p:cNvSpPr>
              <a:spLocks/>
            </p:cNvSpPr>
            <p:nvPr/>
          </p:nvSpPr>
          <p:spPr bwMode="gray">
            <a:xfrm>
              <a:off x="7380288" y="4333875"/>
              <a:ext cx="49212" cy="68263"/>
            </a:xfrm>
            <a:custGeom>
              <a:avLst/>
              <a:gdLst>
                <a:gd name="T0" fmla="*/ 25201306 w 31"/>
                <a:gd name="T1" fmla="*/ 0 h 43"/>
                <a:gd name="T2" fmla="*/ 0 w 31"/>
                <a:gd name="T3" fmla="*/ 57964812 h 43"/>
                <a:gd name="T4" fmla="*/ 40322090 w 31"/>
                <a:gd name="T5" fmla="*/ 108368306 h 43"/>
                <a:gd name="T6" fmla="*/ 52921950 w 31"/>
                <a:gd name="T7" fmla="*/ 108368306 h 43"/>
                <a:gd name="T8" fmla="*/ 68042734 w 31"/>
                <a:gd name="T9" fmla="*/ 75605241 h 43"/>
                <a:gd name="T10" fmla="*/ 78123256 w 31"/>
                <a:gd name="T11" fmla="*/ 65524542 h 43"/>
                <a:gd name="T12" fmla="*/ 63002472 w 31"/>
                <a:gd name="T13" fmla="*/ 45363145 h 43"/>
                <a:gd name="T14" fmla="*/ 35281829 w 31"/>
                <a:gd name="T15" fmla="*/ 35282446 h 43"/>
                <a:gd name="T16" fmla="*/ 25201306 w 31"/>
                <a:gd name="T17" fmla="*/ 0 h 43"/>
                <a:gd name="T18" fmla="*/ 25201306 w 31"/>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3"/>
                <a:gd name="T32" fmla="*/ 31 w 31"/>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3">
                  <a:moveTo>
                    <a:pt x="10" y="0"/>
                  </a:moveTo>
                  <a:lnTo>
                    <a:pt x="0" y="23"/>
                  </a:lnTo>
                  <a:lnTo>
                    <a:pt x="16" y="43"/>
                  </a:lnTo>
                  <a:lnTo>
                    <a:pt x="21" y="43"/>
                  </a:lnTo>
                  <a:lnTo>
                    <a:pt x="27" y="30"/>
                  </a:lnTo>
                  <a:lnTo>
                    <a:pt x="31" y="26"/>
                  </a:lnTo>
                  <a:lnTo>
                    <a:pt x="25" y="18"/>
                  </a:lnTo>
                  <a:lnTo>
                    <a:pt x="14" y="14"/>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29" name="Freeform 75"/>
            <p:cNvSpPr>
              <a:spLocks/>
            </p:cNvSpPr>
            <p:nvPr/>
          </p:nvSpPr>
          <p:spPr bwMode="gray">
            <a:xfrm>
              <a:off x="7400925" y="4457700"/>
              <a:ext cx="73025" cy="31750"/>
            </a:xfrm>
            <a:custGeom>
              <a:avLst/>
              <a:gdLst>
                <a:gd name="T0" fmla="*/ 68043425 w 46"/>
                <a:gd name="T1" fmla="*/ 0 h 20"/>
                <a:gd name="T2" fmla="*/ 15120938 w 46"/>
                <a:gd name="T3" fmla="*/ 10080625 h 20"/>
                <a:gd name="T4" fmla="*/ 0 w 46"/>
                <a:gd name="T5" fmla="*/ 25201563 h 20"/>
                <a:gd name="T6" fmla="*/ 12601575 w 46"/>
                <a:gd name="T7" fmla="*/ 50403125 h 20"/>
                <a:gd name="T8" fmla="*/ 45362813 w 46"/>
                <a:gd name="T9" fmla="*/ 35282188 h 20"/>
                <a:gd name="T10" fmla="*/ 68043425 w 46"/>
                <a:gd name="T11" fmla="*/ 22682200 h 20"/>
                <a:gd name="T12" fmla="*/ 100806250 w 46"/>
                <a:gd name="T13" fmla="*/ 50403125 h 20"/>
                <a:gd name="T14" fmla="*/ 115927188 w 46"/>
                <a:gd name="T15" fmla="*/ 40322500 h 20"/>
                <a:gd name="T16" fmla="*/ 88206263 w 46"/>
                <a:gd name="T17" fmla="*/ 7559675 h 20"/>
                <a:gd name="T18" fmla="*/ 68043425 w 46"/>
                <a:gd name="T19" fmla="*/ 0 h 20"/>
                <a:gd name="T20" fmla="*/ 68043425 w 46"/>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20"/>
                <a:gd name="T35" fmla="*/ 46 w 4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20">
                  <a:moveTo>
                    <a:pt x="27" y="0"/>
                  </a:moveTo>
                  <a:lnTo>
                    <a:pt x="6" y="4"/>
                  </a:lnTo>
                  <a:lnTo>
                    <a:pt x="0" y="10"/>
                  </a:lnTo>
                  <a:lnTo>
                    <a:pt x="5" y="20"/>
                  </a:lnTo>
                  <a:lnTo>
                    <a:pt x="18" y="14"/>
                  </a:lnTo>
                  <a:lnTo>
                    <a:pt x="27" y="9"/>
                  </a:lnTo>
                  <a:lnTo>
                    <a:pt x="40" y="20"/>
                  </a:lnTo>
                  <a:lnTo>
                    <a:pt x="46" y="16"/>
                  </a:lnTo>
                  <a:lnTo>
                    <a:pt x="35" y="3"/>
                  </a:lnTo>
                  <a:lnTo>
                    <a:pt x="2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0" name="Freeform 76"/>
            <p:cNvSpPr>
              <a:spLocks/>
            </p:cNvSpPr>
            <p:nvPr/>
          </p:nvSpPr>
          <p:spPr bwMode="gray">
            <a:xfrm>
              <a:off x="6867525" y="4564063"/>
              <a:ext cx="223838" cy="87312"/>
            </a:xfrm>
            <a:custGeom>
              <a:avLst/>
              <a:gdLst>
                <a:gd name="T0" fmla="*/ 35282266 w 141"/>
                <a:gd name="T1" fmla="*/ 0 h 55"/>
                <a:gd name="T2" fmla="*/ 0 w 141"/>
                <a:gd name="T3" fmla="*/ 25201418 h 55"/>
                <a:gd name="T4" fmla="*/ 7561279 w 141"/>
                <a:gd name="T5" fmla="*/ 45362553 h 55"/>
                <a:gd name="T6" fmla="*/ 120967770 w 141"/>
                <a:gd name="T7" fmla="*/ 70563971 h 55"/>
                <a:gd name="T8" fmla="*/ 181451655 w 141"/>
                <a:gd name="T9" fmla="*/ 80644538 h 55"/>
                <a:gd name="T10" fmla="*/ 204133906 w 141"/>
                <a:gd name="T11" fmla="*/ 108365304 h 55"/>
                <a:gd name="T12" fmla="*/ 269658115 w 141"/>
                <a:gd name="T13" fmla="*/ 113405588 h 55"/>
                <a:gd name="T14" fmla="*/ 302419426 w 141"/>
                <a:gd name="T15" fmla="*/ 138607006 h 55"/>
                <a:gd name="T16" fmla="*/ 330142000 w 141"/>
                <a:gd name="T17" fmla="*/ 131047375 h 55"/>
                <a:gd name="T18" fmla="*/ 355343619 w 141"/>
                <a:gd name="T19" fmla="*/ 108365304 h 55"/>
                <a:gd name="T20" fmla="*/ 307459749 w 141"/>
                <a:gd name="T21" fmla="*/ 88204170 h 55"/>
                <a:gd name="T22" fmla="*/ 267137159 w 141"/>
                <a:gd name="T23" fmla="*/ 52922184 h 55"/>
                <a:gd name="T24" fmla="*/ 158770992 w 141"/>
                <a:gd name="T25" fmla="*/ 25201418 h 55"/>
                <a:gd name="T26" fmla="*/ 35282266 w 141"/>
                <a:gd name="T27" fmla="*/ 0 h 55"/>
                <a:gd name="T28" fmla="*/ 35282266 w 141"/>
                <a:gd name="T29" fmla="*/ 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55"/>
                <a:gd name="T47" fmla="*/ 141 w 141"/>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55">
                  <a:moveTo>
                    <a:pt x="14" y="0"/>
                  </a:moveTo>
                  <a:lnTo>
                    <a:pt x="0" y="10"/>
                  </a:lnTo>
                  <a:lnTo>
                    <a:pt x="3" y="18"/>
                  </a:lnTo>
                  <a:lnTo>
                    <a:pt x="48" y="28"/>
                  </a:lnTo>
                  <a:lnTo>
                    <a:pt x="72" y="32"/>
                  </a:lnTo>
                  <a:lnTo>
                    <a:pt x="81" y="43"/>
                  </a:lnTo>
                  <a:lnTo>
                    <a:pt x="107" y="45"/>
                  </a:lnTo>
                  <a:lnTo>
                    <a:pt x="120" y="55"/>
                  </a:lnTo>
                  <a:lnTo>
                    <a:pt x="131" y="52"/>
                  </a:lnTo>
                  <a:lnTo>
                    <a:pt x="141" y="43"/>
                  </a:lnTo>
                  <a:lnTo>
                    <a:pt x="122" y="35"/>
                  </a:lnTo>
                  <a:lnTo>
                    <a:pt x="106" y="21"/>
                  </a:lnTo>
                  <a:lnTo>
                    <a:pt x="63" y="10"/>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1" name="Freeform 77"/>
            <p:cNvSpPr>
              <a:spLocks/>
            </p:cNvSpPr>
            <p:nvPr/>
          </p:nvSpPr>
          <p:spPr bwMode="gray">
            <a:xfrm>
              <a:off x="7108825" y="4635500"/>
              <a:ext cx="36513" cy="20638"/>
            </a:xfrm>
            <a:custGeom>
              <a:avLst/>
              <a:gdLst>
                <a:gd name="T0" fmla="*/ 27722892 w 23"/>
                <a:gd name="T1" fmla="*/ 0 h 13"/>
                <a:gd name="T2" fmla="*/ 0 w 23"/>
                <a:gd name="T3" fmla="*/ 15121304 h 13"/>
                <a:gd name="T4" fmla="*/ 15121145 w 23"/>
                <a:gd name="T5" fmla="*/ 32763619 h 13"/>
                <a:gd name="T6" fmla="*/ 57965181 w 23"/>
                <a:gd name="T7" fmla="*/ 17642315 h 13"/>
                <a:gd name="T8" fmla="*/ 27722892 w 23"/>
                <a:gd name="T9" fmla="*/ 0 h 13"/>
                <a:gd name="T10" fmla="*/ 27722892 w 23"/>
                <a:gd name="T11" fmla="*/ 0 h 13"/>
                <a:gd name="T12" fmla="*/ 0 60000 65536"/>
                <a:gd name="T13" fmla="*/ 0 60000 65536"/>
                <a:gd name="T14" fmla="*/ 0 60000 65536"/>
                <a:gd name="T15" fmla="*/ 0 60000 65536"/>
                <a:gd name="T16" fmla="*/ 0 60000 65536"/>
                <a:gd name="T17" fmla="*/ 0 60000 65536"/>
                <a:gd name="T18" fmla="*/ 0 w 23"/>
                <a:gd name="T19" fmla="*/ 0 h 13"/>
                <a:gd name="T20" fmla="*/ 23 w 2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3" h="13">
                  <a:moveTo>
                    <a:pt x="11" y="0"/>
                  </a:moveTo>
                  <a:lnTo>
                    <a:pt x="0" y="6"/>
                  </a:lnTo>
                  <a:lnTo>
                    <a:pt x="6" y="13"/>
                  </a:lnTo>
                  <a:lnTo>
                    <a:pt x="23" y="7"/>
                  </a:lnTo>
                  <a:lnTo>
                    <a:pt x="1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2" name="Freeform 78"/>
            <p:cNvSpPr>
              <a:spLocks/>
            </p:cNvSpPr>
            <p:nvPr/>
          </p:nvSpPr>
          <p:spPr bwMode="gray">
            <a:xfrm>
              <a:off x="7158038" y="4627563"/>
              <a:ext cx="28575" cy="20637"/>
            </a:xfrm>
            <a:custGeom>
              <a:avLst/>
              <a:gdLst>
                <a:gd name="T0" fmla="*/ 0 w 18"/>
                <a:gd name="T1" fmla="*/ 0 h 13"/>
                <a:gd name="T2" fmla="*/ 2520950 w 18"/>
                <a:gd name="T3" fmla="*/ 27720253 h 13"/>
                <a:gd name="T4" fmla="*/ 32761238 w 18"/>
                <a:gd name="T5" fmla="*/ 32760444 h 13"/>
                <a:gd name="T6" fmla="*/ 45362813 w 18"/>
                <a:gd name="T7" fmla="*/ 20160762 h 13"/>
                <a:gd name="T8" fmla="*/ 32761238 w 18"/>
                <a:gd name="T9" fmla="*/ 0 h 13"/>
                <a:gd name="T10" fmla="*/ 0 w 18"/>
                <a:gd name="T11" fmla="*/ 0 h 13"/>
                <a:gd name="T12" fmla="*/ 0 w 18"/>
                <a:gd name="T13" fmla="*/ 0 h 13"/>
                <a:gd name="T14" fmla="*/ 0 60000 65536"/>
                <a:gd name="T15" fmla="*/ 0 60000 65536"/>
                <a:gd name="T16" fmla="*/ 0 60000 65536"/>
                <a:gd name="T17" fmla="*/ 0 60000 65536"/>
                <a:gd name="T18" fmla="*/ 0 60000 65536"/>
                <a:gd name="T19" fmla="*/ 0 60000 65536"/>
                <a:gd name="T20" fmla="*/ 0 60000 65536"/>
                <a:gd name="T21" fmla="*/ 0 w 18"/>
                <a:gd name="T22" fmla="*/ 0 h 13"/>
                <a:gd name="T23" fmla="*/ 18 w 1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3">
                  <a:moveTo>
                    <a:pt x="0" y="0"/>
                  </a:moveTo>
                  <a:lnTo>
                    <a:pt x="1" y="11"/>
                  </a:lnTo>
                  <a:lnTo>
                    <a:pt x="13" y="13"/>
                  </a:lnTo>
                  <a:lnTo>
                    <a:pt x="18" y="8"/>
                  </a:lnTo>
                  <a:lnTo>
                    <a:pt x="13" y="0"/>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3" name="Freeform 79"/>
            <p:cNvSpPr>
              <a:spLocks/>
            </p:cNvSpPr>
            <p:nvPr/>
          </p:nvSpPr>
          <p:spPr bwMode="gray">
            <a:xfrm>
              <a:off x="7178675" y="4668838"/>
              <a:ext cx="38100" cy="20637"/>
            </a:xfrm>
            <a:custGeom>
              <a:avLst/>
              <a:gdLst>
                <a:gd name="T0" fmla="*/ 35282188 w 24"/>
                <a:gd name="T1" fmla="*/ 0 h 13"/>
                <a:gd name="T2" fmla="*/ 0 w 24"/>
                <a:gd name="T3" fmla="*/ 5040190 h 13"/>
                <a:gd name="T4" fmla="*/ 32761238 w 24"/>
                <a:gd name="T5" fmla="*/ 32760444 h 13"/>
                <a:gd name="T6" fmla="*/ 60483750 w 24"/>
                <a:gd name="T7" fmla="*/ 32760444 h 13"/>
                <a:gd name="T8" fmla="*/ 35282188 w 24"/>
                <a:gd name="T9" fmla="*/ 0 h 13"/>
                <a:gd name="T10" fmla="*/ 35282188 w 24"/>
                <a:gd name="T11" fmla="*/ 0 h 13"/>
                <a:gd name="T12" fmla="*/ 0 60000 65536"/>
                <a:gd name="T13" fmla="*/ 0 60000 65536"/>
                <a:gd name="T14" fmla="*/ 0 60000 65536"/>
                <a:gd name="T15" fmla="*/ 0 60000 65536"/>
                <a:gd name="T16" fmla="*/ 0 60000 65536"/>
                <a:gd name="T17" fmla="*/ 0 60000 65536"/>
                <a:gd name="T18" fmla="*/ 0 w 24"/>
                <a:gd name="T19" fmla="*/ 0 h 13"/>
                <a:gd name="T20" fmla="*/ 24 w 2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4" h="13">
                  <a:moveTo>
                    <a:pt x="14" y="0"/>
                  </a:moveTo>
                  <a:lnTo>
                    <a:pt x="0" y="2"/>
                  </a:lnTo>
                  <a:lnTo>
                    <a:pt x="13" y="13"/>
                  </a:lnTo>
                  <a:lnTo>
                    <a:pt x="24" y="13"/>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4" name="Freeform 80"/>
            <p:cNvSpPr>
              <a:spLocks/>
            </p:cNvSpPr>
            <p:nvPr/>
          </p:nvSpPr>
          <p:spPr bwMode="gray">
            <a:xfrm>
              <a:off x="7204075" y="4635500"/>
              <a:ext cx="66675" cy="20638"/>
            </a:xfrm>
            <a:custGeom>
              <a:avLst/>
              <a:gdLst>
                <a:gd name="T0" fmla="*/ 10080625 w 42"/>
                <a:gd name="T1" fmla="*/ 10080869 h 13"/>
                <a:gd name="T2" fmla="*/ 0 w 42"/>
                <a:gd name="T3" fmla="*/ 25202173 h 13"/>
                <a:gd name="T4" fmla="*/ 57962800 w 42"/>
                <a:gd name="T5" fmla="*/ 32763619 h 13"/>
                <a:gd name="T6" fmla="*/ 105846563 w 42"/>
                <a:gd name="T7" fmla="*/ 7561446 h 13"/>
                <a:gd name="T8" fmla="*/ 78124050 w 42"/>
                <a:gd name="T9" fmla="*/ 0 h 13"/>
                <a:gd name="T10" fmla="*/ 35282188 w 42"/>
                <a:gd name="T11" fmla="*/ 15121304 h 13"/>
                <a:gd name="T12" fmla="*/ 22682200 w 42"/>
                <a:gd name="T13" fmla="*/ 0 h 13"/>
                <a:gd name="T14" fmla="*/ 10080625 w 42"/>
                <a:gd name="T15" fmla="*/ 10080869 h 13"/>
                <a:gd name="T16" fmla="*/ 10080625 w 42"/>
                <a:gd name="T17" fmla="*/ 10080869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3"/>
                <a:gd name="T29" fmla="*/ 42 w 42"/>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3">
                  <a:moveTo>
                    <a:pt x="4" y="4"/>
                  </a:moveTo>
                  <a:lnTo>
                    <a:pt x="0" y="10"/>
                  </a:lnTo>
                  <a:lnTo>
                    <a:pt x="23" y="13"/>
                  </a:lnTo>
                  <a:lnTo>
                    <a:pt x="42" y="3"/>
                  </a:lnTo>
                  <a:lnTo>
                    <a:pt x="31" y="0"/>
                  </a:lnTo>
                  <a:lnTo>
                    <a:pt x="14" y="6"/>
                  </a:lnTo>
                  <a:lnTo>
                    <a:pt x="9" y="0"/>
                  </a:lnTo>
                  <a:lnTo>
                    <a:pt x="4"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5" name="Freeform 81"/>
            <p:cNvSpPr>
              <a:spLocks/>
            </p:cNvSpPr>
            <p:nvPr/>
          </p:nvSpPr>
          <p:spPr bwMode="gray">
            <a:xfrm>
              <a:off x="7286625" y="4648200"/>
              <a:ext cx="85725" cy="44450"/>
            </a:xfrm>
            <a:custGeom>
              <a:avLst/>
              <a:gdLst>
                <a:gd name="T0" fmla="*/ 65524063 w 54"/>
                <a:gd name="T1" fmla="*/ 0 h 28"/>
                <a:gd name="T2" fmla="*/ 0 w 54"/>
                <a:gd name="T3" fmla="*/ 55443438 h 28"/>
                <a:gd name="T4" fmla="*/ 7561263 w 54"/>
                <a:gd name="T5" fmla="*/ 70564375 h 28"/>
                <a:gd name="T6" fmla="*/ 35282188 w 54"/>
                <a:gd name="T7" fmla="*/ 63004700 h 28"/>
                <a:gd name="T8" fmla="*/ 68045013 w 54"/>
                <a:gd name="T9" fmla="*/ 32762825 h 28"/>
                <a:gd name="T10" fmla="*/ 136088438 w 54"/>
                <a:gd name="T11" fmla="*/ 22682200 h 28"/>
                <a:gd name="T12" fmla="*/ 120967500 w 54"/>
                <a:gd name="T13" fmla="*/ 0 h 28"/>
                <a:gd name="T14" fmla="*/ 65524063 w 54"/>
                <a:gd name="T15" fmla="*/ 0 h 28"/>
                <a:gd name="T16" fmla="*/ 65524063 w 54"/>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28"/>
                <a:gd name="T29" fmla="*/ 54 w 54"/>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28">
                  <a:moveTo>
                    <a:pt x="26" y="0"/>
                  </a:moveTo>
                  <a:lnTo>
                    <a:pt x="0" y="22"/>
                  </a:lnTo>
                  <a:lnTo>
                    <a:pt x="3" y="28"/>
                  </a:lnTo>
                  <a:lnTo>
                    <a:pt x="14" y="25"/>
                  </a:lnTo>
                  <a:lnTo>
                    <a:pt x="27" y="13"/>
                  </a:lnTo>
                  <a:lnTo>
                    <a:pt x="54" y="9"/>
                  </a:lnTo>
                  <a:lnTo>
                    <a:pt x="48" y="0"/>
                  </a:lnTo>
                  <a:lnTo>
                    <a:pt x="2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6" name="Freeform 82"/>
            <p:cNvSpPr>
              <a:spLocks/>
            </p:cNvSpPr>
            <p:nvPr/>
          </p:nvSpPr>
          <p:spPr bwMode="gray">
            <a:xfrm>
              <a:off x="7937500" y="4486275"/>
              <a:ext cx="58738" cy="66675"/>
            </a:xfrm>
            <a:custGeom>
              <a:avLst/>
              <a:gdLst>
                <a:gd name="T0" fmla="*/ 15121066 w 37"/>
                <a:gd name="T1" fmla="*/ 0 h 42"/>
                <a:gd name="T2" fmla="*/ 0 w 37"/>
                <a:gd name="T3" fmla="*/ 17640300 h 42"/>
                <a:gd name="T4" fmla="*/ 63005236 w 37"/>
                <a:gd name="T5" fmla="*/ 73083738 h 42"/>
                <a:gd name="T6" fmla="*/ 73085947 w 37"/>
                <a:gd name="T7" fmla="*/ 105846563 h 42"/>
                <a:gd name="T8" fmla="*/ 90726397 w 37"/>
                <a:gd name="T9" fmla="*/ 103327200 h 42"/>
                <a:gd name="T10" fmla="*/ 93247369 w 37"/>
                <a:gd name="T11" fmla="*/ 70564375 h 42"/>
                <a:gd name="T12" fmla="*/ 73085947 w 37"/>
                <a:gd name="T13" fmla="*/ 52924075 h 42"/>
                <a:gd name="T14" fmla="*/ 15121066 w 37"/>
                <a:gd name="T15" fmla="*/ 0 h 42"/>
                <a:gd name="T16" fmla="*/ 15121066 w 37"/>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42"/>
                <a:gd name="T29" fmla="*/ 37 w 3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42">
                  <a:moveTo>
                    <a:pt x="6" y="0"/>
                  </a:moveTo>
                  <a:lnTo>
                    <a:pt x="0" y="7"/>
                  </a:lnTo>
                  <a:lnTo>
                    <a:pt x="25" y="29"/>
                  </a:lnTo>
                  <a:lnTo>
                    <a:pt x="29" y="42"/>
                  </a:lnTo>
                  <a:lnTo>
                    <a:pt x="36" y="41"/>
                  </a:lnTo>
                  <a:lnTo>
                    <a:pt x="37" y="28"/>
                  </a:lnTo>
                  <a:lnTo>
                    <a:pt x="29" y="21"/>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7" name="Freeform 83"/>
            <p:cNvSpPr>
              <a:spLocks/>
            </p:cNvSpPr>
            <p:nvPr/>
          </p:nvSpPr>
          <p:spPr bwMode="gray">
            <a:xfrm>
              <a:off x="7893050" y="4537075"/>
              <a:ext cx="80963" cy="57150"/>
            </a:xfrm>
            <a:custGeom>
              <a:avLst/>
              <a:gdLst>
                <a:gd name="T0" fmla="*/ 113408525 w 51"/>
                <a:gd name="T1" fmla="*/ 0 h 36"/>
                <a:gd name="T2" fmla="*/ 103327838 w 51"/>
                <a:gd name="T3" fmla="*/ 2520950 h 36"/>
                <a:gd name="T4" fmla="*/ 93247151 w 51"/>
                <a:gd name="T5" fmla="*/ 35282188 h 36"/>
                <a:gd name="T6" fmla="*/ 70564811 w 51"/>
                <a:gd name="T7" fmla="*/ 52922488 h 36"/>
                <a:gd name="T8" fmla="*/ 0 w 51"/>
                <a:gd name="T9" fmla="*/ 65524063 h 36"/>
                <a:gd name="T10" fmla="*/ 2520966 w 51"/>
                <a:gd name="T11" fmla="*/ 90725625 h 36"/>
                <a:gd name="T12" fmla="*/ 78126120 w 51"/>
                <a:gd name="T13" fmla="*/ 88206263 h 36"/>
                <a:gd name="T14" fmla="*/ 128529556 w 51"/>
                <a:gd name="T15" fmla="*/ 57962800 h 36"/>
                <a:gd name="T16" fmla="*/ 123489213 w 51"/>
                <a:gd name="T17" fmla="*/ 5040313 h 36"/>
                <a:gd name="T18" fmla="*/ 113408525 w 51"/>
                <a:gd name="T19" fmla="*/ 0 h 36"/>
                <a:gd name="T20" fmla="*/ 113408525 w 51"/>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36"/>
                <a:gd name="T35" fmla="*/ 51 w 5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36">
                  <a:moveTo>
                    <a:pt x="45" y="0"/>
                  </a:moveTo>
                  <a:lnTo>
                    <a:pt x="41" y="1"/>
                  </a:lnTo>
                  <a:lnTo>
                    <a:pt x="37" y="14"/>
                  </a:lnTo>
                  <a:lnTo>
                    <a:pt x="28" y="21"/>
                  </a:lnTo>
                  <a:lnTo>
                    <a:pt x="0" y="26"/>
                  </a:lnTo>
                  <a:lnTo>
                    <a:pt x="1" y="36"/>
                  </a:lnTo>
                  <a:lnTo>
                    <a:pt x="31" y="35"/>
                  </a:lnTo>
                  <a:lnTo>
                    <a:pt x="51" y="23"/>
                  </a:lnTo>
                  <a:lnTo>
                    <a:pt x="49" y="2"/>
                  </a:lnTo>
                  <a:lnTo>
                    <a:pt x="4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8" name="Freeform 84"/>
            <p:cNvSpPr>
              <a:spLocks/>
            </p:cNvSpPr>
            <p:nvPr/>
          </p:nvSpPr>
          <p:spPr bwMode="gray">
            <a:xfrm>
              <a:off x="8018463" y="4572000"/>
              <a:ext cx="36512" cy="47625"/>
            </a:xfrm>
            <a:custGeom>
              <a:avLst/>
              <a:gdLst>
                <a:gd name="T0" fmla="*/ 0 w 23"/>
                <a:gd name="T1" fmla="*/ 2520950 h 30"/>
                <a:gd name="T2" fmla="*/ 17640058 w 23"/>
                <a:gd name="T3" fmla="*/ 47883763 h 30"/>
                <a:gd name="T4" fmla="*/ 47881519 w 23"/>
                <a:gd name="T5" fmla="*/ 75604688 h 30"/>
                <a:gd name="T6" fmla="*/ 57962006 w 23"/>
                <a:gd name="T7" fmla="*/ 68045013 h 30"/>
                <a:gd name="T8" fmla="*/ 52921763 w 23"/>
                <a:gd name="T9" fmla="*/ 40322500 h 30"/>
                <a:gd name="T10" fmla="*/ 20160974 w 23"/>
                <a:gd name="T11" fmla="*/ 0 h 30"/>
                <a:gd name="T12" fmla="*/ 0 w 23"/>
                <a:gd name="T13" fmla="*/ 2520950 h 30"/>
                <a:gd name="T14" fmla="*/ 0 w 23"/>
                <a:gd name="T15" fmla="*/ 2520950 h 30"/>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30"/>
                <a:gd name="T26" fmla="*/ 23 w 23"/>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30">
                  <a:moveTo>
                    <a:pt x="0" y="1"/>
                  </a:moveTo>
                  <a:lnTo>
                    <a:pt x="7" y="19"/>
                  </a:lnTo>
                  <a:lnTo>
                    <a:pt x="19" y="30"/>
                  </a:lnTo>
                  <a:lnTo>
                    <a:pt x="23" y="27"/>
                  </a:lnTo>
                  <a:lnTo>
                    <a:pt x="21" y="16"/>
                  </a:lnTo>
                  <a:lnTo>
                    <a:pt x="8" y="0"/>
                  </a:lnTo>
                  <a:lnTo>
                    <a:pt x="0"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39" name="Freeform 85"/>
            <p:cNvSpPr>
              <a:spLocks/>
            </p:cNvSpPr>
            <p:nvPr/>
          </p:nvSpPr>
          <p:spPr bwMode="gray">
            <a:xfrm>
              <a:off x="8070850" y="4614863"/>
              <a:ext cx="22225" cy="31750"/>
            </a:xfrm>
            <a:custGeom>
              <a:avLst/>
              <a:gdLst>
                <a:gd name="T0" fmla="*/ 0 w 14"/>
                <a:gd name="T1" fmla="*/ 0 h 20"/>
                <a:gd name="T2" fmla="*/ 0 w 14"/>
                <a:gd name="T3" fmla="*/ 32761238 h 20"/>
                <a:gd name="T4" fmla="*/ 20161250 w 14"/>
                <a:gd name="T5" fmla="*/ 50403125 h 20"/>
                <a:gd name="T6" fmla="*/ 35282188 w 14"/>
                <a:gd name="T7" fmla="*/ 40322500 h 20"/>
                <a:gd name="T8" fmla="*/ 20161250 w 14"/>
                <a:gd name="T9" fmla="*/ 7559675 h 20"/>
                <a:gd name="T10" fmla="*/ 0 w 14"/>
                <a:gd name="T11" fmla="*/ 0 h 20"/>
                <a:gd name="T12" fmla="*/ 0 w 14"/>
                <a:gd name="T13" fmla="*/ 0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0" y="0"/>
                  </a:moveTo>
                  <a:lnTo>
                    <a:pt x="0" y="13"/>
                  </a:lnTo>
                  <a:lnTo>
                    <a:pt x="8" y="20"/>
                  </a:lnTo>
                  <a:lnTo>
                    <a:pt x="14" y="16"/>
                  </a:lnTo>
                  <a:lnTo>
                    <a:pt x="8" y="3"/>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0" name="Freeform 86"/>
            <p:cNvSpPr>
              <a:spLocks/>
            </p:cNvSpPr>
            <p:nvPr/>
          </p:nvSpPr>
          <p:spPr bwMode="gray">
            <a:xfrm>
              <a:off x="8075613" y="4662488"/>
              <a:ext cx="22225" cy="33337"/>
            </a:xfrm>
            <a:custGeom>
              <a:avLst/>
              <a:gdLst>
                <a:gd name="T0" fmla="*/ 15120938 w 14"/>
                <a:gd name="T1" fmla="*/ 0 h 21"/>
                <a:gd name="T2" fmla="*/ 0 w 14"/>
                <a:gd name="T3" fmla="*/ 17640035 h 21"/>
                <a:gd name="T4" fmla="*/ 15120938 w 14"/>
                <a:gd name="T5" fmla="*/ 47881457 h 21"/>
                <a:gd name="T6" fmla="*/ 35282188 w 14"/>
                <a:gd name="T7" fmla="*/ 52921694 h 21"/>
                <a:gd name="T8" fmla="*/ 32762825 w 14"/>
                <a:gd name="T9" fmla="*/ 32760746 h 21"/>
                <a:gd name="T10" fmla="*/ 15120938 w 14"/>
                <a:gd name="T11" fmla="*/ 0 h 21"/>
                <a:gd name="T12" fmla="*/ 15120938 w 14"/>
                <a:gd name="T13" fmla="*/ 0 h 21"/>
                <a:gd name="T14" fmla="*/ 0 60000 65536"/>
                <a:gd name="T15" fmla="*/ 0 60000 65536"/>
                <a:gd name="T16" fmla="*/ 0 60000 65536"/>
                <a:gd name="T17" fmla="*/ 0 60000 65536"/>
                <a:gd name="T18" fmla="*/ 0 60000 65536"/>
                <a:gd name="T19" fmla="*/ 0 60000 65536"/>
                <a:gd name="T20" fmla="*/ 0 60000 65536"/>
                <a:gd name="T21" fmla="*/ 0 w 14"/>
                <a:gd name="T22" fmla="*/ 0 h 21"/>
                <a:gd name="T23" fmla="*/ 14 w 1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1">
                  <a:moveTo>
                    <a:pt x="6" y="0"/>
                  </a:moveTo>
                  <a:lnTo>
                    <a:pt x="0" y="7"/>
                  </a:lnTo>
                  <a:lnTo>
                    <a:pt x="6" y="19"/>
                  </a:lnTo>
                  <a:lnTo>
                    <a:pt x="14" y="21"/>
                  </a:lnTo>
                  <a:lnTo>
                    <a:pt x="13" y="13"/>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1" name="Freeform 87"/>
            <p:cNvSpPr>
              <a:spLocks/>
            </p:cNvSpPr>
            <p:nvPr/>
          </p:nvSpPr>
          <p:spPr bwMode="gray">
            <a:xfrm>
              <a:off x="8107363" y="4652963"/>
              <a:ext cx="33337" cy="39687"/>
            </a:xfrm>
            <a:custGeom>
              <a:avLst/>
              <a:gdLst>
                <a:gd name="T0" fmla="*/ 0 w 21"/>
                <a:gd name="T1" fmla="*/ 0 h 25"/>
                <a:gd name="T2" fmla="*/ 15120711 w 21"/>
                <a:gd name="T3" fmla="*/ 32760825 h 25"/>
                <a:gd name="T4" fmla="*/ 40321895 w 21"/>
                <a:gd name="T5" fmla="*/ 63002319 h 25"/>
                <a:gd name="T6" fmla="*/ 52921694 w 21"/>
                <a:gd name="T7" fmla="*/ 37801074 h 25"/>
                <a:gd name="T8" fmla="*/ 35281658 w 21"/>
                <a:gd name="T9" fmla="*/ 5040249 h 25"/>
                <a:gd name="T10" fmla="*/ 0 w 21"/>
                <a:gd name="T11" fmla="*/ 0 h 25"/>
                <a:gd name="T12" fmla="*/ 0 w 21"/>
                <a:gd name="T13" fmla="*/ 0 h 25"/>
                <a:gd name="T14" fmla="*/ 0 60000 65536"/>
                <a:gd name="T15" fmla="*/ 0 60000 65536"/>
                <a:gd name="T16" fmla="*/ 0 60000 65536"/>
                <a:gd name="T17" fmla="*/ 0 60000 65536"/>
                <a:gd name="T18" fmla="*/ 0 60000 65536"/>
                <a:gd name="T19" fmla="*/ 0 60000 65536"/>
                <a:gd name="T20" fmla="*/ 0 60000 65536"/>
                <a:gd name="T21" fmla="*/ 0 w 21"/>
                <a:gd name="T22" fmla="*/ 0 h 25"/>
                <a:gd name="T23" fmla="*/ 21 w 2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5">
                  <a:moveTo>
                    <a:pt x="0" y="0"/>
                  </a:moveTo>
                  <a:lnTo>
                    <a:pt x="6" y="13"/>
                  </a:lnTo>
                  <a:lnTo>
                    <a:pt x="16" y="25"/>
                  </a:lnTo>
                  <a:lnTo>
                    <a:pt x="21" y="15"/>
                  </a:lnTo>
                  <a:lnTo>
                    <a:pt x="14" y="2"/>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2" name="Freeform 88"/>
            <p:cNvSpPr>
              <a:spLocks/>
            </p:cNvSpPr>
            <p:nvPr/>
          </p:nvSpPr>
          <p:spPr bwMode="gray">
            <a:xfrm>
              <a:off x="8150225" y="4683125"/>
              <a:ext cx="26988" cy="42863"/>
            </a:xfrm>
            <a:custGeom>
              <a:avLst/>
              <a:gdLst>
                <a:gd name="T0" fmla="*/ 0 w 17"/>
                <a:gd name="T1" fmla="*/ 0 h 27"/>
                <a:gd name="T2" fmla="*/ 10080812 w 17"/>
                <a:gd name="T3" fmla="*/ 40322970 h 27"/>
                <a:gd name="T4" fmla="*/ 25202029 w 17"/>
                <a:gd name="T5" fmla="*/ 68045806 h 27"/>
                <a:gd name="T6" fmla="*/ 42844244 w 17"/>
                <a:gd name="T7" fmla="*/ 32763207 h 27"/>
                <a:gd name="T8" fmla="*/ 0 w 17"/>
                <a:gd name="T9" fmla="*/ 0 h 27"/>
                <a:gd name="T10" fmla="*/ 0 w 17"/>
                <a:gd name="T11" fmla="*/ 0 h 27"/>
                <a:gd name="T12" fmla="*/ 0 60000 65536"/>
                <a:gd name="T13" fmla="*/ 0 60000 65536"/>
                <a:gd name="T14" fmla="*/ 0 60000 65536"/>
                <a:gd name="T15" fmla="*/ 0 60000 65536"/>
                <a:gd name="T16" fmla="*/ 0 60000 65536"/>
                <a:gd name="T17" fmla="*/ 0 60000 65536"/>
                <a:gd name="T18" fmla="*/ 0 w 17"/>
                <a:gd name="T19" fmla="*/ 0 h 27"/>
                <a:gd name="T20" fmla="*/ 17 w 17"/>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 h="27">
                  <a:moveTo>
                    <a:pt x="0" y="0"/>
                  </a:moveTo>
                  <a:lnTo>
                    <a:pt x="4" y="16"/>
                  </a:lnTo>
                  <a:lnTo>
                    <a:pt x="10" y="27"/>
                  </a:lnTo>
                  <a:lnTo>
                    <a:pt x="17" y="13"/>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3" name="Freeform 89"/>
            <p:cNvSpPr>
              <a:spLocks/>
            </p:cNvSpPr>
            <p:nvPr/>
          </p:nvSpPr>
          <p:spPr bwMode="gray">
            <a:xfrm>
              <a:off x="8159750" y="4740275"/>
              <a:ext cx="23813" cy="26988"/>
            </a:xfrm>
            <a:custGeom>
              <a:avLst/>
              <a:gdLst>
                <a:gd name="T0" fmla="*/ 7561421 w 15"/>
                <a:gd name="T1" fmla="*/ 0 h 17"/>
                <a:gd name="T2" fmla="*/ 0 w 15"/>
                <a:gd name="T3" fmla="*/ 12601808 h 17"/>
                <a:gd name="T4" fmla="*/ 20161673 w 15"/>
                <a:gd name="T5" fmla="*/ 42844244 h 17"/>
                <a:gd name="T6" fmla="*/ 37803931 w 15"/>
                <a:gd name="T7" fmla="*/ 42844244 h 17"/>
                <a:gd name="T8" fmla="*/ 27723095 w 15"/>
                <a:gd name="T9" fmla="*/ 5040406 h 17"/>
                <a:gd name="T10" fmla="*/ 7561421 w 15"/>
                <a:gd name="T11" fmla="*/ 0 h 17"/>
                <a:gd name="T12" fmla="*/ 7561421 w 15"/>
                <a:gd name="T13" fmla="*/ 0 h 17"/>
                <a:gd name="T14" fmla="*/ 0 60000 65536"/>
                <a:gd name="T15" fmla="*/ 0 60000 65536"/>
                <a:gd name="T16" fmla="*/ 0 60000 65536"/>
                <a:gd name="T17" fmla="*/ 0 60000 65536"/>
                <a:gd name="T18" fmla="*/ 0 60000 65536"/>
                <a:gd name="T19" fmla="*/ 0 60000 65536"/>
                <a:gd name="T20" fmla="*/ 0 60000 65536"/>
                <a:gd name="T21" fmla="*/ 0 w 15"/>
                <a:gd name="T22" fmla="*/ 0 h 17"/>
                <a:gd name="T23" fmla="*/ 15 w 1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7">
                  <a:moveTo>
                    <a:pt x="3" y="0"/>
                  </a:moveTo>
                  <a:lnTo>
                    <a:pt x="0" y="5"/>
                  </a:lnTo>
                  <a:lnTo>
                    <a:pt x="8" y="17"/>
                  </a:lnTo>
                  <a:lnTo>
                    <a:pt x="15" y="17"/>
                  </a:lnTo>
                  <a:lnTo>
                    <a:pt x="11" y="2"/>
                  </a:lnTo>
                  <a:lnTo>
                    <a:pt x="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4" name="Freeform 90"/>
            <p:cNvSpPr>
              <a:spLocks/>
            </p:cNvSpPr>
            <p:nvPr/>
          </p:nvSpPr>
          <p:spPr bwMode="gray">
            <a:xfrm>
              <a:off x="8118475" y="4776788"/>
              <a:ext cx="22225" cy="25400"/>
            </a:xfrm>
            <a:custGeom>
              <a:avLst/>
              <a:gdLst>
                <a:gd name="T0" fmla="*/ 22682200 w 14"/>
                <a:gd name="T1" fmla="*/ 0 h 16"/>
                <a:gd name="T2" fmla="*/ 0 w 14"/>
                <a:gd name="T3" fmla="*/ 10080625 h 16"/>
                <a:gd name="T4" fmla="*/ 20161250 w 14"/>
                <a:gd name="T5" fmla="*/ 40322500 h 16"/>
                <a:gd name="T6" fmla="*/ 35282188 w 14"/>
                <a:gd name="T7" fmla="*/ 30241875 h 16"/>
                <a:gd name="T8" fmla="*/ 22682200 w 14"/>
                <a:gd name="T9" fmla="*/ 0 h 16"/>
                <a:gd name="T10" fmla="*/ 22682200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9" y="0"/>
                  </a:moveTo>
                  <a:lnTo>
                    <a:pt x="0" y="4"/>
                  </a:lnTo>
                  <a:lnTo>
                    <a:pt x="8" y="16"/>
                  </a:lnTo>
                  <a:lnTo>
                    <a:pt x="14" y="12"/>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5" name="Freeform 91"/>
            <p:cNvSpPr>
              <a:spLocks/>
            </p:cNvSpPr>
            <p:nvPr/>
          </p:nvSpPr>
          <p:spPr bwMode="gray">
            <a:xfrm>
              <a:off x="8269288" y="4886325"/>
              <a:ext cx="19050" cy="33338"/>
            </a:xfrm>
            <a:custGeom>
              <a:avLst/>
              <a:gdLst>
                <a:gd name="T0" fmla="*/ 17640300 w 12"/>
                <a:gd name="T1" fmla="*/ 0 h 21"/>
                <a:gd name="T2" fmla="*/ 0 w 12"/>
                <a:gd name="T3" fmla="*/ 20161552 h 21"/>
                <a:gd name="T4" fmla="*/ 7561263 w 12"/>
                <a:gd name="T5" fmla="*/ 47884481 h 21"/>
                <a:gd name="T6" fmla="*/ 17640300 w 12"/>
                <a:gd name="T7" fmla="*/ 52924869 h 21"/>
                <a:gd name="T8" fmla="*/ 30241875 w 12"/>
                <a:gd name="T9" fmla="*/ 32763316 h 21"/>
                <a:gd name="T10" fmla="*/ 17640300 w 12"/>
                <a:gd name="T11" fmla="*/ 0 h 21"/>
                <a:gd name="T12" fmla="*/ 17640300 w 12"/>
                <a:gd name="T13" fmla="*/ 0 h 21"/>
                <a:gd name="T14" fmla="*/ 0 60000 65536"/>
                <a:gd name="T15" fmla="*/ 0 60000 65536"/>
                <a:gd name="T16" fmla="*/ 0 60000 65536"/>
                <a:gd name="T17" fmla="*/ 0 60000 65536"/>
                <a:gd name="T18" fmla="*/ 0 60000 65536"/>
                <a:gd name="T19" fmla="*/ 0 60000 65536"/>
                <a:gd name="T20" fmla="*/ 0 60000 65536"/>
                <a:gd name="T21" fmla="*/ 0 w 12"/>
                <a:gd name="T22" fmla="*/ 0 h 21"/>
                <a:gd name="T23" fmla="*/ 12 w 1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1">
                  <a:moveTo>
                    <a:pt x="7" y="0"/>
                  </a:moveTo>
                  <a:lnTo>
                    <a:pt x="0" y="8"/>
                  </a:lnTo>
                  <a:lnTo>
                    <a:pt x="3" y="19"/>
                  </a:lnTo>
                  <a:lnTo>
                    <a:pt x="7" y="21"/>
                  </a:lnTo>
                  <a:lnTo>
                    <a:pt x="12" y="13"/>
                  </a:lnTo>
                  <a:lnTo>
                    <a:pt x="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6" name="Freeform 92"/>
            <p:cNvSpPr>
              <a:spLocks/>
            </p:cNvSpPr>
            <p:nvPr/>
          </p:nvSpPr>
          <p:spPr bwMode="gray">
            <a:xfrm>
              <a:off x="8286750" y="4926013"/>
              <a:ext cx="19050" cy="17462"/>
            </a:xfrm>
            <a:custGeom>
              <a:avLst/>
              <a:gdLst>
                <a:gd name="T0" fmla="*/ 0 w 12"/>
                <a:gd name="T1" fmla="*/ 5040168 h 11"/>
                <a:gd name="T2" fmla="*/ 0 w 12"/>
                <a:gd name="T3" fmla="*/ 20160673 h 11"/>
                <a:gd name="T4" fmla="*/ 20161250 w 12"/>
                <a:gd name="T5" fmla="*/ 27720131 h 11"/>
                <a:gd name="T6" fmla="*/ 30241875 w 12"/>
                <a:gd name="T7" fmla="*/ 20160673 h 11"/>
                <a:gd name="T8" fmla="*/ 20161250 w 12"/>
                <a:gd name="T9" fmla="*/ 0 h 11"/>
                <a:gd name="T10" fmla="*/ 0 w 12"/>
                <a:gd name="T11" fmla="*/ 5040168 h 11"/>
                <a:gd name="T12" fmla="*/ 0 w 12"/>
                <a:gd name="T13" fmla="*/ 5040168 h 11"/>
                <a:gd name="T14" fmla="*/ 0 60000 65536"/>
                <a:gd name="T15" fmla="*/ 0 60000 65536"/>
                <a:gd name="T16" fmla="*/ 0 60000 65536"/>
                <a:gd name="T17" fmla="*/ 0 60000 65536"/>
                <a:gd name="T18" fmla="*/ 0 60000 65536"/>
                <a:gd name="T19" fmla="*/ 0 60000 65536"/>
                <a:gd name="T20" fmla="*/ 0 60000 65536"/>
                <a:gd name="T21" fmla="*/ 0 w 12"/>
                <a:gd name="T22" fmla="*/ 0 h 11"/>
                <a:gd name="T23" fmla="*/ 12 w 1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1">
                  <a:moveTo>
                    <a:pt x="0" y="2"/>
                  </a:moveTo>
                  <a:lnTo>
                    <a:pt x="0" y="8"/>
                  </a:lnTo>
                  <a:lnTo>
                    <a:pt x="8" y="11"/>
                  </a:lnTo>
                  <a:lnTo>
                    <a:pt x="12" y="8"/>
                  </a:lnTo>
                  <a:lnTo>
                    <a:pt x="8" y="0"/>
                  </a:lnTo>
                  <a:lnTo>
                    <a:pt x="0"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7" name="Freeform 93"/>
            <p:cNvSpPr>
              <a:spLocks/>
            </p:cNvSpPr>
            <p:nvPr/>
          </p:nvSpPr>
          <p:spPr bwMode="gray">
            <a:xfrm>
              <a:off x="8296275" y="5027613"/>
              <a:ext cx="20638" cy="17462"/>
            </a:xfrm>
            <a:custGeom>
              <a:avLst/>
              <a:gdLst>
                <a:gd name="T0" fmla="*/ 10080869 w 13"/>
                <a:gd name="T1" fmla="*/ 0 h 11"/>
                <a:gd name="T2" fmla="*/ 0 w 13"/>
                <a:gd name="T3" fmla="*/ 12599627 h 11"/>
                <a:gd name="T4" fmla="*/ 15121304 w 13"/>
                <a:gd name="T5" fmla="*/ 27720131 h 11"/>
                <a:gd name="T6" fmla="*/ 32763619 w 13"/>
                <a:gd name="T7" fmla="*/ 20160673 h 11"/>
                <a:gd name="T8" fmla="*/ 10080869 w 13"/>
                <a:gd name="T9" fmla="*/ 0 h 11"/>
                <a:gd name="T10" fmla="*/ 10080869 w 13"/>
                <a:gd name="T11" fmla="*/ 0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4" y="0"/>
                  </a:moveTo>
                  <a:lnTo>
                    <a:pt x="0" y="5"/>
                  </a:lnTo>
                  <a:lnTo>
                    <a:pt x="6" y="11"/>
                  </a:lnTo>
                  <a:lnTo>
                    <a:pt x="13" y="8"/>
                  </a:lnTo>
                  <a:lnTo>
                    <a:pt x="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8" name="Freeform 94"/>
            <p:cNvSpPr>
              <a:spLocks/>
            </p:cNvSpPr>
            <p:nvPr/>
          </p:nvSpPr>
          <p:spPr bwMode="gray">
            <a:xfrm>
              <a:off x="8499475" y="5011738"/>
              <a:ext cx="12700" cy="41275"/>
            </a:xfrm>
            <a:custGeom>
              <a:avLst/>
              <a:gdLst>
                <a:gd name="T0" fmla="*/ 17640300 w 8"/>
                <a:gd name="T1" fmla="*/ 0 h 26"/>
                <a:gd name="T2" fmla="*/ 0 w 8"/>
                <a:gd name="T3" fmla="*/ 22682200 h 26"/>
                <a:gd name="T4" fmla="*/ 0 w 8"/>
                <a:gd name="T5" fmla="*/ 45362813 h 26"/>
                <a:gd name="T6" fmla="*/ 20161250 w 8"/>
                <a:gd name="T7" fmla="*/ 65524063 h 26"/>
                <a:gd name="T8" fmla="*/ 17640300 w 8"/>
                <a:gd name="T9" fmla="*/ 0 h 26"/>
                <a:gd name="T10" fmla="*/ 17640300 w 8"/>
                <a:gd name="T11" fmla="*/ 0 h 26"/>
                <a:gd name="T12" fmla="*/ 0 60000 65536"/>
                <a:gd name="T13" fmla="*/ 0 60000 65536"/>
                <a:gd name="T14" fmla="*/ 0 60000 65536"/>
                <a:gd name="T15" fmla="*/ 0 60000 65536"/>
                <a:gd name="T16" fmla="*/ 0 60000 65536"/>
                <a:gd name="T17" fmla="*/ 0 60000 65536"/>
                <a:gd name="T18" fmla="*/ 0 w 8"/>
                <a:gd name="T19" fmla="*/ 0 h 26"/>
                <a:gd name="T20" fmla="*/ 8 w 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 h="26">
                  <a:moveTo>
                    <a:pt x="7" y="0"/>
                  </a:moveTo>
                  <a:lnTo>
                    <a:pt x="0" y="9"/>
                  </a:lnTo>
                  <a:lnTo>
                    <a:pt x="0" y="18"/>
                  </a:lnTo>
                  <a:lnTo>
                    <a:pt x="8" y="26"/>
                  </a:lnTo>
                  <a:lnTo>
                    <a:pt x="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49" name="Freeform 95"/>
            <p:cNvSpPr>
              <a:spLocks/>
            </p:cNvSpPr>
            <p:nvPr/>
          </p:nvSpPr>
          <p:spPr bwMode="gray">
            <a:xfrm>
              <a:off x="7138988" y="4059238"/>
              <a:ext cx="71437" cy="92075"/>
            </a:xfrm>
            <a:custGeom>
              <a:avLst/>
              <a:gdLst>
                <a:gd name="T0" fmla="*/ 80644436 w 45"/>
                <a:gd name="T1" fmla="*/ 0 h 58"/>
                <a:gd name="T2" fmla="*/ 70563881 w 45"/>
                <a:gd name="T3" fmla="*/ 22682200 h 58"/>
                <a:gd name="T4" fmla="*/ 63002672 w 45"/>
                <a:gd name="T5" fmla="*/ 50403125 h 58"/>
                <a:gd name="T6" fmla="*/ 0 w 45"/>
                <a:gd name="T7" fmla="*/ 128528763 h 58"/>
                <a:gd name="T8" fmla="*/ 5040277 w 45"/>
                <a:gd name="T9" fmla="*/ 146169063 h 58"/>
                <a:gd name="T10" fmla="*/ 30241663 w 45"/>
                <a:gd name="T11" fmla="*/ 141128750 h 58"/>
                <a:gd name="T12" fmla="*/ 113405444 w 45"/>
                <a:gd name="T13" fmla="*/ 50403125 h 58"/>
                <a:gd name="T14" fmla="*/ 80644436 w 45"/>
                <a:gd name="T15" fmla="*/ 0 h 58"/>
                <a:gd name="T16" fmla="*/ 80644436 w 45"/>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8"/>
                <a:gd name="T29" fmla="*/ 45 w 45"/>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8">
                  <a:moveTo>
                    <a:pt x="32" y="0"/>
                  </a:moveTo>
                  <a:lnTo>
                    <a:pt x="28" y="9"/>
                  </a:lnTo>
                  <a:lnTo>
                    <a:pt x="25" y="20"/>
                  </a:lnTo>
                  <a:lnTo>
                    <a:pt x="0" y="51"/>
                  </a:lnTo>
                  <a:lnTo>
                    <a:pt x="2" y="58"/>
                  </a:lnTo>
                  <a:lnTo>
                    <a:pt x="12" y="56"/>
                  </a:lnTo>
                  <a:lnTo>
                    <a:pt x="45" y="20"/>
                  </a:lnTo>
                  <a:lnTo>
                    <a:pt x="3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0" name="Freeform 96"/>
            <p:cNvSpPr>
              <a:spLocks/>
            </p:cNvSpPr>
            <p:nvPr/>
          </p:nvSpPr>
          <p:spPr bwMode="gray">
            <a:xfrm>
              <a:off x="7253288" y="4041775"/>
              <a:ext cx="44450" cy="88900"/>
            </a:xfrm>
            <a:custGeom>
              <a:avLst/>
              <a:gdLst>
                <a:gd name="T0" fmla="*/ 0 w 28"/>
                <a:gd name="T1" fmla="*/ 0 h 56"/>
                <a:gd name="T2" fmla="*/ 0 w 28"/>
                <a:gd name="T3" fmla="*/ 65524063 h 56"/>
                <a:gd name="T4" fmla="*/ 22682200 w 28"/>
                <a:gd name="T5" fmla="*/ 88206263 h 56"/>
                <a:gd name="T6" fmla="*/ 32762825 w 28"/>
                <a:gd name="T7" fmla="*/ 133569075 h 56"/>
                <a:gd name="T8" fmla="*/ 55443438 w 28"/>
                <a:gd name="T9" fmla="*/ 141128750 h 56"/>
                <a:gd name="T10" fmla="*/ 70564375 w 28"/>
                <a:gd name="T11" fmla="*/ 110886875 h 56"/>
                <a:gd name="T12" fmla="*/ 50403125 w 28"/>
                <a:gd name="T13" fmla="*/ 98286888 h 56"/>
                <a:gd name="T14" fmla="*/ 42843450 w 28"/>
                <a:gd name="T15" fmla="*/ 15120938 h 56"/>
                <a:gd name="T16" fmla="*/ 0 w 28"/>
                <a:gd name="T17" fmla="*/ 0 h 56"/>
                <a:gd name="T18" fmla="*/ 0 w 28"/>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56"/>
                <a:gd name="T32" fmla="*/ 28 w 28"/>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56">
                  <a:moveTo>
                    <a:pt x="0" y="0"/>
                  </a:moveTo>
                  <a:lnTo>
                    <a:pt x="0" y="26"/>
                  </a:lnTo>
                  <a:lnTo>
                    <a:pt x="9" y="35"/>
                  </a:lnTo>
                  <a:lnTo>
                    <a:pt x="13" y="53"/>
                  </a:lnTo>
                  <a:lnTo>
                    <a:pt x="22" y="56"/>
                  </a:lnTo>
                  <a:lnTo>
                    <a:pt x="28" y="44"/>
                  </a:lnTo>
                  <a:lnTo>
                    <a:pt x="20" y="39"/>
                  </a:lnTo>
                  <a:lnTo>
                    <a:pt x="17" y="6"/>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1" name="Freeform 97"/>
            <p:cNvSpPr>
              <a:spLocks/>
            </p:cNvSpPr>
            <p:nvPr/>
          </p:nvSpPr>
          <p:spPr bwMode="gray">
            <a:xfrm>
              <a:off x="7297738" y="4056063"/>
              <a:ext cx="22225" cy="50800"/>
            </a:xfrm>
            <a:custGeom>
              <a:avLst/>
              <a:gdLst>
                <a:gd name="T0" fmla="*/ 0 w 14"/>
                <a:gd name="T1" fmla="*/ 0 h 32"/>
                <a:gd name="T2" fmla="*/ 0 w 14"/>
                <a:gd name="T3" fmla="*/ 57962800 h 32"/>
                <a:gd name="T4" fmla="*/ 12601575 w 14"/>
                <a:gd name="T5" fmla="*/ 80645000 h 32"/>
                <a:gd name="T6" fmla="*/ 35282188 w 14"/>
                <a:gd name="T7" fmla="*/ 55443438 h 32"/>
                <a:gd name="T8" fmla="*/ 27722513 w 14"/>
                <a:gd name="T9" fmla="*/ 2520950 h 32"/>
                <a:gd name="T10" fmla="*/ 0 w 14"/>
                <a:gd name="T11" fmla="*/ 0 h 32"/>
                <a:gd name="T12" fmla="*/ 0 w 14"/>
                <a:gd name="T13" fmla="*/ 0 h 32"/>
                <a:gd name="T14" fmla="*/ 0 60000 65536"/>
                <a:gd name="T15" fmla="*/ 0 60000 65536"/>
                <a:gd name="T16" fmla="*/ 0 60000 65536"/>
                <a:gd name="T17" fmla="*/ 0 60000 65536"/>
                <a:gd name="T18" fmla="*/ 0 60000 65536"/>
                <a:gd name="T19" fmla="*/ 0 60000 65536"/>
                <a:gd name="T20" fmla="*/ 0 60000 65536"/>
                <a:gd name="T21" fmla="*/ 0 w 14"/>
                <a:gd name="T22" fmla="*/ 0 h 32"/>
                <a:gd name="T23" fmla="*/ 14 w 1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2">
                  <a:moveTo>
                    <a:pt x="0" y="0"/>
                  </a:moveTo>
                  <a:lnTo>
                    <a:pt x="0" y="23"/>
                  </a:lnTo>
                  <a:lnTo>
                    <a:pt x="5" y="32"/>
                  </a:lnTo>
                  <a:lnTo>
                    <a:pt x="14" y="22"/>
                  </a:lnTo>
                  <a:lnTo>
                    <a:pt x="11" y="1"/>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2" name="Freeform 98"/>
            <p:cNvSpPr>
              <a:spLocks/>
            </p:cNvSpPr>
            <p:nvPr/>
          </p:nvSpPr>
          <p:spPr bwMode="gray">
            <a:xfrm>
              <a:off x="7307263" y="4019550"/>
              <a:ext cx="34925" cy="44450"/>
            </a:xfrm>
            <a:custGeom>
              <a:avLst/>
              <a:gdLst>
                <a:gd name="T0" fmla="*/ 0 w 22"/>
                <a:gd name="T1" fmla="*/ 7561263 h 28"/>
                <a:gd name="T2" fmla="*/ 22682200 w 22"/>
                <a:gd name="T3" fmla="*/ 40322500 h 28"/>
                <a:gd name="T4" fmla="*/ 32761238 w 22"/>
                <a:gd name="T5" fmla="*/ 70564375 h 28"/>
                <a:gd name="T6" fmla="*/ 55443438 w 22"/>
                <a:gd name="T7" fmla="*/ 70564375 h 28"/>
                <a:gd name="T8" fmla="*/ 52924075 w 22"/>
                <a:gd name="T9" fmla="*/ 17641888 h 28"/>
                <a:gd name="T10" fmla="*/ 27722513 w 22"/>
                <a:gd name="T11" fmla="*/ 0 h 28"/>
                <a:gd name="T12" fmla="*/ 0 w 22"/>
                <a:gd name="T13" fmla="*/ 7561263 h 28"/>
                <a:gd name="T14" fmla="*/ 0 w 22"/>
                <a:gd name="T15" fmla="*/ 7561263 h 2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8"/>
                <a:gd name="T26" fmla="*/ 22 w 2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8">
                  <a:moveTo>
                    <a:pt x="0" y="3"/>
                  </a:moveTo>
                  <a:lnTo>
                    <a:pt x="9" y="16"/>
                  </a:lnTo>
                  <a:lnTo>
                    <a:pt x="13" y="28"/>
                  </a:lnTo>
                  <a:lnTo>
                    <a:pt x="22" y="28"/>
                  </a:lnTo>
                  <a:lnTo>
                    <a:pt x="21" y="7"/>
                  </a:lnTo>
                  <a:lnTo>
                    <a:pt x="11" y="0"/>
                  </a:lnTo>
                  <a:lnTo>
                    <a:pt x="0" y="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3" name="Freeform 99"/>
            <p:cNvSpPr>
              <a:spLocks/>
            </p:cNvSpPr>
            <p:nvPr/>
          </p:nvSpPr>
          <p:spPr bwMode="gray">
            <a:xfrm>
              <a:off x="7264400" y="4098925"/>
              <a:ext cx="107950" cy="120650"/>
            </a:xfrm>
            <a:custGeom>
              <a:avLst/>
              <a:gdLst>
                <a:gd name="T0" fmla="*/ 113406238 w 68"/>
                <a:gd name="T1" fmla="*/ 0 h 76"/>
                <a:gd name="T2" fmla="*/ 118446550 w 68"/>
                <a:gd name="T3" fmla="*/ 40322500 h 76"/>
                <a:gd name="T4" fmla="*/ 75604688 w 68"/>
                <a:gd name="T5" fmla="*/ 75604688 h 76"/>
                <a:gd name="T6" fmla="*/ 37801550 w 68"/>
                <a:gd name="T7" fmla="*/ 78124050 h 76"/>
                <a:gd name="T8" fmla="*/ 0 w 68"/>
                <a:gd name="T9" fmla="*/ 118446550 h 76"/>
                <a:gd name="T10" fmla="*/ 0 w 68"/>
                <a:gd name="T11" fmla="*/ 138607800 h 76"/>
                <a:gd name="T12" fmla="*/ 35282188 w 68"/>
                <a:gd name="T13" fmla="*/ 128527175 h 76"/>
                <a:gd name="T14" fmla="*/ 63003113 w 68"/>
                <a:gd name="T15" fmla="*/ 110886875 h 76"/>
                <a:gd name="T16" fmla="*/ 85685313 w 68"/>
                <a:gd name="T17" fmla="*/ 163810950 h 76"/>
                <a:gd name="T18" fmla="*/ 120967500 w 68"/>
                <a:gd name="T19" fmla="*/ 191531875 h 76"/>
                <a:gd name="T20" fmla="*/ 138607800 w 68"/>
                <a:gd name="T21" fmla="*/ 189012513 h 76"/>
                <a:gd name="T22" fmla="*/ 151209375 w 68"/>
                <a:gd name="T23" fmla="*/ 171370625 h 76"/>
                <a:gd name="T24" fmla="*/ 120967500 w 68"/>
                <a:gd name="T25" fmla="*/ 141128750 h 76"/>
                <a:gd name="T26" fmla="*/ 138607800 w 68"/>
                <a:gd name="T27" fmla="*/ 126007813 h 76"/>
                <a:gd name="T28" fmla="*/ 156249688 w 68"/>
                <a:gd name="T29" fmla="*/ 141128750 h 76"/>
                <a:gd name="T30" fmla="*/ 171370625 w 68"/>
                <a:gd name="T31" fmla="*/ 118446550 h 76"/>
                <a:gd name="T32" fmla="*/ 156249688 w 68"/>
                <a:gd name="T33" fmla="*/ 93246575 h 76"/>
                <a:gd name="T34" fmla="*/ 153728738 w 68"/>
                <a:gd name="T35" fmla="*/ 30241875 h 76"/>
                <a:gd name="T36" fmla="*/ 113406238 w 68"/>
                <a:gd name="T37" fmla="*/ 0 h 76"/>
                <a:gd name="T38" fmla="*/ 113406238 w 68"/>
                <a:gd name="T39" fmla="*/ 0 h 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76"/>
                <a:gd name="T62" fmla="*/ 68 w 68"/>
                <a:gd name="T63" fmla="*/ 76 h 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76">
                  <a:moveTo>
                    <a:pt x="45" y="0"/>
                  </a:moveTo>
                  <a:lnTo>
                    <a:pt x="47" y="16"/>
                  </a:lnTo>
                  <a:lnTo>
                    <a:pt x="30" y="30"/>
                  </a:lnTo>
                  <a:lnTo>
                    <a:pt x="15" y="31"/>
                  </a:lnTo>
                  <a:lnTo>
                    <a:pt x="0" y="47"/>
                  </a:lnTo>
                  <a:lnTo>
                    <a:pt x="0" y="55"/>
                  </a:lnTo>
                  <a:lnTo>
                    <a:pt x="14" y="51"/>
                  </a:lnTo>
                  <a:lnTo>
                    <a:pt x="25" y="44"/>
                  </a:lnTo>
                  <a:lnTo>
                    <a:pt x="34" y="65"/>
                  </a:lnTo>
                  <a:lnTo>
                    <a:pt x="48" y="76"/>
                  </a:lnTo>
                  <a:lnTo>
                    <a:pt x="55" y="75"/>
                  </a:lnTo>
                  <a:lnTo>
                    <a:pt x="60" y="68"/>
                  </a:lnTo>
                  <a:lnTo>
                    <a:pt x="48" y="56"/>
                  </a:lnTo>
                  <a:lnTo>
                    <a:pt x="55" y="50"/>
                  </a:lnTo>
                  <a:lnTo>
                    <a:pt x="62" y="56"/>
                  </a:lnTo>
                  <a:lnTo>
                    <a:pt x="68" y="47"/>
                  </a:lnTo>
                  <a:lnTo>
                    <a:pt x="62" y="37"/>
                  </a:lnTo>
                  <a:lnTo>
                    <a:pt x="61" y="12"/>
                  </a:lnTo>
                  <a:lnTo>
                    <a:pt x="4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4" name="Freeform 100"/>
            <p:cNvSpPr>
              <a:spLocks/>
            </p:cNvSpPr>
            <p:nvPr/>
          </p:nvSpPr>
          <p:spPr bwMode="gray">
            <a:xfrm>
              <a:off x="7183438" y="3856038"/>
              <a:ext cx="114300" cy="153987"/>
            </a:xfrm>
            <a:custGeom>
              <a:avLst/>
              <a:gdLst>
                <a:gd name="T0" fmla="*/ 35282188 w 72"/>
                <a:gd name="T1" fmla="*/ 0 h 97"/>
                <a:gd name="T2" fmla="*/ 2520950 w 72"/>
                <a:gd name="T3" fmla="*/ 22680539 h 97"/>
                <a:gd name="T4" fmla="*/ 0 w 72"/>
                <a:gd name="T5" fmla="*/ 98284981 h 97"/>
                <a:gd name="T6" fmla="*/ 52922488 w 72"/>
                <a:gd name="T7" fmla="*/ 201611845 h 97"/>
                <a:gd name="T8" fmla="*/ 68043425 w 72"/>
                <a:gd name="T9" fmla="*/ 216732734 h 97"/>
                <a:gd name="T10" fmla="*/ 90725625 w 72"/>
                <a:gd name="T11" fmla="*/ 201611845 h 97"/>
                <a:gd name="T12" fmla="*/ 131048125 w 72"/>
                <a:gd name="T13" fmla="*/ 209171496 h 97"/>
                <a:gd name="T14" fmla="*/ 138607800 w 72"/>
                <a:gd name="T15" fmla="*/ 241934214 h 97"/>
                <a:gd name="T16" fmla="*/ 166330313 w 72"/>
                <a:gd name="T17" fmla="*/ 244453569 h 97"/>
                <a:gd name="T18" fmla="*/ 181451250 w 72"/>
                <a:gd name="T19" fmla="*/ 224292384 h 97"/>
                <a:gd name="T20" fmla="*/ 163810950 w 72"/>
                <a:gd name="T21" fmla="*/ 201611845 h 97"/>
                <a:gd name="T22" fmla="*/ 141128750 w 72"/>
                <a:gd name="T23" fmla="*/ 181450661 h 97"/>
                <a:gd name="T24" fmla="*/ 98285300 w 72"/>
                <a:gd name="T25" fmla="*/ 173889423 h 97"/>
                <a:gd name="T26" fmla="*/ 70564375 w 72"/>
                <a:gd name="T27" fmla="*/ 136087996 h 97"/>
                <a:gd name="T28" fmla="*/ 100806250 w 72"/>
                <a:gd name="T29" fmla="*/ 95765627 h 97"/>
                <a:gd name="T30" fmla="*/ 105846563 w 72"/>
                <a:gd name="T31" fmla="*/ 55443257 h 97"/>
                <a:gd name="T32" fmla="*/ 85685313 w 72"/>
                <a:gd name="T33" fmla="*/ 10080592 h 97"/>
                <a:gd name="T34" fmla="*/ 35282188 w 72"/>
                <a:gd name="T35" fmla="*/ 0 h 97"/>
                <a:gd name="T36" fmla="*/ 35282188 w 72"/>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97"/>
                <a:gd name="T59" fmla="*/ 72 w 72"/>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97">
                  <a:moveTo>
                    <a:pt x="14" y="0"/>
                  </a:moveTo>
                  <a:lnTo>
                    <a:pt x="1" y="9"/>
                  </a:lnTo>
                  <a:lnTo>
                    <a:pt x="0" y="39"/>
                  </a:lnTo>
                  <a:lnTo>
                    <a:pt x="21" y="80"/>
                  </a:lnTo>
                  <a:lnTo>
                    <a:pt x="27" y="86"/>
                  </a:lnTo>
                  <a:lnTo>
                    <a:pt x="36" y="80"/>
                  </a:lnTo>
                  <a:lnTo>
                    <a:pt x="52" y="83"/>
                  </a:lnTo>
                  <a:lnTo>
                    <a:pt x="55" y="96"/>
                  </a:lnTo>
                  <a:lnTo>
                    <a:pt x="66" y="97"/>
                  </a:lnTo>
                  <a:lnTo>
                    <a:pt x="72" y="89"/>
                  </a:lnTo>
                  <a:lnTo>
                    <a:pt x="65" y="80"/>
                  </a:lnTo>
                  <a:lnTo>
                    <a:pt x="56" y="72"/>
                  </a:lnTo>
                  <a:lnTo>
                    <a:pt x="39" y="69"/>
                  </a:lnTo>
                  <a:lnTo>
                    <a:pt x="28" y="54"/>
                  </a:lnTo>
                  <a:lnTo>
                    <a:pt x="40" y="38"/>
                  </a:lnTo>
                  <a:lnTo>
                    <a:pt x="42" y="22"/>
                  </a:lnTo>
                  <a:lnTo>
                    <a:pt x="34" y="4"/>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5" name="Freeform 101"/>
            <p:cNvSpPr>
              <a:spLocks/>
            </p:cNvSpPr>
            <p:nvPr/>
          </p:nvSpPr>
          <p:spPr bwMode="gray">
            <a:xfrm>
              <a:off x="7218363" y="3998913"/>
              <a:ext cx="25400" cy="30162"/>
            </a:xfrm>
            <a:custGeom>
              <a:avLst/>
              <a:gdLst>
                <a:gd name="T0" fmla="*/ 0 w 16"/>
                <a:gd name="T1" fmla="*/ 0 h 19"/>
                <a:gd name="T2" fmla="*/ 10080625 w 16"/>
                <a:gd name="T3" fmla="*/ 32760694 h 19"/>
                <a:gd name="T4" fmla="*/ 25201563 w 16"/>
                <a:gd name="T5" fmla="*/ 47881381 h 19"/>
                <a:gd name="T6" fmla="*/ 40322500 w 16"/>
                <a:gd name="T7" fmla="*/ 30241374 h 19"/>
                <a:gd name="T8" fmla="*/ 20161250 w 16"/>
                <a:gd name="T9" fmla="*/ 0 h 19"/>
                <a:gd name="T10" fmla="*/ 0 w 16"/>
                <a:gd name="T11" fmla="*/ 0 h 19"/>
                <a:gd name="T12" fmla="*/ 0 w 16"/>
                <a:gd name="T13" fmla="*/ 0 h 19"/>
                <a:gd name="T14" fmla="*/ 0 60000 65536"/>
                <a:gd name="T15" fmla="*/ 0 60000 65536"/>
                <a:gd name="T16" fmla="*/ 0 60000 65536"/>
                <a:gd name="T17" fmla="*/ 0 60000 65536"/>
                <a:gd name="T18" fmla="*/ 0 60000 65536"/>
                <a:gd name="T19" fmla="*/ 0 60000 65536"/>
                <a:gd name="T20" fmla="*/ 0 60000 65536"/>
                <a:gd name="T21" fmla="*/ 0 w 16"/>
                <a:gd name="T22" fmla="*/ 0 h 19"/>
                <a:gd name="T23" fmla="*/ 16 w 1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9">
                  <a:moveTo>
                    <a:pt x="0" y="0"/>
                  </a:moveTo>
                  <a:lnTo>
                    <a:pt x="4" y="13"/>
                  </a:lnTo>
                  <a:lnTo>
                    <a:pt x="10" y="19"/>
                  </a:lnTo>
                  <a:lnTo>
                    <a:pt x="16" y="12"/>
                  </a:lnTo>
                  <a:lnTo>
                    <a:pt x="8" y="0"/>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6" name="Freeform 102"/>
            <p:cNvSpPr>
              <a:spLocks/>
            </p:cNvSpPr>
            <p:nvPr/>
          </p:nvSpPr>
          <p:spPr bwMode="gray">
            <a:xfrm>
              <a:off x="6911975" y="3833813"/>
              <a:ext cx="53975" cy="47625"/>
            </a:xfrm>
            <a:custGeom>
              <a:avLst/>
              <a:gdLst>
                <a:gd name="T0" fmla="*/ 50403125 w 34"/>
                <a:gd name="T1" fmla="*/ 0 h 30"/>
                <a:gd name="T2" fmla="*/ 22680613 w 34"/>
                <a:gd name="T3" fmla="*/ 7561263 h 30"/>
                <a:gd name="T4" fmla="*/ 0 w 34"/>
                <a:gd name="T5" fmla="*/ 35282188 h 30"/>
                <a:gd name="T6" fmla="*/ 15120938 w 34"/>
                <a:gd name="T7" fmla="*/ 73085325 h 30"/>
                <a:gd name="T8" fmla="*/ 45362813 w 34"/>
                <a:gd name="T9" fmla="*/ 75604688 h 30"/>
                <a:gd name="T10" fmla="*/ 75604688 w 34"/>
                <a:gd name="T11" fmla="*/ 45362813 h 30"/>
                <a:gd name="T12" fmla="*/ 85685313 w 34"/>
                <a:gd name="T13" fmla="*/ 10080625 h 30"/>
                <a:gd name="T14" fmla="*/ 50403125 w 34"/>
                <a:gd name="T15" fmla="*/ 0 h 30"/>
                <a:gd name="T16" fmla="*/ 50403125 w 3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30"/>
                <a:gd name="T29" fmla="*/ 34 w 3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30">
                  <a:moveTo>
                    <a:pt x="20" y="0"/>
                  </a:moveTo>
                  <a:lnTo>
                    <a:pt x="9" y="3"/>
                  </a:lnTo>
                  <a:lnTo>
                    <a:pt x="0" y="14"/>
                  </a:lnTo>
                  <a:lnTo>
                    <a:pt x="6" y="29"/>
                  </a:lnTo>
                  <a:lnTo>
                    <a:pt x="18" y="30"/>
                  </a:lnTo>
                  <a:lnTo>
                    <a:pt x="30" y="18"/>
                  </a:lnTo>
                  <a:lnTo>
                    <a:pt x="34" y="4"/>
                  </a:lnTo>
                  <a:lnTo>
                    <a:pt x="2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7" name="Freeform 103"/>
            <p:cNvSpPr>
              <a:spLocks/>
            </p:cNvSpPr>
            <p:nvPr/>
          </p:nvSpPr>
          <p:spPr bwMode="gray">
            <a:xfrm>
              <a:off x="7143750" y="3651250"/>
              <a:ext cx="30163" cy="95250"/>
            </a:xfrm>
            <a:custGeom>
              <a:avLst/>
              <a:gdLst>
                <a:gd name="T0" fmla="*/ 47884556 w 19"/>
                <a:gd name="T1" fmla="*/ 0 h 60"/>
                <a:gd name="T2" fmla="*/ 2520992 w 19"/>
                <a:gd name="T3" fmla="*/ 35282188 h 60"/>
                <a:gd name="T4" fmla="*/ 0 w 19"/>
                <a:gd name="T5" fmla="*/ 105846563 h 60"/>
                <a:gd name="T6" fmla="*/ 40323168 w 19"/>
                <a:gd name="T7" fmla="*/ 151209375 h 60"/>
                <a:gd name="T8" fmla="*/ 47884556 w 19"/>
                <a:gd name="T9" fmla="*/ 141128750 h 60"/>
                <a:gd name="T10" fmla="*/ 47884556 w 19"/>
                <a:gd name="T11" fmla="*/ 0 h 60"/>
                <a:gd name="T12" fmla="*/ 47884556 w 19"/>
                <a:gd name="T13" fmla="*/ 0 h 60"/>
                <a:gd name="T14" fmla="*/ 0 60000 65536"/>
                <a:gd name="T15" fmla="*/ 0 60000 65536"/>
                <a:gd name="T16" fmla="*/ 0 60000 65536"/>
                <a:gd name="T17" fmla="*/ 0 60000 65536"/>
                <a:gd name="T18" fmla="*/ 0 60000 65536"/>
                <a:gd name="T19" fmla="*/ 0 60000 65536"/>
                <a:gd name="T20" fmla="*/ 0 60000 65536"/>
                <a:gd name="T21" fmla="*/ 0 w 19"/>
                <a:gd name="T22" fmla="*/ 0 h 60"/>
                <a:gd name="T23" fmla="*/ 19 w 1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0">
                  <a:moveTo>
                    <a:pt x="19" y="0"/>
                  </a:moveTo>
                  <a:lnTo>
                    <a:pt x="1" y="14"/>
                  </a:lnTo>
                  <a:lnTo>
                    <a:pt x="0" y="42"/>
                  </a:lnTo>
                  <a:lnTo>
                    <a:pt x="16" y="60"/>
                  </a:lnTo>
                  <a:lnTo>
                    <a:pt x="19" y="56"/>
                  </a:lnTo>
                  <a:lnTo>
                    <a:pt x="1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8" name="Freeform 104"/>
            <p:cNvSpPr>
              <a:spLocks/>
            </p:cNvSpPr>
            <p:nvPr/>
          </p:nvSpPr>
          <p:spPr bwMode="gray">
            <a:xfrm>
              <a:off x="7291388" y="3387725"/>
              <a:ext cx="60325" cy="85725"/>
            </a:xfrm>
            <a:custGeom>
              <a:avLst/>
              <a:gdLst>
                <a:gd name="T0" fmla="*/ 22682200 w 38"/>
                <a:gd name="T1" fmla="*/ 0 h 54"/>
                <a:gd name="T2" fmla="*/ 0 w 38"/>
                <a:gd name="T3" fmla="*/ 20161250 h 54"/>
                <a:gd name="T4" fmla="*/ 10080625 w 38"/>
                <a:gd name="T5" fmla="*/ 50403125 h 54"/>
                <a:gd name="T6" fmla="*/ 27720925 w 38"/>
                <a:gd name="T7" fmla="*/ 52924075 h 54"/>
                <a:gd name="T8" fmla="*/ 37801550 w 38"/>
                <a:gd name="T9" fmla="*/ 118448138 h 54"/>
                <a:gd name="T10" fmla="*/ 55443438 w 38"/>
                <a:gd name="T11" fmla="*/ 136088438 h 54"/>
                <a:gd name="T12" fmla="*/ 80645000 w 38"/>
                <a:gd name="T13" fmla="*/ 108367513 h 54"/>
                <a:gd name="T14" fmla="*/ 95765938 w 38"/>
                <a:gd name="T15" fmla="*/ 65524063 h 54"/>
                <a:gd name="T16" fmla="*/ 60483750 w 38"/>
                <a:gd name="T17" fmla="*/ 20161250 h 54"/>
                <a:gd name="T18" fmla="*/ 22682200 w 38"/>
                <a:gd name="T19" fmla="*/ 0 h 54"/>
                <a:gd name="T20" fmla="*/ 22682200 w 38"/>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54"/>
                <a:gd name="T35" fmla="*/ 38 w 38"/>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54">
                  <a:moveTo>
                    <a:pt x="9" y="0"/>
                  </a:moveTo>
                  <a:lnTo>
                    <a:pt x="0" y="8"/>
                  </a:lnTo>
                  <a:lnTo>
                    <a:pt x="4" y="20"/>
                  </a:lnTo>
                  <a:lnTo>
                    <a:pt x="11" y="21"/>
                  </a:lnTo>
                  <a:lnTo>
                    <a:pt x="15" y="47"/>
                  </a:lnTo>
                  <a:lnTo>
                    <a:pt x="22" y="54"/>
                  </a:lnTo>
                  <a:lnTo>
                    <a:pt x="32" y="43"/>
                  </a:lnTo>
                  <a:lnTo>
                    <a:pt x="38" y="26"/>
                  </a:lnTo>
                  <a:lnTo>
                    <a:pt x="24" y="8"/>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59" name="Freeform 105"/>
            <p:cNvSpPr>
              <a:spLocks/>
            </p:cNvSpPr>
            <p:nvPr/>
          </p:nvSpPr>
          <p:spPr bwMode="gray">
            <a:xfrm>
              <a:off x="7353300" y="3359150"/>
              <a:ext cx="36513" cy="53975"/>
            </a:xfrm>
            <a:custGeom>
              <a:avLst/>
              <a:gdLst>
                <a:gd name="T0" fmla="*/ 40323052 w 23"/>
                <a:gd name="T1" fmla="*/ 0 h 34"/>
                <a:gd name="T2" fmla="*/ 2520985 w 23"/>
                <a:gd name="T3" fmla="*/ 35282188 h 34"/>
                <a:gd name="T4" fmla="*/ 0 w 23"/>
                <a:gd name="T5" fmla="*/ 75604688 h 34"/>
                <a:gd name="T6" fmla="*/ 10080763 w 23"/>
                <a:gd name="T7" fmla="*/ 85685313 h 34"/>
                <a:gd name="T8" fmla="*/ 57965181 w 23"/>
                <a:gd name="T9" fmla="*/ 45362813 h 34"/>
                <a:gd name="T10" fmla="*/ 55444197 w 23"/>
                <a:gd name="T11" fmla="*/ 2520950 h 34"/>
                <a:gd name="T12" fmla="*/ 40323052 w 23"/>
                <a:gd name="T13" fmla="*/ 0 h 34"/>
                <a:gd name="T14" fmla="*/ 40323052 w 23"/>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34"/>
                <a:gd name="T26" fmla="*/ 23 w 23"/>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34">
                  <a:moveTo>
                    <a:pt x="16" y="0"/>
                  </a:moveTo>
                  <a:lnTo>
                    <a:pt x="1" y="14"/>
                  </a:lnTo>
                  <a:lnTo>
                    <a:pt x="0" y="30"/>
                  </a:lnTo>
                  <a:lnTo>
                    <a:pt x="4" y="34"/>
                  </a:lnTo>
                  <a:lnTo>
                    <a:pt x="23" y="18"/>
                  </a:lnTo>
                  <a:lnTo>
                    <a:pt x="22" y="1"/>
                  </a:lnTo>
                  <a:lnTo>
                    <a:pt x="1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0" name="Freeform 106"/>
            <p:cNvSpPr>
              <a:spLocks/>
            </p:cNvSpPr>
            <p:nvPr/>
          </p:nvSpPr>
          <p:spPr bwMode="gray">
            <a:xfrm>
              <a:off x="7305675" y="3111500"/>
              <a:ext cx="206375" cy="257175"/>
            </a:xfrm>
            <a:custGeom>
              <a:avLst/>
              <a:gdLst>
                <a:gd name="T0" fmla="*/ 65524063 w 130"/>
                <a:gd name="T1" fmla="*/ 312499375 h 162"/>
                <a:gd name="T2" fmla="*/ 0 w 130"/>
                <a:gd name="T3" fmla="*/ 385584700 h 162"/>
                <a:gd name="T4" fmla="*/ 12599988 w 130"/>
                <a:gd name="T5" fmla="*/ 405745950 h 162"/>
                <a:gd name="T6" fmla="*/ 42841863 w 130"/>
                <a:gd name="T7" fmla="*/ 408265313 h 162"/>
                <a:gd name="T8" fmla="*/ 100806250 w 130"/>
                <a:gd name="T9" fmla="*/ 362902500 h 162"/>
                <a:gd name="T10" fmla="*/ 143648113 w 130"/>
                <a:gd name="T11" fmla="*/ 352821875 h 162"/>
                <a:gd name="T12" fmla="*/ 181451250 w 130"/>
                <a:gd name="T13" fmla="*/ 398184688 h 162"/>
                <a:gd name="T14" fmla="*/ 209172175 w 130"/>
                <a:gd name="T15" fmla="*/ 388104063 h 162"/>
                <a:gd name="T16" fmla="*/ 219252800 w 130"/>
                <a:gd name="T17" fmla="*/ 347781563 h 162"/>
                <a:gd name="T18" fmla="*/ 277217188 w 130"/>
                <a:gd name="T19" fmla="*/ 342741250 h 162"/>
                <a:gd name="T20" fmla="*/ 327620313 w 130"/>
                <a:gd name="T21" fmla="*/ 279736550 h 162"/>
                <a:gd name="T22" fmla="*/ 302418750 w 130"/>
                <a:gd name="T23" fmla="*/ 176410938 h 162"/>
                <a:gd name="T24" fmla="*/ 289817175 w 130"/>
                <a:gd name="T25" fmla="*/ 118446550 h 162"/>
                <a:gd name="T26" fmla="*/ 315018738 w 130"/>
                <a:gd name="T27" fmla="*/ 95765938 h 162"/>
                <a:gd name="T28" fmla="*/ 252015625 w 130"/>
                <a:gd name="T29" fmla="*/ 0 h 162"/>
                <a:gd name="T30" fmla="*/ 236894688 w 130"/>
                <a:gd name="T31" fmla="*/ 5040313 h 162"/>
                <a:gd name="T32" fmla="*/ 204131863 w 130"/>
                <a:gd name="T33" fmla="*/ 40322500 h 162"/>
                <a:gd name="T34" fmla="*/ 204131863 w 130"/>
                <a:gd name="T35" fmla="*/ 73083738 h 162"/>
                <a:gd name="T36" fmla="*/ 216733438 w 130"/>
                <a:gd name="T37" fmla="*/ 90725625 h 162"/>
                <a:gd name="T38" fmla="*/ 224293113 w 130"/>
                <a:gd name="T39" fmla="*/ 176410938 h 162"/>
                <a:gd name="T40" fmla="*/ 183970613 w 130"/>
                <a:gd name="T41" fmla="*/ 221773750 h 162"/>
                <a:gd name="T42" fmla="*/ 161290000 w 130"/>
                <a:gd name="T43" fmla="*/ 209172175 h 162"/>
                <a:gd name="T44" fmla="*/ 143648113 w 130"/>
                <a:gd name="T45" fmla="*/ 246975313 h 162"/>
                <a:gd name="T46" fmla="*/ 141128750 w 130"/>
                <a:gd name="T47" fmla="*/ 284776863 h 162"/>
                <a:gd name="T48" fmla="*/ 153728738 w 130"/>
                <a:gd name="T49" fmla="*/ 307459063 h 162"/>
                <a:gd name="T50" fmla="*/ 143648113 w 130"/>
                <a:gd name="T51" fmla="*/ 322580000 h 162"/>
                <a:gd name="T52" fmla="*/ 115927188 w 130"/>
                <a:gd name="T53" fmla="*/ 299897800 h 162"/>
                <a:gd name="T54" fmla="*/ 95765938 w 130"/>
                <a:gd name="T55" fmla="*/ 299897800 h 162"/>
                <a:gd name="T56" fmla="*/ 78124050 w 130"/>
                <a:gd name="T57" fmla="*/ 309978425 h 162"/>
                <a:gd name="T58" fmla="*/ 65524063 w 130"/>
                <a:gd name="T59" fmla="*/ 312499375 h 162"/>
                <a:gd name="T60" fmla="*/ 65524063 w 130"/>
                <a:gd name="T61" fmla="*/ 312499375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0"/>
                <a:gd name="T94" fmla="*/ 0 h 162"/>
                <a:gd name="T95" fmla="*/ 130 w 130"/>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0" h="162">
                  <a:moveTo>
                    <a:pt x="26" y="124"/>
                  </a:moveTo>
                  <a:lnTo>
                    <a:pt x="0" y="153"/>
                  </a:lnTo>
                  <a:lnTo>
                    <a:pt x="5" y="161"/>
                  </a:lnTo>
                  <a:lnTo>
                    <a:pt x="17" y="162"/>
                  </a:lnTo>
                  <a:lnTo>
                    <a:pt x="40" y="144"/>
                  </a:lnTo>
                  <a:lnTo>
                    <a:pt x="57" y="140"/>
                  </a:lnTo>
                  <a:lnTo>
                    <a:pt x="72" y="158"/>
                  </a:lnTo>
                  <a:lnTo>
                    <a:pt x="83" y="154"/>
                  </a:lnTo>
                  <a:lnTo>
                    <a:pt x="87" y="138"/>
                  </a:lnTo>
                  <a:lnTo>
                    <a:pt x="110" y="136"/>
                  </a:lnTo>
                  <a:lnTo>
                    <a:pt x="130" y="111"/>
                  </a:lnTo>
                  <a:lnTo>
                    <a:pt x="120" y="70"/>
                  </a:lnTo>
                  <a:lnTo>
                    <a:pt x="115" y="47"/>
                  </a:lnTo>
                  <a:lnTo>
                    <a:pt x="125" y="38"/>
                  </a:lnTo>
                  <a:lnTo>
                    <a:pt x="100" y="0"/>
                  </a:lnTo>
                  <a:lnTo>
                    <a:pt x="94" y="2"/>
                  </a:lnTo>
                  <a:lnTo>
                    <a:pt x="81" y="16"/>
                  </a:lnTo>
                  <a:lnTo>
                    <a:pt x="81" y="29"/>
                  </a:lnTo>
                  <a:lnTo>
                    <a:pt x="86" y="36"/>
                  </a:lnTo>
                  <a:lnTo>
                    <a:pt x="89" y="70"/>
                  </a:lnTo>
                  <a:lnTo>
                    <a:pt x="73" y="88"/>
                  </a:lnTo>
                  <a:lnTo>
                    <a:pt x="64" y="83"/>
                  </a:lnTo>
                  <a:lnTo>
                    <a:pt x="57" y="98"/>
                  </a:lnTo>
                  <a:lnTo>
                    <a:pt x="56" y="113"/>
                  </a:lnTo>
                  <a:lnTo>
                    <a:pt x="61" y="122"/>
                  </a:lnTo>
                  <a:lnTo>
                    <a:pt x="57" y="128"/>
                  </a:lnTo>
                  <a:lnTo>
                    <a:pt x="46" y="119"/>
                  </a:lnTo>
                  <a:lnTo>
                    <a:pt x="38" y="119"/>
                  </a:lnTo>
                  <a:lnTo>
                    <a:pt x="31" y="123"/>
                  </a:lnTo>
                  <a:lnTo>
                    <a:pt x="26" y="12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1" name="Freeform 107"/>
            <p:cNvSpPr>
              <a:spLocks/>
            </p:cNvSpPr>
            <p:nvPr/>
          </p:nvSpPr>
          <p:spPr bwMode="gray">
            <a:xfrm>
              <a:off x="7392988" y="2947988"/>
              <a:ext cx="128587" cy="157162"/>
            </a:xfrm>
            <a:custGeom>
              <a:avLst/>
              <a:gdLst>
                <a:gd name="T0" fmla="*/ 35282050 w 81"/>
                <a:gd name="T1" fmla="*/ 0 h 99"/>
                <a:gd name="T2" fmla="*/ 12599939 w 81"/>
                <a:gd name="T3" fmla="*/ 17640244 h 99"/>
                <a:gd name="T4" fmla="*/ 25201465 w 81"/>
                <a:gd name="T5" fmla="*/ 55443261 h 99"/>
                <a:gd name="T6" fmla="*/ 42841696 w 81"/>
                <a:gd name="T7" fmla="*/ 73083505 h 99"/>
                <a:gd name="T8" fmla="*/ 37801403 w 81"/>
                <a:gd name="T9" fmla="*/ 131047708 h 99"/>
                <a:gd name="T10" fmla="*/ 20161172 w 81"/>
                <a:gd name="T11" fmla="*/ 138607359 h 99"/>
                <a:gd name="T12" fmla="*/ 0 w 81"/>
                <a:gd name="T13" fmla="*/ 178929731 h 99"/>
                <a:gd name="T14" fmla="*/ 52922282 w 81"/>
                <a:gd name="T15" fmla="*/ 249493881 h 99"/>
                <a:gd name="T16" fmla="*/ 85684979 w 81"/>
                <a:gd name="T17" fmla="*/ 236893934 h 99"/>
                <a:gd name="T18" fmla="*/ 90725272 w 81"/>
                <a:gd name="T19" fmla="*/ 221773044 h 99"/>
                <a:gd name="T20" fmla="*/ 55443222 w 81"/>
                <a:gd name="T21" fmla="*/ 189010324 h 99"/>
                <a:gd name="T22" fmla="*/ 78123746 w 81"/>
                <a:gd name="T23" fmla="*/ 158768545 h 99"/>
                <a:gd name="T24" fmla="*/ 100805858 w 81"/>
                <a:gd name="T25" fmla="*/ 161289487 h 99"/>
                <a:gd name="T26" fmla="*/ 120967030 w 81"/>
                <a:gd name="T27" fmla="*/ 181450673 h 99"/>
                <a:gd name="T28" fmla="*/ 120967030 w 81"/>
                <a:gd name="T29" fmla="*/ 141128301 h 99"/>
                <a:gd name="T30" fmla="*/ 173889311 w 81"/>
                <a:gd name="T31" fmla="*/ 98284987 h 99"/>
                <a:gd name="T32" fmla="*/ 204131069 w 81"/>
                <a:gd name="T33" fmla="*/ 93244691 h 99"/>
                <a:gd name="T34" fmla="*/ 181450544 w 81"/>
                <a:gd name="T35" fmla="*/ 50402965 h 99"/>
                <a:gd name="T36" fmla="*/ 166329666 w 81"/>
                <a:gd name="T37" fmla="*/ 32761133 h 99"/>
                <a:gd name="T38" fmla="*/ 146168494 w 81"/>
                <a:gd name="T39" fmla="*/ 45362668 h 99"/>
                <a:gd name="T40" fmla="*/ 131047615 w 81"/>
                <a:gd name="T41" fmla="*/ 65523854 h 99"/>
                <a:gd name="T42" fmla="*/ 98284918 w 81"/>
                <a:gd name="T43" fmla="*/ 60483558 h 99"/>
                <a:gd name="T44" fmla="*/ 63002868 w 81"/>
                <a:gd name="T45" fmla="*/ 32761133 h 99"/>
                <a:gd name="T46" fmla="*/ 35282050 w 81"/>
                <a:gd name="T47" fmla="*/ 0 h 99"/>
                <a:gd name="T48" fmla="*/ 35282050 w 81"/>
                <a:gd name="T49" fmla="*/ 0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99"/>
                <a:gd name="T77" fmla="*/ 81 w 81"/>
                <a:gd name="T78" fmla="*/ 99 h 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99">
                  <a:moveTo>
                    <a:pt x="14" y="0"/>
                  </a:moveTo>
                  <a:lnTo>
                    <a:pt x="5" y="7"/>
                  </a:lnTo>
                  <a:lnTo>
                    <a:pt x="10" y="22"/>
                  </a:lnTo>
                  <a:lnTo>
                    <a:pt x="17" y="29"/>
                  </a:lnTo>
                  <a:lnTo>
                    <a:pt x="15" y="52"/>
                  </a:lnTo>
                  <a:lnTo>
                    <a:pt x="8" y="55"/>
                  </a:lnTo>
                  <a:lnTo>
                    <a:pt x="0" y="71"/>
                  </a:lnTo>
                  <a:lnTo>
                    <a:pt x="21" y="99"/>
                  </a:lnTo>
                  <a:lnTo>
                    <a:pt x="34" y="94"/>
                  </a:lnTo>
                  <a:lnTo>
                    <a:pt x="36" y="88"/>
                  </a:lnTo>
                  <a:lnTo>
                    <a:pt x="22" y="75"/>
                  </a:lnTo>
                  <a:lnTo>
                    <a:pt x="31" y="63"/>
                  </a:lnTo>
                  <a:lnTo>
                    <a:pt x="40" y="64"/>
                  </a:lnTo>
                  <a:lnTo>
                    <a:pt x="48" y="72"/>
                  </a:lnTo>
                  <a:lnTo>
                    <a:pt x="48" y="56"/>
                  </a:lnTo>
                  <a:lnTo>
                    <a:pt x="69" y="39"/>
                  </a:lnTo>
                  <a:lnTo>
                    <a:pt x="81" y="37"/>
                  </a:lnTo>
                  <a:lnTo>
                    <a:pt x="72" y="20"/>
                  </a:lnTo>
                  <a:lnTo>
                    <a:pt x="66" y="13"/>
                  </a:lnTo>
                  <a:lnTo>
                    <a:pt x="58" y="18"/>
                  </a:lnTo>
                  <a:lnTo>
                    <a:pt x="52" y="26"/>
                  </a:lnTo>
                  <a:lnTo>
                    <a:pt x="39" y="24"/>
                  </a:lnTo>
                  <a:lnTo>
                    <a:pt x="25" y="13"/>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2" name="Freeform 108"/>
            <p:cNvSpPr>
              <a:spLocks/>
            </p:cNvSpPr>
            <p:nvPr/>
          </p:nvSpPr>
          <p:spPr bwMode="gray">
            <a:xfrm>
              <a:off x="7512050" y="2924175"/>
              <a:ext cx="38100" cy="44450"/>
            </a:xfrm>
            <a:custGeom>
              <a:avLst/>
              <a:gdLst>
                <a:gd name="T0" fmla="*/ 35282188 w 24"/>
                <a:gd name="T1" fmla="*/ 0 h 28"/>
                <a:gd name="T2" fmla="*/ 0 w 24"/>
                <a:gd name="T3" fmla="*/ 47883763 h 28"/>
                <a:gd name="T4" fmla="*/ 0 w 24"/>
                <a:gd name="T5" fmla="*/ 70564375 h 28"/>
                <a:gd name="T6" fmla="*/ 20161250 w 24"/>
                <a:gd name="T7" fmla="*/ 65524063 h 28"/>
                <a:gd name="T8" fmla="*/ 60483750 w 24"/>
                <a:gd name="T9" fmla="*/ 12601575 h 28"/>
                <a:gd name="T10" fmla="*/ 35282188 w 24"/>
                <a:gd name="T11" fmla="*/ 0 h 28"/>
                <a:gd name="T12" fmla="*/ 35282188 w 24"/>
                <a:gd name="T13" fmla="*/ 0 h 28"/>
                <a:gd name="T14" fmla="*/ 0 60000 65536"/>
                <a:gd name="T15" fmla="*/ 0 60000 65536"/>
                <a:gd name="T16" fmla="*/ 0 60000 65536"/>
                <a:gd name="T17" fmla="*/ 0 60000 65536"/>
                <a:gd name="T18" fmla="*/ 0 60000 65536"/>
                <a:gd name="T19" fmla="*/ 0 60000 65536"/>
                <a:gd name="T20" fmla="*/ 0 60000 65536"/>
                <a:gd name="T21" fmla="*/ 0 w 24"/>
                <a:gd name="T22" fmla="*/ 0 h 28"/>
                <a:gd name="T23" fmla="*/ 24 w 24"/>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8">
                  <a:moveTo>
                    <a:pt x="14" y="0"/>
                  </a:moveTo>
                  <a:lnTo>
                    <a:pt x="0" y="19"/>
                  </a:lnTo>
                  <a:lnTo>
                    <a:pt x="0" y="28"/>
                  </a:lnTo>
                  <a:lnTo>
                    <a:pt x="8" y="26"/>
                  </a:lnTo>
                  <a:lnTo>
                    <a:pt x="24" y="5"/>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3" name="Freeform 109"/>
            <p:cNvSpPr>
              <a:spLocks/>
            </p:cNvSpPr>
            <p:nvPr/>
          </p:nvSpPr>
          <p:spPr bwMode="gray">
            <a:xfrm>
              <a:off x="7556500" y="2870200"/>
              <a:ext cx="26988" cy="42863"/>
            </a:xfrm>
            <a:custGeom>
              <a:avLst/>
              <a:gdLst>
                <a:gd name="T0" fmla="*/ 10080812 w 17"/>
                <a:gd name="T1" fmla="*/ 12601722 h 27"/>
                <a:gd name="T2" fmla="*/ 0 w 17"/>
                <a:gd name="T3" fmla="*/ 45363342 h 27"/>
                <a:gd name="T4" fmla="*/ 0 w 17"/>
                <a:gd name="T5" fmla="*/ 68045806 h 27"/>
                <a:gd name="T6" fmla="*/ 22682620 w 17"/>
                <a:gd name="T7" fmla="*/ 55444084 h 27"/>
                <a:gd name="T8" fmla="*/ 42844244 w 17"/>
                <a:gd name="T9" fmla="*/ 12601722 h 27"/>
                <a:gd name="T10" fmla="*/ 42844244 w 17"/>
                <a:gd name="T11" fmla="*/ 0 h 27"/>
                <a:gd name="T12" fmla="*/ 10080812 w 17"/>
                <a:gd name="T13" fmla="*/ 12601722 h 27"/>
                <a:gd name="T14" fmla="*/ 10080812 w 17"/>
                <a:gd name="T15" fmla="*/ 12601722 h 2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27"/>
                <a:gd name="T26" fmla="*/ 17 w 1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27">
                  <a:moveTo>
                    <a:pt x="4" y="5"/>
                  </a:moveTo>
                  <a:lnTo>
                    <a:pt x="0" y="18"/>
                  </a:lnTo>
                  <a:lnTo>
                    <a:pt x="0" y="27"/>
                  </a:lnTo>
                  <a:lnTo>
                    <a:pt x="9" y="22"/>
                  </a:lnTo>
                  <a:lnTo>
                    <a:pt x="17" y="5"/>
                  </a:lnTo>
                  <a:lnTo>
                    <a:pt x="17" y="0"/>
                  </a:lnTo>
                  <a:lnTo>
                    <a:pt x="4" y="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4" name="Freeform 110"/>
            <p:cNvSpPr>
              <a:spLocks/>
            </p:cNvSpPr>
            <p:nvPr/>
          </p:nvSpPr>
          <p:spPr bwMode="gray">
            <a:xfrm>
              <a:off x="7599363" y="2687638"/>
              <a:ext cx="26987" cy="33337"/>
            </a:xfrm>
            <a:custGeom>
              <a:avLst/>
              <a:gdLst>
                <a:gd name="T0" fmla="*/ 17639973 w 17"/>
                <a:gd name="T1" fmla="*/ 0 h 21"/>
                <a:gd name="T2" fmla="*/ 0 w 17"/>
                <a:gd name="T3" fmla="*/ 17640035 h 21"/>
                <a:gd name="T4" fmla="*/ 0 w 17"/>
                <a:gd name="T5" fmla="*/ 52921694 h 21"/>
                <a:gd name="T6" fmla="*/ 17639973 w 17"/>
                <a:gd name="T7" fmla="*/ 47881457 h 21"/>
                <a:gd name="T8" fmla="*/ 42841069 w 17"/>
                <a:gd name="T9" fmla="*/ 5040237 h 21"/>
                <a:gd name="T10" fmla="*/ 17639973 w 17"/>
                <a:gd name="T11" fmla="*/ 0 h 21"/>
                <a:gd name="T12" fmla="*/ 17639973 w 17"/>
                <a:gd name="T13" fmla="*/ 0 h 21"/>
                <a:gd name="T14" fmla="*/ 0 60000 65536"/>
                <a:gd name="T15" fmla="*/ 0 60000 65536"/>
                <a:gd name="T16" fmla="*/ 0 60000 65536"/>
                <a:gd name="T17" fmla="*/ 0 60000 65536"/>
                <a:gd name="T18" fmla="*/ 0 60000 65536"/>
                <a:gd name="T19" fmla="*/ 0 60000 65536"/>
                <a:gd name="T20" fmla="*/ 0 60000 65536"/>
                <a:gd name="T21" fmla="*/ 0 w 17"/>
                <a:gd name="T22" fmla="*/ 0 h 21"/>
                <a:gd name="T23" fmla="*/ 17 w 1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1">
                  <a:moveTo>
                    <a:pt x="7" y="0"/>
                  </a:moveTo>
                  <a:lnTo>
                    <a:pt x="0" y="7"/>
                  </a:lnTo>
                  <a:lnTo>
                    <a:pt x="0" y="21"/>
                  </a:lnTo>
                  <a:lnTo>
                    <a:pt x="7" y="19"/>
                  </a:lnTo>
                  <a:lnTo>
                    <a:pt x="17" y="2"/>
                  </a:lnTo>
                  <a:lnTo>
                    <a:pt x="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5" name="Freeform 111"/>
            <p:cNvSpPr>
              <a:spLocks/>
            </p:cNvSpPr>
            <p:nvPr/>
          </p:nvSpPr>
          <p:spPr bwMode="gray">
            <a:xfrm>
              <a:off x="7591425" y="2735263"/>
              <a:ext cx="19050" cy="38100"/>
            </a:xfrm>
            <a:custGeom>
              <a:avLst/>
              <a:gdLst>
                <a:gd name="T0" fmla="*/ 0 w 12"/>
                <a:gd name="T1" fmla="*/ 0 h 24"/>
                <a:gd name="T2" fmla="*/ 0 w 12"/>
                <a:gd name="T3" fmla="*/ 55443438 h 24"/>
                <a:gd name="T4" fmla="*/ 17640300 w 12"/>
                <a:gd name="T5" fmla="*/ 60483750 h 24"/>
                <a:gd name="T6" fmla="*/ 30241875 w 12"/>
                <a:gd name="T7" fmla="*/ 42843450 h 24"/>
                <a:gd name="T8" fmla="*/ 30241875 w 12"/>
                <a:gd name="T9" fmla="*/ 0 h 24"/>
                <a:gd name="T10" fmla="*/ 0 w 12"/>
                <a:gd name="T11" fmla="*/ 0 h 24"/>
                <a:gd name="T12" fmla="*/ 0 w 12"/>
                <a:gd name="T13" fmla="*/ 0 h 24"/>
                <a:gd name="T14" fmla="*/ 0 60000 65536"/>
                <a:gd name="T15" fmla="*/ 0 60000 65536"/>
                <a:gd name="T16" fmla="*/ 0 60000 65536"/>
                <a:gd name="T17" fmla="*/ 0 60000 65536"/>
                <a:gd name="T18" fmla="*/ 0 60000 65536"/>
                <a:gd name="T19" fmla="*/ 0 60000 65536"/>
                <a:gd name="T20" fmla="*/ 0 60000 65536"/>
                <a:gd name="T21" fmla="*/ 0 w 12"/>
                <a:gd name="T22" fmla="*/ 0 h 24"/>
                <a:gd name="T23" fmla="*/ 12 w 1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4">
                  <a:moveTo>
                    <a:pt x="0" y="0"/>
                  </a:moveTo>
                  <a:lnTo>
                    <a:pt x="0" y="22"/>
                  </a:lnTo>
                  <a:lnTo>
                    <a:pt x="7" y="24"/>
                  </a:lnTo>
                  <a:lnTo>
                    <a:pt x="12" y="17"/>
                  </a:lnTo>
                  <a:lnTo>
                    <a:pt x="12" y="0"/>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6" name="Freeform 112"/>
            <p:cNvSpPr>
              <a:spLocks/>
            </p:cNvSpPr>
            <p:nvPr/>
          </p:nvSpPr>
          <p:spPr bwMode="gray">
            <a:xfrm>
              <a:off x="7265988" y="2608263"/>
              <a:ext cx="163512" cy="319087"/>
            </a:xfrm>
            <a:custGeom>
              <a:avLst/>
              <a:gdLst>
                <a:gd name="T0" fmla="*/ 0 w 103"/>
                <a:gd name="T1" fmla="*/ 0 h 201"/>
                <a:gd name="T2" fmla="*/ 0 w 103"/>
                <a:gd name="T3" fmla="*/ 83164232 h 201"/>
                <a:gd name="T4" fmla="*/ 100805942 w 103"/>
                <a:gd name="T5" fmla="*/ 239413675 h 201"/>
                <a:gd name="T6" fmla="*/ 138607376 w 103"/>
                <a:gd name="T7" fmla="*/ 375501899 h 201"/>
                <a:gd name="T8" fmla="*/ 204131238 w 103"/>
                <a:gd name="T9" fmla="*/ 496469210 h 201"/>
                <a:gd name="T10" fmla="*/ 226813369 w 103"/>
                <a:gd name="T11" fmla="*/ 506549819 h 201"/>
                <a:gd name="T12" fmla="*/ 249493912 w 103"/>
                <a:gd name="T13" fmla="*/ 491428905 h 201"/>
                <a:gd name="T14" fmla="*/ 259574506 w 103"/>
                <a:gd name="T15" fmla="*/ 461187077 h 201"/>
                <a:gd name="T16" fmla="*/ 168849159 w 103"/>
                <a:gd name="T17" fmla="*/ 357861627 h 201"/>
                <a:gd name="T18" fmla="*/ 171370101 w 103"/>
                <a:gd name="T19" fmla="*/ 304937635 h 201"/>
                <a:gd name="T20" fmla="*/ 191531289 w 103"/>
                <a:gd name="T21" fmla="*/ 299897330 h 201"/>
                <a:gd name="T22" fmla="*/ 194050644 w 103"/>
                <a:gd name="T23" fmla="*/ 269655502 h 201"/>
                <a:gd name="T24" fmla="*/ 17640246 w 103"/>
                <a:gd name="T25" fmla="*/ 12599968 h 201"/>
                <a:gd name="T26" fmla="*/ 0 w 103"/>
                <a:gd name="T27" fmla="*/ 0 h 201"/>
                <a:gd name="T28" fmla="*/ 0 w 103"/>
                <a:gd name="T29" fmla="*/ 0 h 2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201"/>
                <a:gd name="T47" fmla="*/ 103 w 103"/>
                <a:gd name="T48" fmla="*/ 201 h 2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201">
                  <a:moveTo>
                    <a:pt x="0" y="0"/>
                  </a:moveTo>
                  <a:lnTo>
                    <a:pt x="0" y="33"/>
                  </a:lnTo>
                  <a:lnTo>
                    <a:pt x="40" y="95"/>
                  </a:lnTo>
                  <a:lnTo>
                    <a:pt x="55" y="149"/>
                  </a:lnTo>
                  <a:lnTo>
                    <a:pt x="81" y="197"/>
                  </a:lnTo>
                  <a:lnTo>
                    <a:pt x="90" y="201"/>
                  </a:lnTo>
                  <a:lnTo>
                    <a:pt x="99" y="195"/>
                  </a:lnTo>
                  <a:lnTo>
                    <a:pt x="103" y="183"/>
                  </a:lnTo>
                  <a:lnTo>
                    <a:pt x="67" y="142"/>
                  </a:lnTo>
                  <a:lnTo>
                    <a:pt x="68" y="121"/>
                  </a:lnTo>
                  <a:lnTo>
                    <a:pt x="76" y="119"/>
                  </a:lnTo>
                  <a:lnTo>
                    <a:pt x="77" y="107"/>
                  </a:lnTo>
                  <a:lnTo>
                    <a:pt x="7" y="5"/>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7" name="Freeform 113"/>
            <p:cNvSpPr>
              <a:spLocks/>
            </p:cNvSpPr>
            <p:nvPr/>
          </p:nvSpPr>
          <p:spPr bwMode="gray">
            <a:xfrm>
              <a:off x="7697788" y="2451100"/>
              <a:ext cx="34925" cy="26988"/>
            </a:xfrm>
            <a:custGeom>
              <a:avLst/>
              <a:gdLst>
                <a:gd name="T0" fmla="*/ 25201563 w 22"/>
                <a:gd name="T1" fmla="*/ 0 h 17"/>
                <a:gd name="T2" fmla="*/ 0 w 22"/>
                <a:gd name="T3" fmla="*/ 0 h 17"/>
                <a:gd name="T4" fmla="*/ 15120938 w 22"/>
                <a:gd name="T5" fmla="*/ 22682620 h 17"/>
                <a:gd name="T6" fmla="*/ 47883763 w 22"/>
                <a:gd name="T7" fmla="*/ 42844244 h 17"/>
                <a:gd name="T8" fmla="*/ 55443438 w 22"/>
                <a:gd name="T9" fmla="*/ 32763432 h 17"/>
                <a:gd name="T10" fmla="*/ 25201563 w 22"/>
                <a:gd name="T11" fmla="*/ 0 h 17"/>
                <a:gd name="T12" fmla="*/ 25201563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10" y="0"/>
                  </a:moveTo>
                  <a:lnTo>
                    <a:pt x="0" y="0"/>
                  </a:lnTo>
                  <a:lnTo>
                    <a:pt x="6" y="9"/>
                  </a:lnTo>
                  <a:lnTo>
                    <a:pt x="19" y="17"/>
                  </a:lnTo>
                  <a:lnTo>
                    <a:pt x="22" y="13"/>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8" name="Freeform 114"/>
            <p:cNvSpPr>
              <a:spLocks/>
            </p:cNvSpPr>
            <p:nvPr/>
          </p:nvSpPr>
          <p:spPr bwMode="gray">
            <a:xfrm>
              <a:off x="7745413" y="2459038"/>
              <a:ext cx="28575" cy="20637"/>
            </a:xfrm>
            <a:custGeom>
              <a:avLst/>
              <a:gdLst>
                <a:gd name="T0" fmla="*/ 0 w 18"/>
                <a:gd name="T1" fmla="*/ 0 h 13"/>
                <a:gd name="T2" fmla="*/ 2520950 w 18"/>
                <a:gd name="T3" fmla="*/ 22680063 h 13"/>
                <a:gd name="T4" fmla="*/ 42843450 w 18"/>
                <a:gd name="T5" fmla="*/ 32760444 h 13"/>
                <a:gd name="T6" fmla="*/ 45362813 w 18"/>
                <a:gd name="T7" fmla="*/ 20160762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1" y="9"/>
                  </a:lnTo>
                  <a:lnTo>
                    <a:pt x="17" y="13"/>
                  </a:lnTo>
                  <a:lnTo>
                    <a:pt x="18" y="8"/>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69" name="Freeform 115"/>
            <p:cNvSpPr>
              <a:spLocks/>
            </p:cNvSpPr>
            <p:nvPr/>
          </p:nvSpPr>
          <p:spPr bwMode="gray">
            <a:xfrm>
              <a:off x="7880350" y="2511425"/>
              <a:ext cx="30163" cy="17463"/>
            </a:xfrm>
            <a:custGeom>
              <a:avLst/>
              <a:gdLst>
                <a:gd name="T0" fmla="*/ 0 w 19"/>
                <a:gd name="T1" fmla="*/ 0 h 11"/>
                <a:gd name="T2" fmla="*/ 15121188 w 19"/>
                <a:gd name="T3" fmla="*/ 27723306 h 11"/>
                <a:gd name="T4" fmla="*/ 42844160 w 19"/>
                <a:gd name="T5" fmla="*/ 27723306 h 11"/>
                <a:gd name="T6" fmla="*/ 47884556 w 19"/>
                <a:gd name="T7" fmla="*/ 10080914 h 11"/>
                <a:gd name="T8" fmla="*/ 0 w 19"/>
                <a:gd name="T9" fmla="*/ 0 h 11"/>
                <a:gd name="T10" fmla="*/ 0 w 19"/>
                <a:gd name="T11" fmla="*/ 0 h 11"/>
                <a:gd name="T12" fmla="*/ 0 60000 65536"/>
                <a:gd name="T13" fmla="*/ 0 60000 65536"/>
                <a:gd name="T14" fmla="*/ 0 60000 65536"/>
                <a:gd name="T15" fmla="*/ 0 60000 65536"/>
                <a:gd name="T16" fmla="*/ 0 60000 65536"/>
                <a:gd name="T17" fmla="*/ 0 60000 65536"/>
                <a:gd name="T18" fmla="*/ 0 w 19"/>
                <a:gd name="T19" fmla="*/ 0 h 11"/>
                <a:gd name="T20" fmla="*/ 19 w 1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9" h="11">
                  <a:moveTo>
                    <a:pt x="0" y="0"/>
                  </a:moveTo>
                  <a:lnTo>
                    <a:pt x="6" y="11"/>
                  </a:lnTo>
                  <a:lnTo>
                    <a:pt x="17" y="11"/>
                  </a:lnTo>
                  <a:lnTo>
                    <a:pt x="19" y="4"/>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0" name="Freeform 116"/>
            <p:cNvSpPr>
              <a:spLocks/>
            </p:cNvSpPr>
            <p:nvPr/>
          </p:nvSpPr>
          <p:spPr bwMode="gray">
            <a:xfrm>
              <a:off x="8054975" y="2538413"/>
              <a:ext cx="23813" cy="28575"/>
            </a:xfrm>
            <a:custGeom>
              <a:avLst/>
              <a:gdLst>
                <a:gd name="T0" fmla="*/ 0 w 15"/>
                <a:gd name="T1" fmla="*/ 2520950 h 18"/>
                <a:gd name="T2" fmla="*/ 22682676 w 15"/>
                <a:gd name="T3" fmla="*/ 45362813 h 18"/>
                <a:gd name="T4" fmla="*/ 37803931 w 15"/>
                <a:gd name="T5" fmla="*/ 25201563 h 18"/>
                <a:gd name="T6" fmla="*/ 37803931 w 15"/>
                <a:gd name="T7" fmla="*/ 0 h 18"/>
                <a:gd name="T8" fmla="*/ 0 w 15"/>
                <a:gd name="T9" fmla="*/ 2520950 h 18"/>
                <a:gd name="T10" fmla="*/ 0 w 15"/>
                <a:gd name="T11" fmla="*/ 2520950 h 18"/>
                <a:gd name="T12" fmla="*/ 0 60000 65536"/>
                <a:gd name="T13" fmla="*/ 0 60000 65536"/>
                <a:gd name="T14" fmla="*/ 0 60000 65536"/>
                <a:gd name="T15" fmla="*/ 0 60000 65536"/>
                <a:gd name="T16" fmla="*/ 0 60000 65536"/>
                <a:gd name="T17" fmla="*/ 0 60000 65536"/>
                <a:gd name="T18" fmla="*/ 0 w 15"/>
                <a:gd name="T19" fmla="*/ 0 h 18"/>
                <a:gd name="T20" fmla="*/ 15 w 1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5" h="18">
                  <a:moveTo>
                    <a:pt x="0" y="1"/>
                  </a:moveTo>
                  <a:lnTo>
                    <a:pt x="9" y="18"/>
                  </a:lnTo>
                  <a:lnTo>
                    <a:pt x="15" y="10"/>
                  </a:lnTo>
                  <a:lnTo>
                    <a:pt x="15" y="0"/>
                  </a:lnTo>
                  <a:lnTo>
                    <a:pt x="0"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1" name="Freeform 117"/>
            <p:cNvSpPr>
              <a:spLocks/>
            </p:cNvSpPr>
            <p:nvPr/>
          </p:nvSpPr>
          <p:spPr bwMode="gray">
            <a:xfrm>
              <a:off x="8153400" y="2459038"/>
              <a:ext cx="31750" cy="36512"/>
            </a:xfrm>
            <a:custGeom>
              <a:avLst/>
              <a:gdLst>
                <a:gd name="T0" fmla="*/ 30241875 w 20"/>
                <a:gd name="T1" fmla="*/ 0 h 23"/>
                <a:gd name="T2" fmla="*/ 0 w 20"/>
                <a:gd name="T3" fmla="*/ 40321948 h 23"/>
                <a:gd name="T4" fmla="*/ 7559675 w 20"/>
                <a:gd name="T5" fmla="*/ 57962006 h 23"/>
                <a:gd name="T6" fmla="*/ 47883763 w 20"/>
                <a:gd name="T7" fmla="*/ 35281704 h 23"/>
                <a:gd name="T8" fmla="*/ 50403125 w 20"/>
                <a:gd name="T9" fmla="*/ 10080487 h 23"/>
                <a:gd name="T10" fmla="*/ 30241875 w 20"/>
                <a:gd name="T11" fmla="*/ 0 h 23"/>
                <a:gd name="T12" fmla="*/ 30241875 w 20"/>
                <a:gd name="T13" fmla="*/ 0 h 23"/>
                <a:gd name="T14" fmla="*/ 0 60000 65536"/>
                <a:gd name="T15" fmla="*/ 0 60000 65536"/>
                <a:gd name="T16" fmla="*/ 0 60000 65536"/>
                <a:gd name="T17" fmla="*/ 0 60000 65536"/>
                <a:gd name="T18" fmla="*/ 0 60000 65536"/>
                <a:gd name="T19" fmla="*/ 0 60000 65536"/>
                <a:gd name="T20" fmla="*/ 0 60000 65536"/>
                <a:gd name="T21" fmla="*/ 0 w 20"/>
                <a:gd name="T22" fmla="*/ 0 h 23"/>
                <a:gd name="T23" fmla="*/ 20 w 2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3">
                  <a:moveTo>
                    <a:pt x="12" y="0"/>
                  </a:moveTo>
                  <a:lnTo>
                    <a:pt x="0" y="16"/>
                  </a:lnTo>
                  <a:lnTo>
                    <a:pt x="3" y="23"/>
                  </a:lnTo>
                  <a:lnTo>
                    <a:pt x="19" y="14"/>
                  </a:lnTo>
                  <a:lnTo>
                    <a:pt x="20" y="4"/>
                  </a:lnTo>
                  <a:lnTo>
                    <a:pt x="1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2" name="Freeform 118"/>
            <p:cNvSpPr>
              <a:spLocks/>
            </p:cNvSpPr>
            <p:nvPr/>
          </p:nvSpPr>
          <p:spPr bwMode="gray">
            <a:xfrm>
              <a:off x="8253413" y="2379663"/>
              <a:ext cx="19050" cy="26987"/>
            </a:xfrm>
            <a:custGeom>
              <a:avLst/>
              <a:gdLst>
                <a:gd name="T0" fmla="*/ 25201563 w 12"/>
                <a:gd name="T1" fmla="*/ 0 h 17"/>
                <a:gd name="T2" fmla="*/ 0 w 12"/>
                <a:gd name="T3" fmla="*/ 32760631 h 17"/>
                <a:gd name="T4" fmla="*/ 30241875 w 12"/>
                <a:gd name="T5" fmla="*/ 42841069 h 17"/>
                <a:gd name="T6" fmla="*/ 25201563 w 12"/>
                <a:gd name="T7" fmla="*/ 0 h 17"/>
                <a:gd name="T8" fmla="*/ 25201563 w 12"/>
                <a:gd name="T9" fmla="*/ 0 h 17"/>
                <a:gd name="T10" fmla="*/ 0 60000 65536"/>
                <a:gd name="T11" fmla="*/ 0 60000 65536"/>
                <a:gd name="T12" fmla="*/ 0 60000 65536"/>
                <a:gd name="T13" fmla="*/ 0 60000 65536"/>
                <a:gd name="T14" fmla="*/ 0 60000 65536"/>
                <a:gd name="T15" fmla="*/ 0 w 12"/>
                <a:gd name="T16" fmla="*/ 0 h 17"/>
                <a:gd name="T17" fmla="*/ 12 w 12"/>
                <a:gd name="T18" fmla="*/ 17 h 17"/>
              </a:gdLst>
              <a:ahLst/>
              <a:cxnLst>
                <a:cxn ang="T10">
                  <a:pos x="T0" y="T1"/>
                </a:cxn>
                <a:cxn ang="T11">
                  <a:pos x="T2" y="T3"/>
                </a:cxn>
                <a:cxn ang="T12">
                  <a:pos x="T4" y="T5"/>
                </a:cxn>
                <a:cxn ang="T13">
                  <a:pos x="T6" y="T7"/>
                </a:cxn>
                <a:cxn ang="T14">
                  <a:pos x="T8" y="T9"/>
                </a:cxn>
              </a:cxnLst>
              <a:rect l="T15" t="T16" r="T17" b="T18"/>
              <a:pathLst>
                <a:path w="12" h="17">
                  <a:moveTo>
                    <a:pt x="10" y="0"/>
                  </a:moveTo>
                  <a:lnTo>
                    <a:pt x="0" y="13"/>
                  </a:lnTo>
                  <a:lnTo>
                    <a:pt x="12" y="17"/>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3" name="Freeform 119"/>
            <p:cNvSpPr>
              <a:spLocks/>
            </p:cNvSpPr>
            <p:nvPr/>
          </p:nvSpPr>
          <p:spPr bwMode="gray">
            <a:xfrm>
              <a:off x="8281988" y="2344738"/>
              <a:ext cx="19050" cy="38100"/>
            </a:xfrm>
            <a:custGeom>
              <a:avLst/>
              <a:gdLst>
                <a:gd name="T0" fmla="*/ 20161250 w 12"/>
                <a:gd name="T1" fmla="*/ 0 h 24"/>
                <a:gd name="T2" fmla="*/ 0 w 12"/>
                <a:gd name="T3" fmla="*/ 30241875 h 24"/>
                <a:gd name="T4" fmla="*/ 5040313 w 12"/>
                <a:gd name="T5" fmla="*/ 60483750 h 24"/>
                <a:gd name="T6" fmla="*/ 30241875 w 12"/>
                <a:gd name="T7" fmla="*/ 45362813 h 24"/>
                <a:gd name="T8" fmla="*/ 20161250 w 12"/>
                <a:gd name="T9" fmla="*/ 0 h 24"/>
                <a:gd name="T10" fmla="*/ 20161250 w 12"/>
                <a:gd name="T11" fmla="*/ 0 h 24"/>
                <a:gd name="T12" fmla="*/ 0 60000 65536"/>
                <a:gd name="T13" fmla="*/ 0 60000 65536"/>
                <a:gd name="T14" fmla="*/ 0 60000 65536"/>
                <a:gd name="T15" fmla="*/ 0 60000 65536"/>
                <a:gd name="T16" fmla="*/ 0 60000 65536"/>
                <a:gd name="T17" fmla="*/ 0 60000 65536"/>
                <a:gd name="T18" fmla="*/ 0 w 12"/>
                <a:gd name="T19" fmla="*/ 0 h 24"/>
                <a:gd name="T20" fmla="*/ 12 w 1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2" h="24">
                  <a:moveTo>
                    <a:pt x="8" y="0"/>
                  </a:moveTo>
                  <a:lnTo>
                    <a:pt x="0" y="12"/>
                  </a:lnTo>
                  <a:lnTo>
                    <a:pt x="2" y="24"/>
                  </a:lnTo>
                  <a:lnTo>
                    <a:pt x="12" y="18"/>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4" name="Freeform 120"/>
            <p:cNvSpPr>
              <a:spLocks/>
            </p:cNvSpPr>
            <p:nvPr/>
          </p:nvSpPr>
          <p:spPr bwMode="gray">
            <a:xfrm>
              <a:off x="7927975" y="1909763"/>
              <a:ext cx="61913" cy="42862"/>
            </a:xfrm>
            <a:custGeom>
              <a:avLst/>
              <a:gdLst>
                <a:gd name="T0" fmla="*/ 37803443 w 39"/>
                <a:gd name="T1" fmla="*/ 0 h 27"/>
                <a:gd name="T2" fmla="*/ 10080706 w 39"/>
                <a:gd name="T3" fmla="*/ 22680348 h 27"/>
                <a:gd name="T4" fmla="*/ 0 w 39"/>
                <a:gd name="T5" fmla="*/ 45362283 h 27"/>
                <a:gd name="T6" fmla="*/ 15121060 w 39"/>
                <a:gd name="T7" fmla="*/ 63002378 h 27"/>
                <a:gd name="T8" fmla="*/ 47884149 w 39"/>
                <a:gd name="T9" fmla="*/ 52921870 h 27"/>
                <a:gd name="T10" fmla="*/ 80645651 w 39"/>
                <a:gd name="T11" fmla="*/ 63002378 h 27"/>
                <a:gd name="T12" fmla="*/ 98287681 w 39"/>
                <a:gd name="T13" fmla="*/ 68042631 h 27"/>
                <a:gd name="T14" fmla="*/ 98287681 w 39"/>
                <a:gd name="T15" fmla="*/ 10080507 h 27"/>
                <a:gd name="T16" fmla="*/ 37803443 w 39"/>
                <a:gd name="T17" fmla="*/ 0 h 27"/>
                <a:gd name="T18" fmla="*/ 37803443 w 39"/>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7"/>
                <a:gd name="T32" fmla="*/ 39 w 39"/>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7">
                  <a:moveTo>
                    <a:pt x="15" y="0"/>
                  </a:moveTo>
                  <a:lnTo>
                    <a:pt x="4" y="9"/>
                  </a:lnTo>
                  <a:lnTo>
                    <a:pt x="0" y="18"/>
                  </a:lnTo>
                  <a:lnTo>
                    <a:pt x="6" y="25"/>
                  </a:lnTo>
                  <a:lnTo>
                    <a:pt x="19" y="21"/>
                  </a:lnTo>
                  <a:lnTo>
                    <a:pt x="32" y="25"/>
                  </a:lnTo>
                  <a:lnTo>
                    <a:pt x="39" y="27"/>
                  </a:lnTo>
                  <a:lnTo>
                    <a:pt x="39" y="4"/>
                  </a:lnTo>
                  <a:lnTo>
                    <a:pt x="1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5" name="Freeform 121"/>
            <p:cNvSpPr>
              <a:spLocks/>
            </p:cNvSpPr>
            <p:nvPr/>
          </p:nvSpPr>
          <p:spPr bwMode="gray">
            <a:xfrm>
              <a:off x="1212850" y="2033588"/>
              <a:ext cx="47625" cy="53975"/>
            </a:xfrm>
            <a:custGeom>
              <a:avLst/>
              <a:gdLst>
                <a:gd name="T0" fmla="*/ 0 w 30"/>
                <a:gd name="T1" fmla="*/ 0 h 34"/>
                <a:gd name="T2" fmla="*/ 45362813 w 30"/>
                <a:gd name="T3" fmla="*/ 85685313 h 34"/>
                <a:gd name="T4" fmla="*/ 75604688 w 30"/>
                <a:gd name="T5" fmla="*/ 80645000 h 34"/>
                <a:gd name="T6" fmla="*/ 75604688 w 30"/>
                <a:gd name="T7" fmla="*/ 50403125 h 34"/>
                <a:gd name="T8" fmla="*/ 0 w 30"/>
                <a:gd name="T9" fmla="*/ 0 h 34"/>
                <a:gd name="T10" fmla="*/ 0 w 30"/>
                <a:gd name="T11" fmla="*/ 0 h 34"/>
                <a:gd name="T12" fmla="*/ 0 60000 65536"/>
                <a:gd name="T13" fmla="*/ 0 60000 65536"/>
                <a:gd name="T14" fmla="*/ 0 60000 65536"/>
                <a:gd name="T15" fmla="*/ 0 60000 65536"/>
                <a:gd name="T16" fmla="*/ 0 60000 65536"/>
                <a:gd name="T17" fmla="*/ 0 60000 65536"/>
                <a:gd name="T18" fmla="*/ 0 w 30"/>
                <a:gd name="T19" fmla="*/ 0 h 34"/>
                <a:gd name="T20" fmla="*/ 30 w 3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0" h="34">
                  <a:moveTo>
                    <a:pt x="0" y="0"/>
                  </a:moveTo>
                  <a:lnTo>
                    <a:pt x="18" y="34"/>
                  </a:lnTo>
                  <a:lnTo>
                    <a:pt x="30" y="32"/>
                  </a:lnTo>
                  <a:lnTo>
                    <a:pt x="30" y="20"/>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6" name="Freeform 124"/>
            <p:cNvSpPr>
              <a:spLocks/>
            </p:cNvSpPr>
            <p:nvPr/>
          </p:nvSpPr>
          <p:spPr bwMode="gray">
            <a:xfrm>
              <a:off x="1258888" y="1619250"/>
              <a:ext cx="68262" cy="52388"/>
            </a:xfrm>
            <a:custGeom>
              <a:avLst/>
              <a:gdLst>
                <a:gd name="T0" fmla="*/ 52922100 w 43"/>
                <a:gd name="T1" fmla="*/ 0 h 33"/>
                <a:gd name="T2" fmla="*/ 0 w 43"/>
                <a:gd name="T3" fmla="*/ 45363245 h 33"/>
                <a:gd name="T4" fmla="*/ 15120827 w 43"/>
                <a:gd name="T5" fmla="*/ 83166744 h 33"/>
                <a:gd name="T6" fmla="*/ 42841549 w 43"/>
                <a:gd name="T7" fmla="*/ 63005301 h 33"/>
                <a:gd name="T8" fmla="*/ 57962375 w 43"/>
                <a:gd name="T9" fmla="*/ 78126383 h 33"/>
                <a:gd name="T10" fmla="*/ 108365131 w 43"/>
                <a:gd name="T11" fmla="*/ 57964941 h 33"/>
                <a:gd name="T12" fmla="*/ 108365131 w 43"/>
                <a:gd name="T13" fmla="*/ 32763138 h 33"/>
                <a:gd name="T14" fmla="*/ 52922100 w 43"/>
                <a:gd name="T15" fmla="*/ 0 h 33"/>
                <a:gd name="T16" fmla="*/ 52922100 w 4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3"/>
                <a:gd name="T29" fmla="*/ 43 w 4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3">
                  <a:moveTo>
                    <a:pt x="21" y="0"/>
                  </a:moveTo>
                  <a:lnTo>
                    <a:pt x="0" y="18"/>
                  </a:lnTo>
                  <a:lnTo>
                    <a:pt x="6" y="33"/>
                  </a:lnTo>
                  <a:lnTo>
                    <a:pt x="17" y="25"/>
                  </a:lnTo>
                  <a:lnTo>
                    <a:pt x="23" y="31"/>
                  </a:lnTo>
                  <a:lnTo>
                    <a:pt x="43" y="23"/>
                  </a:lnTo>
                  <a:lnTo>
                    <a:pt x="43" y="13"/>
                  </a:lnTo>
                  <a:lnTo>
                    <a:pt x="2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7" name="Freeform 125"/>
            <p:cNvSpPr>
              <a:spLocks/>
            </p:cNvSpPr>
            <p:nvPr/>
          </p:nvSpPr>
          <p:spPr bwMode="gray">
            <a:xfrm>
              <a:off x="1050925" y="2506663"/>
              <a:ext cx="17463" cy="25400"/>
            </a:xfrm>
            <a:custGeom>
              <a:avLst/>
              <a:gdLst>
                <a:gd name="T0" fmla="*/ 0 w 11"/>
                <a:gd name="T1" fmla="*/ 0 h 16"/>
                <a:gd name="T2" fmla="*/ 0 w 11"/>
                <a:gd name="T3" fmla="*/ 40322500 h 16"/>
                <a:gd name="T4" fmla="*/ 27723306 w 11"/>
                <a:gd name="T5" fmla="*/ 32761238 h 16"/>
                <a:gd name="T6" fmla="*/ 27723306 w 11"/>
                <a:gd name="T7" fmla="*/ 17640300 h 16"/>
                <a:gd name="T8" fmla="*/ 0 w 11"/>
                <a:gd name="T9" fmla="*/ 0 h 16"/>
                <a:gd name="T10" fmla="*/ 0 w 11"/>
                <a:gd name="T11" fmla="*/ 0 h 16"/>
                <a:gd name="T12" fmla="*/ 0 60000 65536"/>
                <a:gd name="T13" fmla="*/ 0 60000 65536"/>
                <a:gd name="T14" fmla="*/ 0 60000 65536"/>
                <a:gd name="T15" fmla="*/ 0 60000 65536"/>
                <a:gd name="T16" fmla="*/ 0 60000 65536"/>
                <a:gd name="T17" fmla="*/ 0 60000 65536"/>
                <a:gd name="T18" fmla="*/ 0 w 11"/>
                <a:gd name="T19" fmla="*/ 0 h 16"/>
                <a:gd name="T20" fmla="*/ 11 w 1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1" h="16">
                  <a:moveTo>
                    <a:pt x="0" y="0"/>
                  </a:moveTo>
                  <a:lnTo>
                    <a:pt x="0" y="16"/>
                  </a:lnTo>
                  <a:lnTo>
                    <a:pt x="11" y="13"/>
                  </a:lnTo>
                  <a:lnTo>
                    <a:pt x="11" y="7"/>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8" name="Freeform 126"/>
            <p:cNvSpPr>
              <a:spLocks/>
            </p:cNvSpPr>
            <p:nvPr/>
          </p:nvSpPr>
          <p:spPr bwMode="gray">
            <a:xfrm>
              <a:off x="989013" y="2517775"/>
              <a:ext cx="46037" cy="36513"/>
            </a:xfrm>
            <a:custGeom>
              <a:avLst/>
              <a:gdLst>
                <a:gd name="T0" fmla="*/ 55442835 w 29"/>
                <a:gd name="T1" fmla="*/ 0 h 23"/>
                <a:gd name="T2" fmla="*/ 0 w 29"/>
                <a:gd name="T3" fmla="*/ 27722892 h 23"/>
                <a:gd name="T4" fmla="*/ 10080516 w 29"/>
                <a:gd name="T5" fmla="*/ 57965181 h 23"/>
                <a:gd name="T6" fmla="*/ 30241547 w 29"/>
                <a:gd name="T7" fmla="*/ 40323052 h 23"/>
                <a:gd name="T8" fmla="*/ 73082944 w 29"/>
                <a:gd name="T9" fmla="*/ 22682511 h 23"/>
                <a:gd name="T10" fmla="*/ 55442835 w 29"/>
                <a:gd name="T11" fmla="*/ 0 h 23"/>
                <a:gd name="T12" fmla="*/ 55442835 w 29"/>
                <a:gd name="T13" fmla="*/ 0 h 23"/>
                <a:gd name="T14" fmla="*/ 0 60000 65536"/>
                <a:gd name="T15" fmla="*/ 0 60000 65536"/>
                <a:gd name="T16" fmla="*/ 0 60000 65536"/>
                <a:gd name="T17" fmla="*/ 0 60000 65536"/>
                <a:gd name="T18" fmla="*/ 0 60000 65536"/>
                <a:gd name="T19" fmla="*/ 0 60000 65536"/>
                <a:gd name="T20" fmla="*/ 0 60000 65536"/>
                <a:gd name="T21" fmla="*/ 0 w 29"/>
                <a:gd name="T22" fmla="*/ 0 h 23"/>
                <a:gd name="T23" fmla="*/ 29 w 2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3">
                  <a:moveTo>
                    <a:pt x="22" y="0"/>
                  </a:moveTo>
                  <a:lnTo>
                    <a:pt x="0" y="11"/>
                  </a:lnTo>
                  <a:lnTo>
                    <a:pt x="4" y="23"/>
                  </a:lnTo>
                  <a:lnTo>
                    <a:pt x="12" y="16"/>
                  </a:lnTo>
                  <a:lnTo>
                    <a:pt x="29" y="9"/>
                  </a:lnTo>
                  <a:lnTo>
                    <a:pt x="2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79" name="Freeform 127"/>
            <p:cNvSpPr>
              <a:spLocks/>
            </p:cNvSpPr>
            <p:nvPr/>
          </p:nvSpPr>
          <p:spPr bwMode="gray">
            <a:xfrm>
              <a:off x="846138" y="2535238"/>
              <a:ext cx="28575" cy="31750"/>
            </a:xfrm>
            <a:custGeom>
              <a:avLst/>
              <a:gdLst>
                <a:gd name="T0" fmla="*/ 45362813 w 18"/>
                <a:gd name="T1" fmla="*/ 10080625 h 20"/>
                <a:gd name="T2" fmla="*/ 5040313 w 18"/>
                <a:gd name="T3" fmla="*/ 0 h 20"/>
                <a:gd name="T4" fmla="*/ 0 w 18"/>
                <a:gd name="T5" fmla="*/ 17640300 h 20"/>
                <a:gd name="T6" fmla="*/ 5040313 w 18"/>
                <a:gd name="T7" fmla="*/ 50403125 h 20"/>
                <a:gd name="T8" fmla="*/ 45362813 w 18"/>
                <a:gd name="T9" fmla="*/ 10080625 h 20"/>
                <a:gd name="T10" fmla="*/ 45362813 w 18"/>
                <a:gd name="T11" fmla="*/ 10080625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18" y="4"/>
                  </a:moveTo>
                  <a:lnTo>
                    <a:pt x="2" y="0"/>
                  </a:lnTo>
                  <a:lnTo>
                    <a:pt x="0" y="7"/>
                  </a:lnTo>
                  <a:lnTo>
                    <a:pt x="2" y="20"/>
                  </a:lnTo>
                  <a:lnTo>
                    <a:pt x="18"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0" name="Freeform 128"/>
            <p:cNvSpPr>
              <a:spLocks/>
            </p:cNvSpPr>
            <p:nvPr/>
          </p:nvSpPr>
          <p:spPr bwMode="gray">
            <a:xfrm>
              <a:off x="792163" y="2528888"/>
              <a:ext cx="30162" cy="31750"/>
            </a:xfrm>
            <a:custGeom>
              <a:avLst/>
              <a:gdLst>
                <a:gd name="T0" fmla="*/ 47881381 w 19"/>
                <a:gd name="T1" fmla="*/ 17640300 h 20"/>
                <a:gd name="T2" fmla="*/ 12599779 w 19"/>
                <a:gd name="T3" fmla="*/ 0 h 20"/>
                <a:gd name="T4" fmla="*/ 0 w 19"/>
                <a:gd name="T5" fmla="*/ 27720925 h 20"/>
                <a:gd name="T6" fmla="*/ 22680237 w 19"/>
                <a:gd name="T7" fmla="*/ 50403125 h 20"/>
                <a:gd name="T8" fmla="*/ 47881381 w 19"/>
                <a:gd name="T9" fmla="*/ 17640300 h 20"/>
                <a:gd name="T10" fmla="*/ 47881381 w 19"/>
                <a:gd name="T11" fmla="*/ 17640300 h 20"/>
                <a:gd name="T12" fmla="*/ 0 60000 65536"/>
                <a:gd name="T13" fmla="*/ 0 60000 65536"/>
                <a:gd name="T14" fmla="*/ 0 60000 65536"/>
                <a:gd name="T15" fmla="*/ 0 60000 65536"/>
                <a:gd name="T16" fmla="*/ 0 60000 65536"/>
                <a:gd name="T17" fmla="*/ 0 60000 65536"/>
                <a:gd name="T18" fmla="*/ 0 w 19"/>
                <a:gd name="T19" fmla="*/ 0 h 20"/>
                <a:gd name="T20" fmla="*/ 19 w 1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9" h="20">
                  <a:moveTo>
                    <a:pt x="19" y="7"/>
                  </a:moveTo>
                  <a:lnTo>
                    <a:pt x="5" y="0"/>
                  </a:lnTo>
                  <a:lnTo>
                    <a:pt x="0" y="11"/>
                  </a:lnTo>
                  <a:lnTo>
                    <a:pt x="9" y="20"/>
                  </a:lnTo>
                  <a:lnTo>
                    <a:pt x="19" y="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1" name="Freeform 129"/>
            <p:cNvSpPr>
              <a:spLocks/>
            </p:cNvSpPr>
            <p:nvPr/>
          </p:nvSpPr>
          <p:spPr bwMode="gray">
            <a:xfrm>
              <a:off x="719138" y="2501900"/>
              <a:ext cx="23812" cy="33338"/>
            </a:xfrm>
            <a:custGeom>
              <a:avLst/>
              <a:gdLst>
                <a:gd name="T0" fmla="*/ 37800756 w 15"/>
                <a:gd name="T1" fmla="*/ 25201940 h 21"/>
                <a:gd name="T2" fmla="*/ 20160827 w 15"/>
                <a:gd name="T3" fmla="*/ 0 h 21"/>
                <a:gd name="T4" fmla="*/ 0 w 15"/>
                <a:gd name="T5" fmla="*/ 7561376 h 21"/>
                <a:gd name="T6" fmla="*/ 0 w 15"/>
                <a:gd name="T7" fmla="*/ 40323105 h 21"/>
                <a:gd name="T8" fmla="*/ 20160827 w 15"/>
                <a:gd name="T9" fmla="*/ 52924869 h 21"/>
                <a:gd name="T10" fmla="*/ 37800756 w 15"/>
                <a:gd name="T11" fmla="*/ 25201940 h 21"/>
                <a:gd name="T12" fmla="*/ 37800756 w 15"/>
                <a:gd name="T13" fmla="*/ 25201940 h 21"/>
                <a:gd name="T14" fmla="*/ 0 60000 65536"/>
                <a:gd name="T15" fmla="*/ 0 60000 65536"/>
                <a:gd name="T16" fmla="*/ 0 60000 65536"/>
                <a:gd name="T17" fmla="*/ 0 60000 65536"/>
                <a:gd name="T18" fmla="*/ 0 60000 65536"/>
                <a:gd name="T19" fmla="*/ 0 60000 65536"/>
                <a:gd name="T20" fmla="*/ 0 60000 65536"/>
                <a:gd name="T21" fmla="*/ 0 w 15"/>
                <a:gd name="T22" fmla="*/ 0 h 21"/>
                <a:gd name="T23" fmla="*/ 15 w 1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1">
                  <a:moveTo>
                    <a:pt x="15" y="10"/>
                  </a:moveTo>
                  <a:lnTo>
                    <a:pt x="8" y="0"/>
                  </a:lnTo>
                  <a:lnTo>
                    <a:pt x="0" y="3"/>
                  </a:lnTo>
                  <a:lnTo>
                    <a:pt x="0" y="16"/>
                  </a:lnTo>
                  <a:lnTo>
                    <a:pt x="8" y="21"/>
                  </a:lnTo>
                  <a:lnTo>
                    <a:pt x="15" y="1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2" name="Freeform 130"/>
            <p:cNvSpPr>
              <a:spLocks/>
            </p:cNvSpPr>
            <p:nvPr/>
          </p:nvSpPr>
          <p:spPr bwMode="gray">
            <a:xfrm>
              <a:off x="652463" y="2419350"/>
              <a:ext cx="12700" cy="20638"/>
            </a:xfrm>
            <a:custGeom>
              <a:avLst/>
              <a:gdLst>
                <a:gd name="T0" fmla="*/ 0 w 8"/>
                <a:gd name="T1" fmla="*/ 0 h 13"/>
                <a:gd name="T2" fmla="*/ 20161250 w 8"/>
                <a:gd name="T3" fmla="*/ 12601880 h 13"/>
                <a:gd name="T4" fmla="*/ 15120938 w 8"/>
                <a:gd name="T5" fmla="*/ 32763619 h 13"/>
                <a:gd name="T6" fmla="*/ 0 w 8"/>
                <a:gd name="T7" fmla="*/ 32763619 h 13"/>
                <a:gd name="T8" fmla="*/ 0 w 8"/>
                <a:gd name="T9" fmla="*/ 0 h 13"/>
                <a:gd name="T10" fmla="*/ 0 w 8"/>
                <a:gd name="T11" fmla="*/ 0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0" y="0"/>
                  </a:moveTo>
                  <a:lnTo>
                    <a:pt x="8" y="5"/>
                  </a:lnTo>
                  <a:lnTo>
                    <a:pt x="6" y="13"/>
                  </a:lnTo>
                  <a:lnTo>
                    <a:pt x="0" y="13"/>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3" name="Freeform 131"/>
            <p:cNvSpPr>
              <a:spLocks/>
            </p:cNvSpPr>
            <p:nvPr/>
          </p:nvSpPr>
          <p:spPr bwMode="gray">
            <a:xfrm>
              <a:off x="5805488" y="5735638"/>
              <a:ext cx="61912" cy="47625"/>
            </a:xfrm>
            <a:custGeom>
              <a:avLst/>
              <a:gdLst>
                <a:gd name="T0" fmla="*/ 2519342 w 39"/>
                <a:gd name="T1" fmla="*/ 0 h 30"/>
                <a:gd name="T2" fmla="*/ 0 w 39"/>
                <a:gd name="T3" fmla="*/ 55443438 h 30"/>
                <a:gd name="T4" fmla="*/ 78123419 w 39"/>
                <a:gd name="T5" fmla="*/ 75604688 h 30"/>
                <a:gd name="T6" fmla="*/ 98284506 w 39"/>
                <a:gd name="T7" fmla="*/ 27722513 h 30"/>
                <a:gd name="T8" fmla="*/ 70563805 w 39"/>
                <a:gd name="T9" fmla="*/ 35282188 h 30"/>
                <a:gd name="T10" fmla="*/ 32760973 w 39"/>
                <a:gd name="T11" fmla="*/ 45362813 h 30"/>
                <a:gd name="T12" fmla="*/ 22680429 w 39"/>
                <a:gd name="T13" fmla="*/ 2520950 h 30"/>
                <a:gd name="T14" fmla="*/ 2519342 w 39"/>
                <a:gd name="T15" fmla="*/ 0 h 30"/>
                <a:gd name="T16" fmla="*/ 2519342 w 39"/>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30"/>
                <a:gd name="T29" fmla="*/ 39 w 39"/>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30">
                  <a:moveTo>
                    <a:pt x="1" y="0"/>
                  </a:moveTo>
                  <a:lnTo>
                    <a:pt x="0" y="22"/>
                  </a:lnTo>
                  <a:lnTo>
                    <a:pt x="31" y="30"/>
                  </a:lnTo>
                  <a:lnTo>
                    <a:pt x="39" y="11"/>
                  </a:lnTo>
                  <a:lnTo>
                    <a:pt x="28" y="14"/>
                  </a:lnTo>
                  <a:lnTo>
                    <a:pt x="13" y="18"/>
                  </a:lnTo>
                  <a:lnTo>
                    <a:pt x="9" y="1"/>
                  </a:lnTo>
                  <a:lnTo>
                    <a:pt x="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4" name="Freeform 132"/>
            <p:cNvSpPr>
              <a:spLocks/>
            </p:cNvSpPr>
            <p:nvPr/>
          </p:nvSpPr>
          <p:spPr bwMode="gray">
            <a:xfrm>
              <a:off x="5715000" y="4902200"/>
              <a:ext cx="28575" cy="31750"/>
            </a:xfrm>
            <a:custGeom>
              <a:avLst/>
              <a:gdLst>
                <a:gd name="T0" fmla="*/ 17640300 w 18"/>
                <a:gd name="T1" fmla="*/ 0 h 20"/>
                <a:gd name="T2" fmla="*/ 0 w 18"/>
                <a:gd name="T3" fmla="*/ 25201563 h 20"/>
                <a:gd name="T4" fmla="*/ 2520950 w 18"/>
                <a:gd name="T5" fmla="*/ 50403125 h 20"/>
                <a:gd name="T6" fmla="*/ 45362813 w 18"/>
                <a:gd name="T7" fmla="*/ 17640300 h 20"/>
                <a:gd name="T8" fmla="*/ 17640300 w 18"/>
                <a:gd name="T9" fmla="*/ 0 h 20"/>
                <a:gd name="T10" fmla="*/ 17640300 w 18"/>
                <a:gd name="T11" fmla="*/ 0 h 20"/>
                <a:gd name="T12" fmla="*/ 0 60000 65536"/>
                <a:gd name="T13" fmla="*/ 0 60000 65536"/>
                <a:gd name="T14" fmla="*/ 0 60000 65536"/>
                <a:gd name="T15" fmla="*/ 0 60000 65536"/>
                <a:gd name="T16" fmla="*/ 0 60000 65536"/>
                <a:gd name="T17" fmla="*/ 0 60000 65536"/>
                <a:gd name="T18" fmla="*/ 0 w 18"/>
                <a:gd name="T19" fmla="*/ 0 h 20"/>
                <a:gd name="T20" fmla="*/ 18 w 1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8" h="20">
                  <a:moveTo>
                    <a:pt x="7" y="0"/>
                  </a:moveTo>
                  <a:lnTo>
                    <a:pt x="0" y="10"/>
                  </a:lnTo>
                  <a:lnTo>
                    <a:pt x="1" y="20"/>
                  </a:lnTo>
                  <a:lnTo>
                    <a:pt x="18" y="7"/>
                  </a:lnTo>
                  <a:lnTo>
                    <a:pt x="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5" name="Freeform 133"/>
            <p:cNvSpPr>
              <a:spLocks/>
            </p:cNvSpPr>
            <p:nvPr/>
          </p:nvSpPr>
          <p:spPr bwMode="gray">
            <a:xfrm>
              <a:off x="5661025" y="4929188"/>
              <a:ext cx="30163" cy="20637"/>
            </a:xfrm>
            <a:custGeom>
              <a:avLst/>
              <a:gdLst>
                <a:gd name="T0" fmla="*/ 27722972 w 19"/>
                <a:gd name="T1" fmla="*/ 0 h 13"/>
                <a:gd name="T2" fmla="*/ 0 w 19"/>
                <a:gd name="T3" fmla="*/ 2519301 h 13"/>
                <a:gd name="T4" fmla="*/ 0 w 19"/>
                <a:gd name="T5" fmla="*/ 27720253 h 13"/>
                <a:gd name="T6" fmla="*/ 17642180 w 19"/>
                <a:gd name="T7" fmla="*/ 32760444 h 13"/>
                <a:gd name="T8" fmla="*/ 47884556 w 19"/>
                <a:gd name="T9" fmla="*/ 17639873 h 13"/>
                <a:gd name="T10" fmla="*/ 27722972 w 19"/>
                <a:gd name="T11" fmla="*/ 0 h 13"/>
                <a:gd name="T12" fmla="*/ 27722972 w 19"/>
                <a:gd name="T13" fmla="*/ 0 h 13"/>
                <a:gd name="T14" fmla="*/ 0 60000 65536"/>
                <a:gd name="T15" fmla="*/ 0 60000 65536"/>
                <a:gd name="T16" fmla="*/ 0 60000 65536"/>
                <a:gd name="T17" fmla="*/ 0 60000 65536"/>
                <a:gd name="T18" fmla="*/ 0 60000 65536"/>
                <a:gd name="T19" fmla="*/ 0 60000 65536"/>
                <a:gd name="T20" fmla="*/ 0 60000 65536"/>
                <a:gd name="T21" fmla="*/ 0 w 19"/>
                <a:gd name="T22" fmla="*/ 0 h 13"/>
                <a:gd name="T23" fmla="*/ 19 w 1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3">
                  <a:moveTo>
                    <a:pt x="11" y="0"/>
                  </a:moveTo>
                  <a:lnTo>
                    <a:pt x="0" y="1"/>
                  </a:lnTo>
                  <a:lnTo>
                    <a:pt x="0" y="11"/>
                  </a:lnTo>
                  <a:lnTo>
                    <a:pt x="7" y="13"/>
                  </a:lnTo>
                  <a:lnTo>
                    <a:pt x="19" y="7"/>
                  </a:lnTo>
                  <a:lnTo>
                    <a:pt x="1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6" name="Freeform 134"/>
            <p:cNvSpPr>
              <a:spLocks/>
            </p:cNvSpPr>
            <p:nvPr/>
          </p:nvSpPr>
          <p:spPr bwMode="gray">
            <a:xfrm>
              <a:off x="5400675" y="4681538"/>
              <a:ext cx="188913" cy="346075"/>
            </a:xfrm>
            <a:custGeom>
              <a:avLst/>
              <a:gdLst>
                <a:gd name="T0" fmla="*/ 244456597 w 119"/>
                <a:gd name="T1" fmla="*/ 7561263 h 218"/>
                <a:gd name="T2" fmla="*/ 219254968 w 119"/>
                <a:gd name="T3" fmla="*/ 73083738 h 218"/>
                <a:gd name="T4" fmla="*/ 168851709 w 119"/>
                <a:gd name="T5" fmla="*/ 158769050 h 218"/>
                <a:gd name="T6" fmla="*/ 83166170 w 119"/>
                <a:gd name="T7" fmla="*/ 161290000 h 218"/>
                <a:gd name="T8" fmla="*/ 47883889 w 119"/>
                <a:gd name="T9" fmla="*/ 204133450 h 218"/>
                <a:gd name="T10" fmla="*/ 52924215 w 119"/>
                <a:gd name="T11" fmla="*/ 335181575 h 218"/>
                <a:gd name="T12" fmla="*/ 0 w 119"/>
                <a:gd name="T13" fmla="*/ 395665325 h 218"/>
                <a:gd name="T14" fmla="*/ 7561283 w 119"/>
                <a:gd name="T15" fmla="*/ 496471575 h 218"/>
                <a:gd name="T16" fmla="*/ 52924215 w 119"/>
                <a:gd name="T17" fmla="*/ 549394063 h 218"/>
                <a:gd name="T18" fmla="*/ 103327473 w 119"/>
                <a:gd name="T19" fmla="*/ 544353750 h 218"/>
                <a:gd name="T20" fmla="*/ 156250101 w 119"/>
                <a:gd name="T21" fmla="*/ 504031250 h 218"/>
                <a:gd name="T22" fmla="*/ 146169449 w 119"/>
                <a:gd name="T23" fmla="*/ 443547500 h 218"/>
                <a:gd name="T24" fmla="*/ 264617900 w 119"/>
                <a:gd name="T25" fmla="*/ 234375325 h 218"/>
                <a:gd name="T26" fmla="*/ 241935640 w 119"/>
                <a:gd name="T27" fmla="*/ 206652813 h 218"/>
                <a:gd name="T28" fmla="*/ 264617900 w 119"/>
                <a:gd name="T29" fmla="*/ 158769050 h 218"/>
                <a:gd name="T30" fmla="*/ 289819530 w 119"/>
                <a:gd name="T31" fmla="*/ 168851263 h 218"/>
                <a:gd name="T32" fmla="*/ 299900181 w 119"/>
                <a:gd name="T33" fmla="*/ 146169063 h 218"/>
                <a:gd name="T34" fmla="*/ 274698552 w 119"/>
                <a:gd name="T35" fmla="*/ 42843450 h 218"/>
                <a:gd name="T36" fmla="*/ 262096944 w 119"/>
                <a:gd name="T37" fmla="*/ 0 h 218"/>
                <a:gd name="T38" fmla="*/ 244456597 w 119"/>
                <a:gd name="T39" fmla="*/ 7561263 h 218"/>
                <a:gd name="T40" fmla="*/ 244456597 w 119"/>
                <a:gd name="T41" fmla="*/ 7561263 h 2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218"/>
                <a:gd name="T65" fmla="*/ 119 w 119"/>
                <a:gd name="T66" fmla="*/ 218 h 2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218">
                  <a:moveTo>
                    <a:pt x="97" y="3"/>
                  </a:moveTo>
                  <a:lnTo>
                    <a:pt x="87" y="29"/>
                  </a:lnTo>
                  <a:lnTo>
                    <a:pt x="67" y="63"/>
                  </a:lnTo>
                  <a:lnTo>
                    <a:pt x="33" y="64"/>
                  </a:lnTo>
                  <a:lnTo>
                    <a:pt x="19" y="81"/>
                  </a:lnTo>
                  <a:lnTo>
                    <a:pt x="21" y="133"/>
                  </a:lnTo>
                  <a:lnTo>
                    <a:pt x="0" y="157"/>
                  </a:lnTo>
                  <a:lnTo>
                    <a:pt x="3" y="197"/>
                  </a:lnTo>
                  <a:lnTo>
                    <a:pt x="21" y="218"/>
                  </a:lnTo>
                  <a:lnTo>
                    <a:pt x="41" y="216"/>
                  </a:lnTo>
                  <a:lnTo>
                    <a:pt x="62" y="200"/>
                  </a:lnTo>
                  <a:lnTo>
                    <a:pt x="58" y="176"/>
                  </a:lnTo>
                  <a:lnTo>
                    <a:pt x="105" y="93"/>
                  </a:lnTo>
                  <a:lnTo>
                    <a:pt x="96" y="82"/>
                  </a:lnTo>
                  <a:lnTo>
                    <a:pt x="105" y="63"/>
                  </a:lnTo>
                  <a:lnTo>
                    <a:pt x="115" y="67"/>
                  </a:lnTo>
                  <a:lnTo>
                    <a:pt x="119" y="58"/>
                  </a:lnTo>
                  <a:lnTo>
                    <a:pt x="109" y="17"/>
                  </a:lnTo>
                  <a:lnTo>
                    <a:pt x="104" y="0"/>
                  </a:lnTo>
                  <a:lnTo>
                    <a:pt x="97" y="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7" name="Freeform 135"/>
            <p:cNvSpPr>
              <a:spLocks/>
            </p:cNvSpPr>
            <p:nvPr/>
          </p:nvSpPr>
          <p:spPr bwMode="gray">
            <a:xfrm>
              <a:off x="5434013" y="4668838"/>
              <a:ext cx="25400" cy="17462"/>
            </a:xfrm>
            <a:custGeom>
              <a:avLst/>
              <a:gdLst>
                <a:gd name="T0" fmla="*/ 0 w 16"/>
                <a:gd name="T1" fmla="*/ 5040168 h 11"/>
                <a:gd name="T2" fmla="*/ 5040313 w 16"/>
                <a:gd name="T3" fmla="*/ 22679963 h 11"/>
                <a:gd name="T4" fmla="*/ 30241875 w 16"/>
                <a:gd name="T5" fmla="*/ 27720131 h 11"/>
                <a:gd name="T6" fmla="*/ 40322500 w 16"/>
                <a:gd name="T7" fmla="*/ 0 h 11"/>
                <a:gd name="T8" fmla="*/ 0 w 16"/>
                <a:gd name="T9" fmla="*/ 5040168 h 11"/>
                <a:gd name="T10" fmla="*/ 0 w 16"/>
                <a:gd name="T11" fmla="*/ 5040168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9"/>
                  </a:lnTo>
                  <a:lnTo>
                    <a:pt x="12" y="11"/>
                  </a:lnTo>
                  <a:lnTo>
                    <a:pt x="16" y="0"/>
                  </a:lnTo>
                  <a:lnTo>
                    <a:pt x="0"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8" name="Freeform 136"/>
            <p:cNvSpPr>
              <a:spLocks/>
            </p:cNvSpPr>
            <p:nvPr/>
          </p:nvSpPr>
          <p:spPr bwMode="gray">
            <a:xfrm>
              <a:off x="5457825" y="4692650"/>
              <a:ext cx="22225" cy="17463"/>
            </a:xfrm>
            <a:custGeom>
              <a:avLst/>
              <a:gdLst>
                <a:gd name="T0" fmla="*/ 0 w 14"/>
                <a:gd name="T1" fmla="*/ 5040457 h 11"/>
                <a:gd name="T2" fmla="*/ 7561263 w 14"/>
                <a:gd name="T3" fmla="*/ 27723306 h 11"/>
                <a:gd name="T4" fmla="*/ 25201563 w 14"/>
                <a:gd name="T5" fmla="*/ 27723306 h 11"/>
                <a:gd name="T6" fmla="*/ 35282188 w 14"/>
                <a:gd name="T7" fmla="*/ 0 h 11"/>
                <a:gd name="T8" fmla="*/ 0 w 14"/>
                <a:gd name="T9" fmla="*/ 5040457 h 11"/>
                <a:gd name="T10" fmla="*/ 0 w 14"/>
                <a:gd name="T11" fmla="*/ 5040457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0" y="2"/>
                  </a:moveTo>
                  <a:lnTo>
                    <a:pt x="3" y="11"/>
                  </a:lnTo>
                  <a:lnTo>
                    <a:pt x="10" y="11"/>
                  </a:lnTo>
                  <a:lnTo>
                    <a:pt x="14" y="0"/>
                  </a:lnTo>
                  <a:lnTo>
                    <a:pt x="0"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89" name="Freeform 137"/>
            <p:cNvSpPr>
              <a:spLocks/>
            </p:cNvSpPr>
            <p:nvPr/>
          </p:nvSpPr>
          <p:spPr bwMode="gray">
            <a:xfrm>
              <a:off x="5634038" y="4564063"/>
              <a:ext cx="22225" cy="22225"/>
            </a:xfrm>
            <a:custGeom>
              <a:avLst/>
              <a:gdLst>
                <a:gd name="T0" fmla="*/ 5040313 w 14"/>
                <a:gd name="T1" fmla="*/ 0 h 14"/>
                <a:gd name="T2" fmla="*/ 0 w 14"/>
                <a:gd name="T3" fmla="*/ 15120938 h 14"/>
                <a:gd name="T4" fmla="*/ 17641888 w 14"/>
                <a:gd name="T5" fmla="*/ 35282188 h 14"/>
                <a:gd name="T6" fmla="*/ 35282188 w 14"/>
                <a:gd name="T7" fmla="*/ 15120938 h 14"/>
                <a:gd name="T8" fmla="*/ 5040313 w 14"/>
                <a:gd name="T9" fmla="*/ 0 h 14"/>
                <a:gd name="T10" fmla="*/ 5040313 w 14"/>
                <a:gd name="T11" fmla="*/ 0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2" y="0"/>
                  </a:moveTo>
                  <a:lnTo>
                    <a:pt x="0" y="6"/>
                  </a:lnTo>
                  <a:lnTo>
                    <a:pt x="7" y="14"/>
                  </a:lnTo>
                  <a:lnTo>
                    <a:pt x="14" y="6"/>
                  </a:lnTo>
                  <a:lnTo>
                    <a:pt x="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0" name="Freeform 138"/>
            <p:cNvSpPr>
              <a:spLocks/>
            </p:cNvSpPr>
            <p:nvPr/>
          </p:nvSpPr>
          <p:spPr bwMode="gray">
            <a:xfrm>
              <a:off x="5694363" y="4486275"/>
              <a:ext cx="26987" cy="30163"/>
            </a:xfrm>
            <a:custGeom>
              <a:avLst/>
              <a:gdLst>
                <a:gd name="T0" fmla="*/ 22680192 w 17"/>
                <a:gd name="T1" fmla="*/ 0 h 19"/>
                <a:gd name="T2" fmla="*/ 0 w 17"/>
                <a:gd name="T3" fmla="*/ 17642180 h 19"/>
                <a:gd name="T4" fmla="*/ 17639973 w 17"/>
                <a:gd name="T5" fmla="*/ 47884556 h 19"/>
                <a:gd name="T6" fmla="*/ 42841069 w 17"/>
                <a:gd name="T7" fmla="*/ 47884556 h 19"/>
                <a:gd name="T8" fmla="*/ 22680192 w 17"/>
                <a:gd name="T9" fmla="*/ 0 h 19"/>
                <a:gd name="T10" fmla="*/ 22680192 w 17"/>
                <a:gd name="T11" fmla="*/ 0 h 19"/>
                <a:gd name="T12" fmla="*/ 0 60000 65536"/>
                <a:gd name="T13" fmla="*/ 0 60000 65536"/>
                <a:gd name="T14" fmla="*/ 0 60000 65536"/>
                <a:gd name="T15" fmla="*/ 0 60000 65536"/>
                <a:gd name="T16" fmla="*/ 0 60000 65536"/>
                <a:gd name="T17" fmla="*/ 0 60000 65536"/>
                <a:gd name="T18" fmla="*/ 0 w 17"/>
                <a:gd name="T19" fmla="*/ 0 h 19"/>
                <a:gd name="T20" fmla="*/ 17 w 1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7" h="19">
                  <a:moveTo>
                    <a:pt x="9" y="0"/>
                  </a:moveTo>
                  <a:lnTo>
                    <a:pt x="0" y="7"/>
                  </a:lnTo>
                  <a:lnTo>
                    <a:pt x="7" y="19"/>
                  </a:lnTo>
                  <a:lnTo>
                    <a:pt x="17" y="19"/>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1" name="Freeform 139"/>
            <p:cNvSpPr>
              <a:spLocks/>
            </p:cNvSpPr>
            <p:nvPr/>
          </p:nvSpPr>
          <p:spPr bwMode="gray">
            <a:xfrm>
              <a:off x="5705475" y="4532313"/>
              <a:ext cx="20638" cy="25400"/>
            </a:xfrm>
            <a:custGeom>
              <a:avLst/>
              <a:gdLst>
                <a:gd name="T0" fmla="*/ 15121304 w 13"/>
                <a:gd name="T1" fmla="*/ 0 h 16"/>
                <a:gd name="T2" fmla="*/ 0 w 13"/>
                <a:gd name="T3" fmla="*/ 17640300 h 16"/>
                <a:gd name="T4" fmla="*/ 10080869 w 13"/>
                <a:gd name="T5" fmla="*/ 35282188 h 16"/>
                <a:gd name="T6" fmla="*/ 32763619 w 13"/>
                <a:gd name="T7" fmla="*/ 40322500 h 16"/>
                <a:gd name="T8" fmla="*/ 32763619 w 13"/>
                <a:gd name="T9" fmla="*/ 0 h 16"/>
                <a:gd name="T10" fmla="*/ 15121304 w 13"/>
                <a:gd name="T11" fmla="*/ 0 h 16"/>
                <a:gd name="T12" fmla="*/ 15121304 w 13"/>
                <a:gd name="T13" fmla="*/ 0 h 16"/>
                <a:gd name="T14" fmla="*/ 0 60000 65536"/>
                <a:gd name="T15" fmla="*/ 0 60000 65536"/>
                <a:gd name="T16" fmla="*/ 0 60000 65536"/>
                <a:gd name="T17" fmla="*/ 0 60000 65536"/>
                <a:gd name="T18" fmla="*/ 0 60000 65536"/>
                <a:gd name="T19" fmla="*/ 0 60000 65536"/>
                <a:gd name="T20" fmla="*/ 0 60000 65536"/>
                <a:gd name="T21" fmla="*/ 0 w 13"/>
                <a:gd name="T22" fmla="*/ 0 h 16"/>
                <a:gd name="T23" fmla="*/ 13 w 1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6">
                  <a:moveTo>
                    <a:pt x="6" y="0"/>
                  </a:moveTo>
                  <a:lnTo>
                    <a:pt x="0" y="7"/>
                  </a:lnTo>
                  <a:lnTo>
                    <a:pt x="4" y="14"/>
                  </a:lnTo>
                  <a:lnTo>
                    <a:pt x="13" y="16"/>
                  </a:lnTo>
                  <a:lnTo>
                    <a:pt x="13" y="0"/>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2" name="Freeform 140"/>
            <p:cNvSpPr>
              <a:spLocks/>
            </p:cNvSpPr>
            <p:nvPr/>
          </p:nvSpPr>
          <p:spPr bwMode="gray">
            <a:xfrm>
              <a:off x="6084888" y="4252913"/>
              <a:ext cx="22225" cy="26987"/>
            </a:xfrm>
            <a:custGeom>
              <a:avLst/>
              <a:gdLst>
                <a:gd name="T0" fmla="*/ 0 w 14"/>
                <a:gd name="T1" fmla="*/ 0 h 17"/>
                <a:gd name="T2" fmla="*/ 7561263 w 14"/>
                <a:gd name="T3" fmla="*/ 32760631 h 17"/>
                <a:gd name="T4" fmla="*/ 27722513 w 14"/>
                <a:gd name="T5" fmla="*/ 42841069 h 17"/>
                <a:gd name="T6" fmla="*/ 35282188 w 14"/>
                <a:gd name="T7" fmla="*/ 12599754 h 17"/>
                <a:gd name="T8" fmla="*/ 0 w 14"/>
                <a:gd name="T9" fmla="*/ 0 h 17"/>
                <a:gd name="T10" fmla="*/ 0 w 14"/>
                <a:gd name="T11" fmla="*/ 0 h 17"/>
                <a:gd name="T12" fmla="*/ 0 60000 65536"/>
                <a:gd name="T13" fmla="*/ 0 60000 65536"/>
                <a:gd name="T14" fmla="*/ 0 60000 65536"/>
                <a:gd name="T15" fmla="*/ 0 60000 65536"/>
                <a:gd name="T16" fmla="*/ 0 60000 65536"/>
                <a:gd name="T17" fmla="*/ 0 60000 65536"/>
                <a:gd name="T18" fmla="*/ 0 w 14"/>
                <a:gd name="T19" fmla="*/ 0 h 17"/>
                <a:gd name="T20" fmla="*/ 14 w 1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 h="17">
                  <a:moveTo>
                    <a:pt x="0" y="0"/>
                  </a:moveTo>
                  <a:lnTo>
                    <a:pt x="3" y="13"/>
                  </a:lnTo>
                  <a:lnTo>
                    <a:pt x="11" y="17"/>
                  </a:lnTo>
                  <a:lnTo>
                    <a:pt x="14" y="5"/>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3" name="Freeform 141"/>
            <p:cNvSpPr>
              <a:spLocks/>
            </p:cNvSpPr>
            <p:nvPr/>
          </p:nvSpPr>
          <p:spPr bwMode="gray">
            <a:xfrm>
              <a:off x="6102350" y="4297363"/>
              <a:ext cx="20638" cy="31750"/>
            </a:xfrm>
            <a:custGeom>
              <a:avLst/>
              <a:gdLst>
                <a:gd name="T0" fmla="*/ 2521011 w 13"/>
                <a:gd name="T1" fmla="*/ 0 h 20"/>
                <a:gd name="T2" fmla="*/ 0 w 13"/>
                <a:gd name="T3" fmla="*/ 42843450 h 20"/>
                <a:gd name="T4" fmla="*/ 15121304 w 13"/>
                <a:gd name="T5" fmla="*/ 50403125 h 20"/>
                <a:gd name="T6" fmla="*/ 32763619 w 13"/>
                <a:gd name="T7" fmla="*/ 25201563 h 20"/>
                <a:gd name="T8" fmla="*/ 2521011 w 13"/>
                <a:gd name="T9" fmla="*/ 0 h 20"/>
                <a:gd name="T10" fmla="*/ 2521011 w 13"/>
                <a:gd name="T11" fmla="*/ 0 h 20"/>
                <a:gd name="T12" fmla="*/ 0 60000 65536"/>
                <a:gd name="T13" fmla="*/ 0 60000 65536"/>
                <a:gd name="T14" fmla="*/ 0 60000 65536"/>
                <a:gd name="T15" fmla="*/ 0 60000 65536"/>
                <a:gd name="T16" fmla="*/ 0 60000 65536"/>
                <a:gd name="T17" fmla="*/ 0 60000 65536"/>
                <a:gd name="T18" fmla="*/ 0 w 13"/>
                <a:gd name="T19" fmla="*/ 0 h 20"/>
                <a:gd name="T20" fmla="*/ 13 w 1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3" h="20">
                  <a:moveTo>
                    <a:pt x="1" y="0"/>
                  </a:moveTo>
                  <a:lnTo>
                    <a:pt x="0" y="17"/>
                  </a:lnTo>
                  <a:lnTo>
                    <a:pt x="6" y="20"/>
                  </a:lnTo>
                  <a:lnTo>
                    <a:pt x="13" y="10"/>
                  </a:lnTo>
                  <a:lnTo>
                    <a:pt x="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4" name="Freeform 142"/>
            <p:cNvSpPr>
              <a:spLocks/>
            </p:cNvSpPr>
            <p:nvPr/>
          </p:nvSpPr>
          <p:spPr bwMode="gray">
            <a:xfrm>
              <a:off x="6097588" y="4349750"/>
              <a:ext cx="23812" cy="19050"/>
            </a:xfrm>
            <a:custGeom>
              <a:avLst/>
              <a:gdLst>
                <a:gd name="T0" fmla="*/ 15120620 w 15"/>
                <a:gd name="T1" fmla="*/ 0 h 12"/>
                <a:gd name="T2" fmla="*/ 0 w 15"/>
                <a:gd name="T3" fmla="*/ 12601575 h 12"/>
                <a:gd name="T4" fmla="*/ 17639930 w 15"/>
                <a:gd name="T5" fmla="*/ 30241875 h 12"/>
                <a:gd name="T6" fmla="*/ 37800756 w 15"/>
                <a:gd name="T7" fmla="*/ 12601575 h 12"/>
                <a:gd name="T8" fmla="*/ 15120620 w 15"/>
                <a:gd name="T9" fmla="*/ 0 h 12"/>
                <a:gd name="T10" fmla="*/ 15120620 w 15"/>
                <a:gd name="T11" fmla="*/ 0 h 12"/>
                <a:gd name="T12" fmla="*/ 0 60000 65536"/>
                <a:gd name="T13" fmla="*/ 0 60000 65536"/>
                <a:gd name="T14" fmla="*/ 0 60000 65536"/>
                <a:gd name="T15" fmla="*/ 0 60000 65536"/>
                <a:gd name="T16" fmla="*/ 0 60000 65536"/>
                <a:gd name="T17" fmla="*/ 0 60000 65536"/>
                <a:gd name="T18" fmla="*/ 0 w 15"/>
                <a:gd name="T19" fmla="*/ 0 h 12"/>
                <a:gd name="T20" fmla="*/ 15 w 1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5" h="12">
                  <a:moveTo>
                    <a:pt x="6" y="0"/>
                  </a:moveTo>
                  <a:lnTo>
                    <a:pt x="0" y="5"/>
                  </a:lnTo>
                  <a:lnTo>
                    <a:pt x="7" y="12"/>
                  </a:lnTo>
                  <a:lnTo>
                    <a:pt x="15" y="5"/>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5" name="Freeform 143"/>
            <p:cNvSpPr>
              <a:spLocks/>
            </p:cNvSpPr>
            <p:nvPr/>
          </p:nvSpPr>
          <p:spPr bwMode="gray">
            <a:xfrm>
              <a:off x="3721100" y="3392488"/>
              <a:ext cx="22225" cy="22225"/>
            </a:xfrm>
            <a:custGeom>
              <a:avLst/>
              <a:gdLst>
                <a:gd name="T0" fmla="*/ 15120938 w 14"/>
                <a:gd name="T1" fmla="*/ 0 h 14"/>
                <a:gd name="T2" fmla="*/ 0 w 14"/>
                <a:gd name="T3" fmla="*/ 15120938 h 14"/>
                <a:gd name="T4" fmla="*/ 32762825 w 14"/>
                <a:gd name="T5" fmla="*/ 35282188 h 14"/>
                <a:gd name="T6" fmla="*/ 35282188 w 14"/>
                <a:gd name="T7" fmla="*/ 10080625 h 14"/>
                <a:gd name="T8" fmla="*/ 15120938 w 14"/>
                <a:gd name="T9" fmla="*/ 0 h 14"/>
                <a:gd name="T10" fmla="*/ 15120938 w 14"/>
                <a:gd name="T11" fmla="*/ 0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6" y="0"/>
                  </a:moveTo>
                  <a:lnTo>
                    <a:pt x="0" y="6"/>
                  </a:lnTo>
                  <a:lnTo>
                    <a:pt x="13" y="14"/>
                  </a:lnTo>
                  <a:lnTo>
                    <a:pt x="14" y="4"/>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6" name="Freeform 144"/>
            <p:cNvSpPr>
              <a:spLocks/>
            </p:cNvSpPr>
            <p:nvPr/>
          </p:nvSpPr>
          <p:spPr bwMode="gray">
            <a:xfrm>
              <a:off x="3778250" y="3386138"/>
              <a:ext cx="30163" cy="15875"/>
            </a:xfrm>
            <a:custGeom>
              <a:avLst/>
              <a:gdLst>
                <a:gd name="T0" fmla="*/ 25201980 w 19"/>
                <a:gd name="T1" fmla="*/ 0 h 10"/>
                <a:gd name="T2" fmla="*/ 0 w 19"/>
                <a:gd name="T3" fmla="*/ 12601575 h 10"/>
                <a:gd name="T4" fmla="*/ 20161584 w 19"/>
                <a:gd name="T5" fmla="*/ 25201563 h 10"/>
                <a:gd name="T6" fmla="*/ 47884556 w 19"/>
                <a:gd name="T7" fmla="*/ 20161250 h 10"/>
                <a:gd name="T8" fmla="*/ 25201980 w 19"/>
                <a:gd name="T9" fmla="*/ 0 h 10"/>
                <a:gd name="T10" fmla="*/ 25201980 w 19"/>
                <a:gd name="T11" fmla="*/ 0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0" y="0"/>
                  </a:moveTo>
                  <a:lnTo>
                    <a:pt x="0" y="5"/>
                  </a:lnTo>
                  <a:lnTo>
                    <a:pt x="8" y="10"/>
                  </a:lnTo>
                  <a:lnTo>
                    <a:pt x="19" y="8"/>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7" name="Freeform 145"/>
            <p:cNvSpPr>
              <a:spLocks/>
            </p:cNvSpPr>
            <p:nvPr/>
          </p:nvSpPr>
          <p:spPr bwMode="gray">
            <a:xfrm>
              <a:off x="3795713" y="3416300"/>
              <a:ext cx="20637" cy="30163"/>
            </a:xfrm>
            <a:custGeom>
              <a:avLst/>
              <a:gdLst>
                <a:gd name="T0" fmla="*/ 10080381 w 13"/>
                <a:gd name="T1" fmla="*/ 0 h 19"/>
                <a:gd name="T2" fmla="*/ 0 w 13"/>
                <a:gd name="T3" fmla="*/ 30242376 h 19"/>
                <a:gd name="T4" fmla="*/ 12599682 w 13"/>
                <a:gd name="T5" fmla="*/ 47884556 h 19"/>
                <a:gd name="T6" fmla="*/ 32760444 w 13"/>
                <a:gd name="T7" fmla="*/ 32763368 h 19"/>
                <a:gd name="T8" fmla="*/ 10080381 w 13"/>
                <a:gd name="T9" fmla="*/ 0 h 19"/>
                <a:gd name="T10" fmla="*/ 10080381 w 13"/>
                <a:gd name="T11" fmla="*/ 0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4" y="0"/>
                  </a:moveTo>
                  <a:lnTo>
                    <a:pt x="0" y="12"/>
                  </a:lnTo>
                  <a:lnTo>
                    <a:pt x="5" y="19"/>
                  </a:lnTo>
                  <a:lnTo>
                    <a:pt x="13" y="13"/>
                  </a:lnTo>
                  <a:lnTo>
                    <a:pt x="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8" name="Freeform 146"/>
            <p:cNvSpPr>
              <a:spLocks/>
            </p:cNvSpPr>
            <p:nvPr/>
          </p:nvSpPr>
          <p:spPr bwMode="gray">
            <a:xfrm>
              <a:off x="3851275" y="3452813"/>
              <a:ext cx="25400" cy="17462"/>
            </a:xfrm>
            <a:custGeom>
              <a:avLst/>
              <a:gdLst>
                <a:gd name="T0" fmla="*/ 7559675 w 16"/>
                <a:gd name="T1" fmla="*/ 0 h 11"/>
                <a:gd name="T2" fmla="*/ 0 w 16"/>
                <a:gd name="T3" fmla="*/ 17639795 h 11"/>
                <a:gd name="T4" fmla="*/ 10080625 w 16"/>
                <a:gd name="T5" fmla="*/ 27720131 h 11"/>
                <a:gd name="T6" fmla="*/ 40322500 w 16"/>
                <a:gd name="T7" fmla="*/ 12599627 h 11"/>
                <a:gd name="T8" fmla="*/ 7559675 w 16"/>
                <a:gd name="T9" fmla="*/ 0 h 11"/>
                <a:gd name="T10" fmla="*/ 7559675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3" y="0"/>
                  </a:moveTo>
                  <a:lnTo>
                    <a:pt x="0" y="7"/>
                  </a:lnTo>
                  <a:lnTo>
                    <a:pt x="4" y="11"/>
                  </a:lnTo>
                  <a:lnTo>
                    <a:pt x="16" y="5"/>
                  </a:lnTo>
                  <a:lnTo>
                    <a:pt x="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599" name="Freeform 147"/>
            <p:cNvSpPr>
              <a:spLocks/>
            </p:cNvSpPr>
            <p:nvPr/>
          </p:nvSpPr>
          <p:spPr bwMode="gray">
            <a:xfrm>
              <a:off x="4017963" y="3554413"/>
              <a:ext cx="22225" cy="20637"/>
            </a:xfrm>
            <a:custGeom>
              <a:avLst/>
              <a:gdLst>
                <a:gd name="T0" fmla="*/ 15120938 w 14"/>
                <a:gd name="T1" fmla="*/ 0 h 13"/>
                <a:gd name="T2" fmla="*/ 0 w 14"/>
                <a:gd name="T3" fmla="*/ 15120571 h 13"/>
                <a:gd name="T4" fmla="*/ 15120938 w 14"/>
                <a:gd name="T5" fmla="*/ 32760444 h 13"/>
                <a:gd name="T6" fmla="*/ 35282188 w 14"/>
                <a:gd name="T7" fmla="*/ 22680063 h 13"/>
                <a:gd name="T8" fmla="*/ 15120938 w 14"/>
                <a:gd name="T9" fmla="*/ 0 h 13"/>
                <a:gd name="T10" fmla="*/ 15120938 w 14"/>
                <a:gd name="T11" fmla="*/ 0 h 13"/>
                <a:gd name="T12" fmla="*/ 0 60000 65536"/>
                <a:gd name="T13" fmla="*/ 0 60000 65536"/>
                <a:gd name="T14" fmla="*/ 0 60000 65536"/>
                <a:gd name="T15" fmla="*/ 0 60000 65536"/>
                <a:gd name="T16" fmla="*/ 0 60000 65536"/>
                <a:gd name="T17" fmla="*/ 0 60000 65536"/>
                <a:gd name="T18" fmla="*/ 0 w 14"/>
                <a:gd name="T19" fmla="*/ 0 h 13"/>
                <a:gd name="T20" fmla="*/ 14 w 1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4" h="13">
                  <a:moveTo>
                    <a:pt x="6" y="0"/>
                  </a:moveTo>
                  <a:lnTo>
                    <a:pt x="0" y="6"/>
                  </a:lnTo>
                  <a:lnTo>
                    <a:pt x="6" y="13"/>
                  </a:lnTo>
                  <a:lnTo>
                    <a:pt x="14" y="9"/>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0" name="Freeform 148"/>
            <p:cNvSpPr>
              <a:spLocks/>
            </p:cNvSpPr>
            <p:nvPr/>
          </p:nvSpPr>
          <p:spPr bwMode="gray">
            <a:xfrm>
              <a:off x="4073525" y="3697288"/>
              <a:ext cx="14288" cy="14287"/>
            </a:xfrm>
            <a:custGeom>
              <a:avLst/>
              <a:gdLst>
                <a:gd name="T0" fmla="*/ 22682994 w 9"/>
                <a:gd name="T1" fmla="*/ 0 h 9"/>
                <a:gd name="T2" fmla="*/ 0 w 9"/>
                <a:gd name="T3" fmla="*/ 12599547 h 9"/>
                <a:gd name="T4" fmla="*/ 12602016 w 9"/>
                <a:gd name="T5" fmla="*/ 22679819 h 9"/>
                <a:gd name="T6" fmla="*/ 22682994 w 9"/>
                <a:gd name="T7" fmla="*/ 0 h 9"/>
                <a:gd name="T8" fmla="*/ 22682994 w 9"/>
                <a:gd name="T9" fmla="*/ 0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0"/>
                  </a:moveTo>
                  <a:lnTo>
                    <a:pt x="0" y="5"/>
                  </a:lnTo>
                  <a:lnTo>
                    <a:pt x="5" y="9"/>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1" name="Freeform 149"/>
            <p:cNvSpPr>
              <a:spLocks/>
            </p:cNvSpPr>
            <p:nvPr/>
          </p:nvSpPr>
          <p:spPr bwMode="gray">
            <a:xfrm>
              <a:off x="4019550" y="3698875"/>
              <a:ext cx="22225" cy="15875"/>
            </a:xfrm>
            <a:custGeom>
              <a:avLst/>
              <a:gdLst>
                <a:gd name="T0" fmla="*/ 30241875 w 14"/>
                <a:gd name="T1" fmla="*/ 0 h 10"/>
                <a:gd name="T2" fmla="*/ 0 w 14"/>
                <a:gd name="T3" fmla="*/ 7559675 h 10"/>
                <a:gd name="T4" fmla="*/ 17641888 w 14"/>
                <a:gd name="T5" fmla="*/ 25201563 h 10"/>
                <a:gd name="T6" fmla="*/ 35282188 w 14"/>
                <a:gd name="T7" fmla="*/ 25201563 h 10"/>
                <a:gd name="T8" fmla="*/ 30241875 w 14"/>
                <a:gd name="T9" fmla="*/ 0 h 10"/>
                <a:gd name="T10" fmla="*/ 30241875 w 14"/>
                <a:gd name="T11" fmla="*/ 0 h 10"/>
                <a:gd name="T12" fmla="*/ 0 60000 65536"/>
                <a:gd name="T13" fmla="*/ 0 60000 65536"/>
                <a:gd name="T14" fmla="*/ 0 60000 65536"/>
                <a:gd name="T15" fmla="*/ 0 60000 65536"/>
                <a:gd name="T16" fmla="*/ 0 60000 65536"/>
                <a:gd name="T17" fmla="*/ 0 60000 65536"/>
                <a:gd name="T18" fmla="*/ 0 w 14"/>
                <a:gd name="T19" fmla="*/ 0 h 10"/>
                <a:gd name="T20" fmla="*/ 14 w 1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4" h="10">
                  <a:moveTo>
                    <a:pt x="12" y="0"/>
                  </a:moveTo>
                  <a:lnTo>
                    <a:pt x="0" y="3"/>
                  </a:lnTo>
                  <a:lnTo>
                    <a:pt x="7" y="10"/>
                  </a:lnTo>
                  <a:lnTo>
                    <a:pt x="14" y="10"/>
                  </a:lnTo>
                  <a:lnTo>
                    <a:pt x="1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2" name="Freeform 150"/>
            <p:cNvSpPr>
              <a:spLocks/>
            </p:cNvSpPr>
            <p:nvPr/>
          </p:nvSpPr>
          <p:spPr bwMode="gray">
            <a:xfrm>
              <a:off x="3984625" y="3684588"/>
              <a:ext cx="25400" cy="25400"/>
            </a:xfrm>
            <a:custGeom>
              <a:avLst/>
              <a:gdLst>
                <a:gd name="T0" fmla="*/ 15120938 w 16"/>
                <a:gd name="T1" fmla="*/ 0 h 16"/>
                <a:gd name="T2" fmla="*/ 0 w 16"/>
                <a:gd name="T3" fmla="*/ 15120938 h 16"/>
                <a:gd name="T4" fmla="*/ 25201563 w 16"/>
                <a:gd name="T5" fmla="*/ 40322500 h 16"/>
                <a:gd name="T6" fmla="*/ 40322500 w 16"/>
                <a:gd name="T7" fmla="*/ 5040313 h 16"/>
                <a:gd name="T8" fmla="*/ 15120938 w 16"/>
                <a:gd name="T9" fmla="*/ 0 h 16"/>
                <a:gd name="T10" fmla="*/ 15120938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6" y="0"/>
                  </a:moveTo>
                  <a:lnTo>
                    <a:pt x="0" y="6"/>
                  </a:lnTo>
                  <a:lnTo>
                    <a:pt x="10" y="16"/>
                  </a:lnTo>
                  <a:lnTo>
                    <a:pt x="16" y="2"/>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3" name="Freeform 151"/>
            <p:cNvSpPr>
              <a:spLocks/>
            </p:cNvSpPr>
            <p:nvPr/>
          </p:nvSpPr>
          <p:spPr bwMode="gray">
            <a:xfrm>
              <a:off x="3838575" y="4002088"/>
              <a:ext cx="25400" cy="17462"/>
            </a:xfrm>
            <a:custGeom>
              <a:avLst/>
              <a:gdLst>
                <a:gd name="T0" fmla="*/ 27720925 w 16"/>
                <a:gd name="T1" fmla="*/ 0 h 11"/>
                <a:gd name="T2" fmla="*/ 0 w 16"/>
                <a:gd name="T3" fmla="*/ 12599627 h 11"/>
                <a:gd name="T4" fmla="*/ 20161250 w 16"/>
                <a:gd name="T5" fmla="*/ 27720131 h 11"/>
                <a:gd name="T6" fmla="*/ 40322500 w 16"/>
                <a:gd name="T7" fmla="*/ 15120505 h 11"/>
                <a:gd name="T8" fmla="*/ 27720925 w 16"/>
                <a:gd name="T9" fmla="*/ 0 h 11"/>
                <a:gd name="T10" fmla="*/ 27720925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11" y="0"/>
                  </a:moveTo>
                  <a:lnTo>
                    <a:pt x="0" y="5"/>
                  </a:lnTo>
                  <a:lnTo>
                    <a:pt x="8" y="11"/>
                  </a:lnTo>
                  <a:lnTo>
                    <a:pt x="16" y="6"/>
                  </a:lnTo>
                  <a:lnTo>
                    <a:pt x="1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4" name="Freeform 152"/>
            <p:cNvSpPr>
              <a:spLocks/>
            </p:cNvSpPr>
            <p:nvPr/>
          </p:nvSpPr>
          <p:spPr bwMode="gray">
            <a:xfrm>
              <a:off x="3884613" y="4019550"/>
              <a:ext cx="25400" cy="23813"/>
            </a:xfrm>
            <a:custGeom>
              <a:avLst/>
              <a:gdLst>
                <a:gd name="T0" fmla="*/ 17640300 w 16"/>
                <a:gd name="T1" fmla="*/ 0 h 15"/>
                <a:gd name="T2" fmla="*/ 0 w 16"/>
                <a:gd name="T3" fmla="*/ 15121255 h 15"/>
                <a:gd name="T4" fmla="*/ 10080625 w 16"/>
                <a:gd name="T5" fmla="*/ 37803931 h 15"/>
                <a:gd name="T6" fmla="*/ 40322500 w 16"/>
                <a:gd name="T7" fmla="*/ 25202092 h 15"/>
                <a:gd name="T8" fmla="*/ 17640300 w 16"/>
                <a:gd name="T9" fmla="*/ 0 h 15"/>
                <a:gd name="T10" fmla="*/ 17640300 w 16"/>
                <a:gd name="T11" fmla="*/ 0 h 15"/>
                <a:gd name="T12" fmla="*/ 0 60000 65536"/>
                <a:gd name="T13" fmla="*/ 0 60000 65536"/>
                <a:gd name="T14" fmla="*/ 0 60000 65536"/>
                <a:gd name="T15" fmla="*/ 0 60000 65536"/>
                <a:gd name="T16" fmla="*/ 0 60000 65536"/>
                <a:gd name="T17" fmla="*/ 0 60000 65536"/>
                <a:gd name="T18" fmla="*/ 0 w 16"/>
                <a:gd name="T19" fmla="*/ 0 h 15"/>
                <a:gd name="T20" fmla="*/ 16 w 1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6" h="15">
                  <a:moveTo>
                    <a:pt x="7" y="0"/>
                  </a:moveTo>
                  <a:lnTo>
                    <a:pt x="0" y="6"/>
                  </a:lnTo>
                  <a:lnTo>
                    <a:pt x="4" y="15"/>
                  </a:lnTo>
                  <a:lnTo>
                    <a:pt x="16" y="10"/>
                  </a:lnTo>
                  <a:lnTo>
                    <a:pt x="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5" name="Freeform 153"/>
            <p:cNvSpPr>
              <a:spLocks/>
            </p:cNvSpPr>
            <p:nvPr/>
          </p:nvSpPr>
          <p:spPr bwMode="gray">
            <a:xfrm>
              <a:off x="3859213" y="4044950"/>
              <a:ext cx="25400" cy="26988"/>
            </a:xfrm>
            <a:custGeom>
              <a:avLst/>
              <a:gdLst>
                <a:gd name="T0" fmla="*/ 20161250 w 16"/>
                <a:gd name="T1" fmla="*/ 0 h 17"/>
                <a:gd name="T2" fmla="*/ 0 w 16"/>
                <a:gd name="T3" fmla="*/ 12601808 h 17"/>
                <a:gd name="T4" fmla="*/ 20161250 w 16"/>
                <a:gd name="T5" fmla="*/ 42844244 h 17"/>
                <a:gd name="T6" fmla="*/ 40322500 w 16"/>
                <a:gd name="T7" fmla="*/ 32763432 h 17"/>
                <a:gd name="T8" fmla="*/ 20161250 w 16"/>
                <a:gd name="T9" fmla="*/ 0 h 17"/>
                <a:gd name="T10" fmla="*/ 20161250 w 16"/>
                <a:gd name="T11" fmla="*/ 0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8" y="0"/>
                  </a:moveTo>
                  <a:lnTo>
                    <a:pt x="0" y="5"/>
                  </a:lnTo>
                  <a:lnTo>
                    <a:pt x="8" y="17"/>
                  </a:lnTo>
                  <a:lnTo>
                    <a:pt x="16" y="13"/>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6" name="Freeform 154"/>
            <p:cNvSpPr>
              <a:spLocks/>
            </p:cNvSpPr>
            <p:nvPr/>
          </p:nvSpPr>
          <p:spPr bwMode="gray">
            <a:xfrm>
              <a:off x="720725" y="3656013"/>
              <a:ext cx="26988" cy="28575"/>
            </a:xfrm>
            <a:custGeom>
              <a:avLst/>
              <a:gdLst>
                <a:gd name="T0" fmla="*/ 5040406 w 17"/>
                <a:gd name="T1" fmla="*/ 0 h 18"/>
                <a:gd name="T2" fmla="*/ 0 w 17"/>
                <a:gd name="T3" fmla="*/ 27720925 h 18"/>
                <a:gd name="T4" fmla="*/ 27723026 w 17"/>
                <a:gd name="T5" fmla="*/ 45362813 h 18"/>
                <a:gd name="T6" fmla="*/ 42844244 w 17"/>
                <a:gd name="T7" fmla="*/ 32761238 h 18"/>
                <a:gd name="T8" fmla="*/ 5040406 w 17"/>
                <a:gd name="T9" fmla="*/ 0 h 18"/>
                <a:gd name="T10" fmla="*/ 5040406 w 17"/>
                <a:gd name="T11" fmla="*/ 0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2" y="0"/>
                  </a:moveTo>
                  <a:lnTo>
                    <a:pt x="0" y="11"/>
                  </a:lnTo>
                  <a:lnTo>
                    <a:pt x="11" y="18"/>
                  </a:lnTo>
                  <a:lnTo>
                    <a:pt x="17" y="13"/>
                  </a:lnTo>
                  <a:lnTo>
                    <a:pt x="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7" name="Freeform 155"/>
            <p:cNvSpPr>
              <a:spLocks/>
            </p:cNvSpPr>
            <p:nvPr/>
          </p:nvSpPr>
          <p:spPr bwMode="gray">
            <a:xfrm>
              <a:off x="750888" y="3683000"/>
              <a:ext cx="28575" cy="28575"/>
            </a:xfrm>
            <a:custGeom>
              <a:avLst/>
              <a:gdLst>
                <a:gd name="T0" fmla="*/ 25201563 w 18"/>
                <a:gd name="T1" fmla="*/ 0 h 18"/>
                <a:gd name="T2" fmla="*/ 0 w 18"/>
                <a:gd name="T3" fmla="*/ 17640300 h 18"/>
                <a:gd name="T4" fmla="*/ 22682200 w 18"/>
                <a:gd name="T5" fmla="*/ 45362813 h 18"/>
                <a:gd name="T6" fmla="*/ 45362813 w 18"/>
                <a:gd name="T7" fmla="*/ 22682200 h 18"/>
                <a:gd name="T8" fmla="*/ 25201563 w 18"/>
                <a:gd name="T9" fmla="*/ 0 h 18"/>
                <a:gd name="T10" fmla="*/ 25201563 w 18"/>
                <a:gd name="T11" fmla="*/ 0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10" y="0"/>
                  </a:moveTo>
                  <a:lnTo>
                    <a:pt x="0" y="7"/>
                  </a:lnTo>
                  <a:lnTo>
                    <a:pt x="9" y="18"/>
                  </a:lnTo>
                  <a:lnTo>
                    <a:pt x="18" y="9"/>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8" name="Freeform 156"/>
            <p:cNvSpPr>
              <a:spLocks/>
            </p:cNvSpPr>
            <p:nvPr/>
          </p:nvSpPr>
          <p:spPr bwMode="gray">
            <a:xfrm>
              <a:off x="785813" y="3709988"/>
              <a:ext cx="22225" cy="30162"/>
            </a:xfrm>
            <a:custGeom>
              <a:avLst/>
              <a:gdLst>
                <a:gd name="T0" fmla="*/ 20161250 w 14"/>
                <a:gd name="T1" fmla="*/ 0 h 19"/>
                <a:gd name="T2" fmla="*/ 0 w 14"/>
                <a:gd name="T3" fmla="*/ 27720465 h 19"/>
                <a:gd name="T4" fmla="*/ 7561263 w 14"/>
                <a:gd name="T5" fmla="*/ 47881381 h 19"/>
                <a:gd name="T6" fmla="*/ 35282188 w 14"/>
                <a:gd name="T7" fmla="*/ 32760694 h 19"/>
                <a:gd name="T8" fmla="*/ 20161250 w 14"/>
                <a:gd name="T9" fmla="*/ 0 h 19"/>
                <a:gd name="T10" fmla="*/ 20161250 w 14"/>
                <a:gd name="T11" fmla="*/ 0 h 19"/>
                <a:gd name="T12" fmla="*/ 0 60000 65536"/>
                <a:gd name="T13" fmla="*/ 0 60000 65536"/>
                <a:gd name="T14" fmla="*/ 0 60000 65536"/>
                <a:gd name="T15" fmla="*/ 0 60000 65536"/>
                <a:gd name="T16" fmla="*/ 0 60000 65536"/>
                <a:gd name="T17" fmla="*/ 0 60000 65536"/>
                <a:gd name="T18" fmla="*/ 0 w 14"/>
                <a:gd name="T19" fmla="*/ 0 h 19"/>
                <a:gd name="T20" fmla="*/ 14 w 1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4" h="19">
                  <a:moveTo>
                    <a:pt x="8" y="0"/>
                  </a:moveTo>
                  <a:lnTo>
                    <a:pt x="0" y="11"/>
                  </a:lnTo>
                  <a:lnTo>
                    <a:pt x="3" y="19"/>
                  </a:lnTo>
                  <a:lnTo>
                    <a:pt x="14" y="13"/>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09" name="Freeform 157"/>
            <p:cNvSpPr>
              <a:spLocks/>
            </p:cNvSpPr>
            <p:nvPr/>
          </p:nvSpPr>
          <p:spPr bwMode="gray">
            <a:xfrm>
              <a:off x="812800" y="3744913"/>
              <a:ext cx="47625" cy="63500"/>
            </a:xfrm>
            <a:custGeom>
              <a:avLst/>
              <a:gdLst>
                <a:gd name="T0" fmla="*/ 12601575 w 30"/>
                <a:gd name="T1" fmla="*/ 0 h 40"/>
                <a:gd name="T2" fmla="*/ 0 w 30"/>
                <a:gd name="T3" fmla="*/ 70564375 h 40"/>
                <a:gd name="T4" fmla="*/ 12601575 w 30"/>
                <a:gd name="T5" fmla="*/ 100806250 h 40"/>
                <a:gd name="T6" fmla="*/ 55443438 w 30"/>
                <a:gd name="T7" fmla="*/ 88206263 h 40"/>
                <a:gd name="T8" fmla="*/ 75604688 w 30"/>
                <a:gd name="T9" fmla="*/ 52922488 h 40"/>
                <a:gd name="T10" fmla="*/ 30241875 w 30"/>
                <a:gd name="T11" fmla="*/ 10080625 h 40"/>
                <a:gd name="T12" fmla="*/ 12601575 w 30"/>
                <a:gd name="T13" fmla="*/ 0 h 40"/>
                <a:gd name="T14" fmla="*/ 12601575 w 3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0"/>
                <a:gd name="T26" fmla="*/ 30 w 3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0">
                  <a:moveTo>
                    <a:pt x="5" y="0"/>
                  </a:moveTo>
                  <a:lnTo>
                    <a:pt x="0" y="28"/>
                  </a:lnTo>
                  <a:lnTo>
                    <a:pt x="5" y="40"/>
                  </a:lnTo>
                  <a:lnTo>
                    <a:pt x="22" y="35"/>
                  </a:lnTo>
                  <a:lnTo>
                    <a:pt x="30" y="21"/>
                  </a:lnTo>
                  <a:lnTo>
                    <a:pt x="12" y="4"/>
                  </a:lnTo>
                  <a:lnTo>
                    <a:pt x="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0" name="Freeform 158"/>
            <p:cNvSpPr>
              <a:spLocks/>
            </p:cNvSpPr>
            <p:nvPr/>
          </p:nvSpPr>
          <p:spPr bwMode="gray">
            <a:xfrm>
              <a:off x="849313" y="4930775"/>
              <a:ext cx="26987" cy="22225"/>
            </a:xfrm>
            <a:custGeom>
              <a:avLst/>
              <a:gdLst>
                <a:gd name="T0" fmla="*/ 27720411 w 17"/>
                <a:gd name="T1" fmla="*/ 2520950 h 14"/>
                <a:gd name="T2" fmla="*/ 0 w 17"/>
                <a:gd name="T3" fmla="*/ 0 h 14"/>
                <a:gd name="T4" fmla="*/ 0 w 17"/>
                <a:gd name="T5" fmla="*/ 22682200 h 14"/>
                <a:gd name="T6" fmla="*/ 20160876 w 17"/>
                <a:gd name="T7" fmla="*/ 35282188 h 14"/>
                <a:gd name="T8" fmla="*/ 42841069 w 17"/>
                <a:gd name="T9" fmla="*/ 22682200 h 14"/>
                <a:gd name="T10" fmla="*/ 27720411 w 17"/>
                <a:gd name="T11" fmla="*/ 2520950 h 14"/>
                <a:gd name="T12" fmla="*/ 27720411 w 17"/>
                <a:gd name="T13" fmla="*/ 2520950 h 14"/>
                <a:gd name="T14" fmla="*/ 0 60000 65536"/>
                <a:gd name="T15" fmla="*/ 0 60000 65536"/>
                <a:gd name="T16" fmla="*/ 0 60000 65536"/>
                <a:gd name="T17" fmla="*/ 0 60000 65536"/>
                <a:gd name="T18" fmla="*/ 0 60000 65536"/>
                <a:gd name="T19" fmla="*/ 0 60000 65536"/>
                <a:gd name="T20" fmla="*/ 0 60000 65536"/>
                <a:gd name="T21" fmla="*/ 0 w 17"/>
                <a:gd name="T22" fmla="*/ 0 h 14"/>
                <a:gd name="T23" fmla="*/ 17 w 1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4">
                  <a:moveTo>
                    <a:pt x="11" y="1"/>
                  </a:moveTo>
                  <a:lnTo>
                    <a:pt x="0" y="0"/>
                  </a:lnTo>
                  <a:lnTo>
                    <a:pt x="0" y="9"/>
                  </a:lnTo>
                  <a:lnTo>
                    <a:pt x="8" y="14"/>
                  </a:lnTo>
                  <a:lnTo>
                    <a:pt x="17" y="9"/>
                  </a:lnTo>
                  <a:lnTo>
                    <a:pt x="11"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1" name="Freeform 159"/>
            <p:cNvSpPr>
              <a:spLocks/>
            </p:cNvSpPr>
            <p:nvPr/>
          </p:nvSpPr>
          <p:spPr bwMode="gray">
            <a:xfrm>
              <a:off x="898525" y="4946650"/>
              <a:ext cx="38100" cy="34925"/>
            </a:xfrm>
            <a:custGeom>
              <a:avLst/>
              <a:gdLst>
                <a:gd name="T0" fmla="*/ 35282188 w 24"/>
                <a:gd name="T1" fmla="*/ 0 h 22"/>
                <a:gd name="T2" fmla="*/ 0 w 24"/>
                <a:gd name="T3" fmla="*/ 22682200 h 22"/>
                <a:gd name="T4" fmla="*/ 25201563 w 24"/>
                <a:gd name="T5" fmla="*/ 55443438 h 22"/>
                <a:gd name="T6" fmla="*/ 47883763 w 24"/>
                <a:gd name="T7" fmla="*/ 52924075 h 22"/>
                <a:gd name="T8" fmla="*/ 60483750 w 24"/>
                <a:gd name="T9" fmla="*/ 37801550 h 22"/>
                <a:gd name="T10" fmla="*/ 35282188 w 24"/>
                <a:gd name="T11" fmla="*/ 0 h 22"/>
                <a:gd name="T12" fmla="*/ 35282188 w 24"/>
                <a:gd name="T13" fmla="*/ 0 h 22"/>
                <a:gd name="T14" fmla="*/ 0 60000 65536"/>
                <a:gd name="T15" fmla="*/ 0 60000 65536"/>
                <a:gd name="T16" fmla="*/ 0 60000 65536"/>
                <a:gd name="T17" fmla="*/ 0 60000 65536"/>
                <a:gd name="T18" fmla="*/ 0 60000 65536"/>
                <a:gd name="T19" fmla="*/ 0 60000 65536"/>
                <a:gd name="T20" fmla="*/ 0 60000 65536"/>
                <a:gd name="T21" fmla="*/ 0 w 24"/>
                <a:gd name="T22" fmla="*/ 0 h 22"/>
                <a:gd name="T23" fmla="*/ 24 w 24"/>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2">
                  <a:moveTo>
                    <a:pt x="14" y="0"/>
                  </a:moveTo>
                  <a:lnTo>
                    <a:pt x="0" y="9"/>
                  </a:lnTo>
                  <a:lnTo>
                    <a:pt x="10" y="22"/>
                  </a:lnTo>
                  <a:lnTo>
                    <a:pt x="19" y="21"/>
                  </a:lnTo>
                  <a:lnTo>
                    <a:pt x="24" y="15"/>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2" name="Freeform 160"/>
            <p:cNvSpPr>
              <a:spLocks/>
            </p:cNvSpPr>
            <p:nvPr/>
          </p:nvSpPr>
          <p:spPr bwMode="gray">
            <a:xfrm>
              <a:off x="2922588" y="3941763"/>
              <a:ext cx="19050" cy="15875"/>
            </a:xfrm>
            <a:custGeom>
              <a:avLst/>
              <a:gdLst>
                <a:gd name="T0" fmla="*/ 20161250 w 12"/>
                <a:gd name="T1" fmla="*/ 0 h 10"/>
                <a:gd name="T2" fmla="*/ 0 w 12"/>
                <a:gd name="T3" fmla="*/ 10080625 h 10"/>
                <a:gd name="T4" fmla="*/ 5040313 w 12"/>
                <a:gd name="T5" fmla="*/ 25201563 h 10"/>
                <a:gd name="T6" fmla="*/ 30241875 w 12"/>
                <a:gd name="T7" fmla="*/ 12601575 h 10"/>
                <a:gd name="T8" fmla="*/ 25201563 w 12"/>
                <a:gd name="T9" fmla="*/ 5040313 h 10"/>
                <a:gd name="T10" fmla="*/ 20161250 w 12"/>
                <a:gd name="T11" fmla="*/ 0 h 10"/>
                <a:gd name="T12" fmla="*/ 20161250 w 12"/>
                <a:gd name="T13" fmla="*/ 0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8" y="0"/>
                  </a:moveTo>
                  <a:lnTo>
                    <a:pt x="0" y="4"/>
                  </a:lnTo>
                  <a:lnTo>
                    <a:pt x="2" y="10"/>
                  </a:lnTo>
                  <a:lnTo>
                    <a:pt x="12" y="5"/>
                  </a:lnTo>
                  <a:lnTo>
                    <a:pt x="10" y="2"/>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3" name="Freeform 161"/>
            <p:cNvSpPr>
              <a:spLocks/>
            </p:cNvSpPr>
            <p:nvPr/>
          </p:nvSpPr>
          <p:spPr bwMode="gray">
            <a:xfrm>
              <a:off x="2949575" y="3954463"/>
              <a:ext cx="19050" cy="28575"/>
            </a:xfrm>
            <a:custGeom>
              <a:avLst/>
              <a:gdLst>
                <a:gd name="T0" fmla="*/ 10080625 w 12"/>
                <a:gd name="T1" fmla="*/ 0 h 18"/>
                <a:gd name="T2" fmla="*/ 0 w 12"/>
                <a:gd name="T3" fmla="*/ 25201563 h 18"/>
                <a:gd name="T4" fmla="*/ 12601575 w 12"/>
                <a:gd name="T5" fmla="*/ 45362813 h 18"/>
                <a:gd name="T6" fmla="*/ 30241875 w 12"/>
                <a:gd name="T7" fmla="*/ 27720925 h 18"/>
                <a:gd name="T8" fmla="*/ 10080625 w 12"/>
                <a:gd name="T9" fmla="*/ 0 h 18"/>
                <a:gd name="T10" fmla="*/ 10080625 w 12"/>
                <a:gd name="T11" fmla="*/ 0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4" y="0"/>
                  </a:moveTo>
                  <a:lnTo>
                    <a:pt x="0" y="10"/>
                  </a:lnTo>
                  <a:lnTo>
                    <a:pt x="5" y="18"/>
                  </a:lnTo>
                  <a:lnTo>
                    <a:pt x="12" y="11"/>
                  </a:lnTo>
                  <a:lnTo>
                    <a:pt x="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4" name="Freeform 162"/>
            <p:cNvSpPr>
              <a:spLocks/>
            </p:cNvSpPr>
            <p:nvPr/>
          </p:nvSpPr>
          <p:spPr bwMode="gray">
            <a:xfrm>
              <a:off x="2971800" y="3997325"/>
              <a:ext cx="19050" cy="20638"/>
            </a:xfrm>
            <a:custGeom>
              <a:avLst/>
              <a:gdLst>
                <a:gd name="T0" fmla="*/ 12601575 w 12"/>
                <a:gd name="T1" fmla="*/ 0 h 13"/>
                <a:gd name="T2" fmla="*/ 0 w 12"/>
                <a:gd name="T3" fmla="*/ 12601880 h 13"/>
                <a:gd name="T4" fmla="*/ 10080625 w 12"/>
                <a:gd name="T5" fmla="*/ 32763619 h 13"/>
                <a:gd name="T6" fmla="*/ 30241875 w 12"/>
                <a:gd name="T7" fmla="*/ 30242608 h 13"/>
                <a:gd name="T8" fmla="*/ 12601575 w 12"/>
                <a:gd name="T9" fmla="*/ 0 h 13"/>
                <a:gd name="T10" fmla="*/ 12601575 w 12"/>
                <a:gd name="T11" fmla="*/ 0 h 13"/>
                <a:gd name="T12" fmla="*/ 0 60000 65536"/>
                <a:gd name="T13" fmla="*/ 0 60000 65536"/>
                <a:gd name="T14" fmla="*/ 0 60000 65536"/>
                <a:gd name="T15" fmla="*/ 0 60000 65536"/>
                <a:gd name="T16" fmla="*/ 0 60000 65536"/>
                <a:gd name="T17" fmla="*/ 0 60000 65536"/>
                <a:gd name="T18" fmla="*/ 0 w 12"/>
                <a:gd name="T19" fmla="*/ 0 h 13"/>
                <a:gd name="T20" fmla="*/ 12 w 1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2" h="13">
                  <a:moveTo>
                    <a:pt x="5" y="0"/>
                  </a:moveTo>
                  <a:lnTo>
                    <a:pt x="0" y="5"/>
                  </a:lnTo>
                  <a:lnTo>
                    <a:pt x="4" y="13"/>
                  </a:lnTo>
                  <a:lnTo>
                    <a:pt x="12" y="12"/>
                  </a:lnTo>
                  <a:lnTo>
                    <a:pt x="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5" name="Freeform 163"/>
            <p:cNvSpPr>
              <a:spLocks/>
            </p:cNvSpPr>
            <p:nvPr/>
          </p:nvSpPr>
          <p:spPr bwMode="gray">
            <a:xfrm>
              <a:off x="2973388" y="4030663"/>
              <a:ext cx="23812" cy="22225"/>
            </a:xfrm>
            <a:custGeom>
              <a:avLst/>
              <a:gdLst>
                <a:gd name="T0" fmla="*/ 10080413 w 15"/>
                <a:gd name="T1" fmla="*/ 0 h 14"/>
                <a:gd name="T2" fmla="*/ 0 w 15"/>
                <a:gd name="T3" fmla="*/ 20161250 h 14"/>
                <a:gd name="T4" fmla="*/ 17639930 w 15"/>
                <a:gd name="T5" fmla="*/ 35282188 h 14"/>
                <a:gd name="T6" fmla="*/ 37800756 w 15"/>
                <a:gd name="T7" fmla="*/ 25201563 h 14"/>
                <a:gd name="T8" fmla="*/ 10080413 w 15"/>
                <a:gd name="T9" fmla="*/ 0 h 14"/>
                <a:gd name="T10" fmla="*/ 10080413 w 15"/>
                <a:gd name="T11" fmla="*/ 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4" y="0"/>
                  </a:moveTo>
                  <a:lnTo>
                    <a:pt x="0" y="8"/>
                  </a:lnTo>
                  <a:lnTo>
                    <a:pt x="7" y="14"/>
                  </a:lnTo>
                  <a:lnTo>
                    <a:pt x="15" y="10"/>
                  </a:lnTo>
                  <a:lnTo>
                    <a:pt x="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6" name="Freeform 164"/>
            <p:cNvSpPr>
              <a:spLocks/>
            </p:cNvSpPr>
            <p:nvPr/>
          </p:nvSpPr>
          <p:spPr bwMode="gray">
            <a:xfrm>
              <a:off x="2970213" y="4062413"/>
              <a:ext cx="20637" cy="22225"/>
            </a:xfrm>
            <a:custGeom>
              <a:avLst/>
              <a:gdLst>
                <a:gd name="T0" fmla="*/ 15120571 w 13"/>
                <a:gd name="T1" fmla="*/ 0 h 14"/>
                <a:gd name="T2" fmla="*/ 0 w 13"/>
                <a:gd name="T3" fmla="*/ 12601575 h 14"/>
                <a:gd name="T4" fmla="*/ 12599682 w 13"/>
                <a:gd name="T5" fmla="*/ 35282188 h 14"/>
                <a:gd name="T6" fmla="*/ 32760444 w 13"/>
                <a:gd name="T7" fmla="*/ 22682200 h 14"/>
                <a:gd name="T8" fmla="*/ 15120571 w 13"/>
                <a:gd name="T9" fmla="*/ 0 h 14"/>
                <a:gd name="T10" fmla="*/ 15120571 w 13"/>
                <a:gd name="T11" fmla="*/ 0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6" y="0"/>
                  </a:moveTo>
                  <a:lnTo>
                    <a:pt x="0" y="5"/>
                  </a:lnTo>
                  <a:lnTo>
                    <a:pt x="5" y="14"/>
                  </a:lnTo>
                  <a:lnTo>
                    <a:pt x="13" y="9"/>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7" name="Freeform 165"/>
            <p:cNvSpPr>
              <a:spLocks/>
            </p:cNvSpPr>
            <p:nvPr/>
          </p:nvSpPr>
          <p:spPr bwMode="gray">
            <a:xfrm>
              <a:off x="2959100" y="4090988"/>
              <a:ext cx="19050" cy="15875"/>
            </a:xfrm>
            <a:custGeom>
              <a:avLst/>
              <a:gdLst>
                <a:gd name="T0" fmla="*/ 15120938 w 12"/>
                <a:gd name="T1" fmla="*/ 0 h 10"/>
                <a:gd name="T2" fmla="*/ 0 w 12"/>
                <a:gd name="T3" fmla="*/ 15120938 h 10"/>
                <a:gd name="T4" fmla="*/ 5040313 w 12"/>
                <a:gd name="T5" fmla="*/ 25201563 h 10"/>
                <a:gd name="T6" fmla="*/ 22682200 w 12"/>
                <a:gd name="T7" fmla="*/ 25201563 h 10"/>
                <a:gd name="T8" fmla="*/ 30241875 w 12"/>
                <a:gd name="T9" fmla="*/ 10080625 h 10"/>
                <a:gd name="T10" fmla="*/ 15120938 w 12"/>
                <a:gd name="T11" fmla="*/ 0 h 10"/>
                <a:gd name="T12" fmla="*/ 15120938 w 12"/>
                <a:gd name="T13" fmla="*/ 0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6" y="0"/>
                  </a:moveTo>
                  <a:lnTo>
                    <a:pt x="0" y="6"/>
                  </a:lnTo>
                  <a:lnTo>
                    <a:pt x="2" y="10"/>
                  </a:lnTo>
                  <a:lnTo>
                    <a:pt x="9" y="10"/>
                  </a:lnTo>
                  <a:lnTo>
                    <a:pt x="12" y="4"/>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8" name="Freeform 166"/>
            <p:cNvSpPr>
              <a:spLocks/>
            </p:cNvSpPr>
            <p:nvPr/>
          </p:nvSpPr>
          <p:spPr bwMode="gray">
            <a:xfrm>
              <a:off x="2963863" y="4119563"/>
              <a:ext cx="28575" cy="38100"/>
            </a:xfrm>
            <a:custGeom>
              <a:avLst/>
              <a:gdLst>
                <a:gd name="T0" fmla="*/ 30241875 w 18"/>
                <a:gd name="T1" fmla="*/ 0 h 24"/>
                <a:gd name="T2" fmla="*/ 15120938 w 18"/>
                <a:gd name="T3" fmla="*/ 12601575 h 24"/>
                <a:gd name="T4" fmla="*/ 0 w 18"/>
                <a:gd name="T5" fmla="*/ 17640300 h 24"/>
                <a:gd name="T6" fmla="*/ 0 w 18"/>
                <a:gd name="T7" fmla="*/ 32761238 h 24"/>
                <a:gd name="T8" fmla="*/ 25201563 w 18"/>
                <a:gd name="T9" fmla="*/ 60483750 h 24"/>
                <a:gd name="T10" fmla="*/ 40322500 w 18"/>
                <a:gd name="T11" fmla="*/ 40322500 h 24"/>
                <a:gd name="T12" fmla="*/ 45362813 w 18"/>
                <a:gd name="T13" fmla="*/ 20161250 h 24"/>
                <a:gd name="T14" fmla="*/ 42843450 w 18"/>
                <a:gd name="T15" fmla="*/ 2520950 h 24"/>
                <a:gd name="T16" fmla="*/ 30241875 w 18"/>
                <a:gd name="T17" fmla="*/ 0 h 24"/>
                <a:gd name="T18" fmla="*/ 30241875 w 18"/>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4"/>
                <a:gd name="T32" fmla="*/ 18 w 1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4">
                  <a:moveTo>
                    <a:pt x="12" y="0"/>
                  </a:moveTo>
                  <a:lnTo>
                    <a:pt x="6" y="5"/>
                  </a:lnTo>
                  <a:lnTo>
                    <a:pt x="0" y="7"/>
                  </a:lnTo>
                  <a:lnTo>
                    <a:pt x="0" y="13"/>
                  </a:lnTo>
                  <a:lnTo>
                    <a:pt x="10" y="24"/>
                  </a:lnTo>
                  <a:lnTo>
                    <a:pt x="16" y="16"/>
                  </a:lnTo>
                  <a:lnTo>
                    <a:pt x="18" y="8"/>
                  </a:lnTo>
                  <a:lnTo>
                    <a:pt x="17" y="1"/>
                  </a:lnTo>
                  <a:lnTo>
                    <a:pt x="1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19" name="Freeform 167"/>
            <p:cNvSpPr>
              <a:spLocks/>
            </p:cNvSpPr>
            <p:nvPr/>
          </p:nvSpPr>
          <p:spPr bwMode="gray">
            <a:xfrm>
              <a:off x="2849563" y="3916363"/>
              <a:ext cx="39687" cy="25400"/>
            </a:xfrm>
            <a:custGeom>
              <a:avLst/>
              <a:gdLst>
                <a:gd name="T0" fmla="*/ 63002319 w 25"/>
                <a:gd name="T1" fmla="*/ 10080625 h 16"/>
                <a:gd name="T2" fmla="*/ 27720576 w 25"/>
                <a:gd name="T3" fmla="*/ 0 h 16"/>
                <a:gd name="T4" fmla="*/ 0 w 25"/>
                <a:gd name="T5" fmla="*/ 17640300 h 16"/>
                <a:gd name="T6" fmla="*/ 12599829 w 25"/>
                <a:gd name="T7" fmla="*/ 32761238 h 16"/>
                <a:gd name="T8" fmla="*/ 63002319 w 25"/>
                <a:gd name="T9" fmla="*/ 40322500 h 16"/>
                <a:gd name="T10" fmla="*/ 63002319 w 25"/>
                <a:gd name="T11" fmla="*/ 10080625 h 16"/>
                <a:gd name="T12" fmla="*/ 63002319 w 25"/>
                <a:gd name="T13" fmla="*/ 10080625 h 16"/>
                <a:gd name="T14" fmla="*/ 0 60000 65536"/>
                <a:gd name="T15" fmla="*/ 0 60000 65536"/>
                <a:gd name="T16" fmla="*/ 0 60000 65536"/>
                <a:gd name="T17" fmla="*/ 0 60000 65536"/>
                <a:gd name="T18" fmla="*/ 0 60000 65536"/>
                <a:gd name="T19" fmla="*/ 0 60000 65536"/>
                <a:gd name="T20" fmla="*/ 0 60000 65536"/>
                <a:gd name="T21" fmla="*/ 0 w 25"/>
                <a:gd name="T22" fmla="*/ 0 h 16"/>
                <a:gd name="T23" fmla="*/ 25 w 2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6">
                  <a:moveTo>
                    <a:pt x="25" y="4"/>
                  </a:moveTo>
                  <a:lnTo>
                    <a:pt x="11" y="0"/>
                  </a:lnTo>
                  <a:lnTo>
                    <a:pt x="0" y="7"/>
                  </a:lnTo>
                  <a:lnTo>
                    <a:pt x="5" y="13"/>
                  </a:lnTo>
                  <a:lnTo>
                    <a:pt x="25" y="16"/>
                  </a:lnTo>
                  <a:lnTo>
                    <a:pt x="25"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0" name="Freeform 168"/>
            <p:cNvSpPr>
              <a:spLocks/>
            </p:cNvSpPr>
            <p:nvPr/>
          </p:nvSpPr>
          <p:spPr bwMode="gray">
            <a:xfrm>
              <a:off x="2689225" y="3875088"/>
              <a:ext cx="133350" cy="69850"/>
            </a:xfrm>
            <a:custGeom>
              <a:avLst/>
              <a:gdLst>
                <a:gd name="T0" fmla="*/ 50403125 w 84"/>
                <a:gd name="T1" fmla="*/ 0 h 44"/>
                <a:gd name="T2" fmla="*/ 30241875 w 84"/>
                <a:gd name="T3" fmla="*/ 22682200 h 44"/>
                <a:gd name="T4" fmla="*/ 52924075 w 84"/>
                <a:gd name="T5" fmla="*/ 32761238 h 44"/>
                <a:gd name="T6" fmla="*/ 57962800 w 84"/>
                <a:gd name="T7" fmla="*/ 65524063 h 44"/>
                <a:gd name="T8" fmla="*/ 0 w 84"/>
                <a:gd name="T9" fmla="*/ 68043425 h 44"/>
                <a:gd name="T10" fmla="*/ 7559675 w 84"/>
                <a:gd name="T11" fmla="*/ 103327200 h 44"/>
                <a:gd name="T12" fmla="*/ 25201563 w 84"/>
                <a:gd name="T13" fmla="*/ 103327200 h 44"/>
                <a:gd name="T14" fmla="*/ 35282188 w 84"/>
                <a:gd name="T15" fmla="*/ 88206263 h 44"/>
                <a:gd name="T16" fmla="*/ 100806250 w 84"/>
                <a:gd name="T17" fmla="*/ 88206263 h 44"/>
                <a:gd name="T18" fmla="*/ 110886875 w 84"/>
                <a:gd name="T19" fmla="*/ 110886875 h 44"/>
                <a:gd name="T20" fmla="*/ 126007813 w 84"/>
                <a:gd name="T21" fmla="*/ 95765938 h 44"/>
                <a:gd name="T22" fmla="*/ 168851263 w 84"/>
                <a:gd name="T23" fmla="*/ 83165950 h 44"/>
                <a:gd name="T24" fmla="*/ 209173763 w 84"/>
                <a:gd name="T25" fmla="*/ 93246575 h 44"/>
                <a:gd name="T26" fmla="*/ 211693125 w 84"/>
                <a:gd name="T27" fmla="*/ 68043425 h 44"/>
                <a:gd name="T28" fmla="*/ 143648113 w 84"/>
                <a:gd name="T29" fmla="*/ 22682200 h 44"/>
                <a:gd name="T30" fmla="*/ 95765938 w 84"/>
                <a:gd name="T31" fmla="*/ 7559675 h 44"/>
                <a:gd name="T32" fmla="*/ 50403125 w 84"/>
                <a:gd name="T33" fmla="*/ 0 h 44"/>
                <a:gd name="T34" fmla="*/ 50403125 w 8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44"/>
                <a:gd name="T56" fmla="*/ 84 w 8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44">
                  <a:moveTo>
                    <a:pt x="20" y="0"/>
                  </a:moveTo>
                  <a:lnTo>
                    <a:pt x="12" y="9"/>
                  </a:lnTo>
                  <a:lnTo>
                    <a:pt x="21" y="13"/>
                  </a:lnTo>
                  <a:lnTo>
                    <a:pt x="23" y="26"/>
                  </a:lnTo>
                  <a:lnTo>
                    <a:pt x="0" y="27"/>
                  </a:lnTo>
                  <a:lnTo>
                    <a:pt x="3" y="41"/>
                  </a:lnTo>
                  <a:lnTo>
                    <a:pt x="10" y="41"/>
                  </a:lnTo>
                  <a:lnTo>
                    <a:pt x="14" y="35"/>
                  </a:lnTo>
                  <a:lnTo>
                    <a:pt x="40" y="35"/>
                  </a:lnTo>
                  <a:lnTo>
                    <a:pt x="44" y="44"/>
                  </a:lnTo>
                  <a:lnTo>
                    <a:pt x="50" y="38"/>
                  </a:lnTo>
                  <a:lnTo>
                    <a:pt x="67" y="33"/>
                  </a:lnTo>
                  <a:lnTo>
                    <a:pt x="83" y="37"/>
                  </a:lnTo>
                  <a:lnTo>
                    <a:pt x="84" y="27"/>
                  </a:lnTo>
                  <a:lnTo>
                    <a:pt x="57" y="9"/>
                  </a:lnTo>
                  <a:lnTo>
                    <a:pt x="38" y="3"/>
                  </a:lnTo>
                  <a:lnTo>
                    <a:pt x="2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1" name="Freeform 169"/>
            <p:cNvSpPr>
              <a:spLocks/>
            </p:cNvSpPr>
            <p:nvPr/>
          </p:nvSpPr>
          <p:spPr bwMode="gray">
            <a:xfrm>
              <a:off x="2752725" y="3881438"/>
              <a:ext cx="69850" cy="63500"/>
            </a:xfrm>
            <a:custGeom>
              <a:avLst/>
              <a:gdLst>
                <a:gd name="T0" fmla="*/ 110886875 w 44"/>
                <a:gd name="T1" fmla="*/ 57962800 h 40"/>
                <a:gd name="T2" fmla="*/ 42843450 w 44"/>
                <a:gd name="T3" fmla="*/ 12601575 h 40"/>
                <a:gd name="T4" fmla="*/ 10080625 w 44"/>
                <a:gd name="T5" fmla="*/ 0 h 40"/>
                <a:gd name="T6" fmla="*/ 0 w 44"/>
                <a:gd name="T7" fmla="*/ 78124050 h 40"/>
                <a:gd name="T8" fmla="*/ 10080625 w 44"/>
                <a:gd name="T9" fmla="*/ 100806250 h 40"/>
                <a:gd name="T10" fmla="*/ 25201563 w 44"/>
                <a:gd name="T11" fmla="*/ 85685313 h 40"/>
                <a:gd name="T12" fmla="*/ 68043425 w 44"/>
                <a:gd name="T13" fmla="*/ 73083738 h 40"/>
                <a:gd name="T14" fmla="*/ 108367513 w 44"/>
                <a:gd name="T15" fmla="*/ 83165950 h 40"/>
                <a:gd name="T16" fmla="*/ 110886875 w 44"/>
                <a:gd name="T17" fmla="*/ 57962800 h 40"/>
                <a:gd name="T18" fmla="*/ 110886875 w 44"/>
                <a:gd name="T19" fmla="*/ 5796280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0"/>
                <a:gd name="T32" fmla="*/ 44 w 4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0">
                  <a:moveTo>
                    <a:pt x="44" y="23"/>
                  </a:moveTo>
                  <a:lnTo>
                    <a:pt x="17" y="5"/>
                  </a:lnTo>
                  <a:lnTo>
                    <a:pt x="4" y="0"/>
                  </a:lnTo>
                  <a:lnTo>
                    <a:pt x="0" y="31"/>
                  </a:lnTo>
                  <a:lnTo>
                    <a:pt x="4" y="40"/>
                  </a:lnTo>
                  <a:lnTo>
                    <a:pt x="10" y="34"/>
                  </a:lnTo>
                  <a:lnTo>
                    <a:pt x="27" y="29"/>
                  </a:lnTo>
                  <a:lnTo>
                    <a:pt x="43" y="33"/>
                  </a:lnTo>
                  <a:lnTo>
                    <a:pt x="44" y="2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2" name="Freeform 170"/>
            <p:cNvSpPr>
              <a:spLocks/>
            </p:cNvSpPr>
            <p:nvPr/>
          </p:nvSpPr>
          <p:spPr bwMode="gray">
            <a:xfrm>
              <a:off x="2689225" y="3875088"/>
              <a:ext cx="60325" cy="65087"/>
            </a:xfrm>
            <a:custGeom>
              <a:avLst/>
              <a:gdLst>
                <a:gd name="T0" fmla="*/ 50403125 w 38"/>
                <a:gd name="T1" fmla="*/ 0 h 41"/>
                <a:gd name="T2" fmla="*/ 95765938 w 38"/>
                <a:gd name="T3" fmla="*/ 7559617 h 41"/>
                <a:gd name="T4" fmla="*/ 90725625 w 38"/>
                <a:gd name="T5" fmla="*/ 63002629 h 41"/>
                <a:gd name="T6" fmla="*/ 85685313 w 38"/>
                <a:gd name="T7" fmla="*/ 93244271 h 41"/>
                <a:gd name="T8" fmla="*/ 35282188 w 38"/>
                <a:gd name="T9" fmla="*/ 88203997 h 41"/>
                <a:gd name="T10" fmla="*/ 25201563 w 38"/>
                <a:gd name="T11" fmla="*/ 103324819 h 41"/>
                <a:gd name="T12" fmla="*/ 7559675 w 38"/>
                <a:gd name="T13" fmla="*/ 103324819 h 41"/>
                <a:gd name="T14" fmla="*/ 0 w 38"/>
                <a:gd name="T15" fmla="*/ 68042902 h 41"/>
                <a:gd name="T16" fmla="*/ 57962800 w 38"/>
                <a:gd name="T17" fmla="*/ 65523559 h 41"/>
                <a:gd name="T18" fmla="*/ 52922488 w 38"/>
                <a:gd name="T19" fmla="*/ 32760986 h 41"/>
                <a:gd name="T20" fmla="*/ 30241875 w 38"/>
                <a:gd name="T21" fmla="*/ 22680438 h 41"/>
                <a:gd name="T22" fmla="*/ 50403125 w 38"/>
                <a:gd name="T23" fmla="*/ 0 h 41"/>
                <a:gd name="T24" fmla="*/ 50403125 w 38"/>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1"/>
                <a:gd name="T41" fmla="*/ 38 w 38"/>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1">
                  <a:moveTo>
                    <a:pt x="20" y="0"/>
                  </a:moveTo>
                  <a:lnTo>
                    <a:pt x="38" y="3"/>
                  </a:lnTo>
                  <a:lnTo>
                    <a:pt x="36" y="25"/>
                  </a:lnTo>
                  <a:lnTo>
                    <a:pt x="34" y="37"/>
                  </a:lnTo>
                  <a:lnTo>
                    <a:pt x="14" y="35"/>
                  </a:lnTo>
                  <a:lnTo>
                    <a:pt x="10" y="41"/>
                  </a:lnTo>
                  <a:lnTo>
                    <a:pt x="3" y="41"/>
                  </a:lnTo>
                  <a:lnTo>
                    <a:pt x="0" y="27"/>
                  </a:lnTo>
                  <a:lnTo>
                    <a:pt x="23" y="26"/>
                  </a:lnTo>
                  <a:lnTo>
                    <a:pt x="21" y="13"/>
                  </a:lnTo>
                  <a:lnTo>
                    <a:pt x="12" y="9"/>
                  </a:lnTo>
                  <a:lnTo>
                    <a:pt x="2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3" name="Freeform 171"/>
            <p:cNvSpPr>
              <a:spLocks/>
            </p:cNvSpPr>
            <p:nvPr/>
          </p:nvSpPr>
          <p:spPr bwMode="gray">
            <a:xfrm>
              <a:off x="3152775" y="5803900"/>
              <a:ext cx="42863" cy="33338"/>
            </a:xfrm>
            <a:custGeom>
              <a:avLst/>
              <a:gdLst>
                <a:gd name="T0" fmla="*/ 68045806 w 27"/>
                <a:gd name="T1" fmla="*/ 5040388 h 21"/>
                <a:gd name="T2" fmla="*/ 32763207 w 27"/>
                <a:gd name="T3" fmla="*/ 0 h 21"/>
                <a:gd name="T4" fmla="*/ 0 w 27"/>
                <a:gd name="T5" fmla="*/ 22682540 h 21"/>
                <a:gd name="T6" fmla="*/ 22682465 w 27"/>
                <a:gd name="T7" fmla="*/ 52924869 h 21"/>
                <a:gd name="T8" fmla="*/ 68045806 w 27"/>
                <a:gd name="T9" fmla="*/ 5040388 h 21"/>
                <a:gd name="T10" fmla="*/ 68045806 w 27"/>
                <a:gd name="T11" fmla="*/ 5040388 h 21"/>
                <a:gd name="T12" fmla="*/ 0 60000 65536"/>
                <a:gd name="T13" fmla="*/ 0 60000 65536"/>
                <a:gd name="T14" fmla="*/ 0 60000 65536"/>
                <a:gd name="T15" fmla="*/ 0 60000 65536"/>
                <a:gd name="T16" fmla="*/ 0 60000 65536"/>
                <a:gd name="T17" fmla="*/ 0 60000 65536"/>
                <a:gd name="T18" fmla="*/ 0 w 27"/>
                <a:gd name="T19" fmla="*/ 0 h 21"/>
                <a:gd name="T20" fmla="*/ 27 w 2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7" h="21">
                  <a:moveTo>
                    <a:pt x="27" y="2"/>
                  </a:moveTo>
                  <a:lnTo>
                    <a:pt x="13" y="0"/>
                  </a:lnTo>
                  <a:lnTo>
                    <a:pt x="0" y="9"/>
                  </a:lnTo>
                  <a:lnTo>
                    <a:pt x="9" y="21"/>
                  </a:lnTo>
                  <a:lnTo>
                    <a:pt x="27"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4" name="Freeform 172"/>
            <p:cNvSpPr>
              <a:spLocks/>
            </p:cNvSpPr>
            <p:nvPr/>
          </p:nvSpPr>
          <p:spPr bwMode="gray">
            <a:xfrm>
              <a:off x="3189288" y="5794375"/>
              <a:ext cx="50800" cy="49213"/>
            </a:xfrm>
            <a:custGeom>
              <a:avLst/>
              <a:gdLst>
                <a:gd name="T0" fmla="*/ 42841863 w 32"/>
                <a:gd name="T1" fmla="*/ 0 h 31"/>
                <a:gd name="T2" fmla="*/ 32761238 w 32"/>
                <a:gd name="T3" fmla="*/ 37803522 h 31"/>
                <a:gd name="T4" fmla="*/ 0 w 32"/>
                <a:gd name="T5" fmla="*/ 68045704 h 31"/>
                <a:gd name="T6" fmla="*/ 0 w 32"/>
                <a:gd name="T7" fmla="*/ 78126431 h 31"/>
                <a:gd name="T8" fmla="*/ 57962800 w 32"/>
                <a:gd name="T9" fmla="*/ 57964976 h 31"/>
                <a:gd name="T10" fmla="*/ 80645000 w 32"/>
                <a:gd name="T11" fmla="*/ 27722794 h 31"/>
                <a:gd name="T12" fmla="*/ 42841863 w 32"/>
                <a:gd name="T13" fmla="*/ 0 h 31"/>
                <a:gd name="T14" fmla="*/ 42841863 w 32"/>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1"/>
                <a:gd name="T26" fmla="*/ 32 w 32"/>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1">
                  <a:moveTo>
                    <a:pt x="17" y="0"/>
                  </a:moveTo>
                  <a:lnTo>
                    <a:pt x="13" y="15"/>
                  </a:lnTo>
                  <a:lnTo>
                    <a:pt x="0" y="27"/>
                  </a:lnTo>
                  <a:lnTo>
                    <a:pt x="0" y="31"/>
                  </a:lnTo>
                  <a:lnTo>
                    <a:pt x="23" y="23"/>
                  </a:lnTo>
                  <a:lnTo>
                    <a:pt x="32" y="11"/>
                  </a:lnTo>
                  <a:lnTo>
                    <a:pt x="1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5" name="Freeform 173"/>
            <p:cNvSpPr>
              <a:spLocks/>
            </p:cNvSpPr>
            <p:nvPr/>
          </p:nvSpPr>
          <p:spPr bwMode="gray">
            <a:xfrm>
              <a:off x="3956050" y="2555875"/>
              <a:ext cx="190500" cy="125413"/>
            </a:xfrm>
            <a:custGeom>
              <a:avLst/>
              <a:gdLst>
                <a:gd name="T0" fmla="*/ 88206263 w 120"/>
                <a:gd name="T1" fmla="*/ 15120998 h 79"/>
                <a:gd name="T2" fmla="*/ 60483750 w 120"/>
                <a:gd name="T3" fmla="*/ 0 h 79"/>
                <a:gd name="T4" fmla="*/ 27722513 w 120"/>
                <a:gd name="T5" fmla="*/ 20161330 h 79"/>
                <a:gd name="T6" fmla="*/ 0 w 120"/>
                <a:gd name="T7" fmla="*/ 50403326 h 79"/>
                <a:gd name="T8" fmla="*/ 0 w 120"/>
                <a:gd name="T9" fmla="*/ 63004951 h 79"/>
                <a:gd name="T10" fmla="*/ 37803138 w 120"/>
                <a:gd name="T11" fmla="*/ 70564656 h 79"/>
                <a:gd name="T12" fmla="*/ 35282188 w 120"/>
                <a:gd name="T13" fmla="*/ 95766319 h 79"/>
                <a:gd name="T14" fmla="*/ 22682200 w 120"/>
                <a:gd name="T15" fmla="*/ 108367945 h 79"/>
                <a:gd name="T16" fmla="*/ 25201563 w 120"/>
                <a:gd name="T17" fmla="*/ 118448610 h 79"/>
                <a:gd name="T18" fmla="*/ 65524063 w 120"/>
                <a:gd name="T19" fmla="*/ 123488942 h 79"/>
                <a:gd name="T20" fmla="*/ 65524063 w 120"/>
                <a:gd name="T21" fmla="*/ 168851936 h 79"/>
                <a:gd name="T22" fmla="*/ 120967500 w 120"/>
                <a:gd name="T23" fmla="*/ 178932601 h 79"/>
                <a:gd name="T24" fmla="*/ 153728738 w 120"/>
                <a:gd name="T25" fmla="*/ 194053599 h 79"/>
                <a:gd name="T26" fmla="*/ 189012513 w 120"/>
                <a:gd name="T27" fmla="*/ 199093931 h 79"/>
                <a:gd name="T28" fmla="*/ 252015625 w 120"/>
                <a:gd name="T29" fmla="*/ 166330976 h 79"/>
                <a:gd name="T30" fmla="*/ 302418750 w 120"/>
                <a:gd name="T31" fmla="*/ 100806652 h 79"/>
                <a:gd name="T32" fmla="*/ 302418750 w 120"/>
                <a:gd name="T33" fmla="*/ 57964619 h 79"/>
                <a:gd name="T34" fmla="*/ 272176875 w 120"/>
                <a:gd name="T35" fmla="*/ 30241996 h 79"/>
                <a:gd name="T36" fmla="*/ 249496263 w 120"/>
                <a:gd name="T37" fmla="*/ 10080665 h 79"/>
                <a:gd name="T38" fmla="*/ 236894688 w 120"/>
                <a:gd name="T39" fmla="*/ 17641958 h 79"/>
                <a:gd name="T40" fmla="*/ 219254388 w 120"/>
                <a:gd name="T41" fmla="*/ 40322661 h 79"/>
                <a:gd name="T42" fmla="*/ 199093138 w 120"/>
                <a:gd name="T43" fmla="*/ 37803288 h 79"/>
                <a:gd name="T44" fmla="*/ 178931888 w 120"/>
                <a:gd name="T45" fmla="*/ 17641958 h 79"/>
                <a:gd name="T46" fmla="*/ 156249688 w 120"/>
                <a:gd name="T47" fmla="*/ 17641958 h 79"/>
                <a:gd name="T48" fmla="*/ 120967500 w 120"/>
                <a:gd name="T49" fmla="*/ 50403326 h 79"/>
                <a:gd name="T50" fmla="*/ 98286888 w 120"/>
                <a:gd name="T51" fmla="*/ 73085616 h 79"/>
                <a:gd name="T52" fmla="*/ 85685313 w 120"/>
                <a:gd name="T53" fmla="*/ 63004951 h 79"/>
                <a:gd name="T54" fmla="*/ 85685313 w 120"/>
                <a:gd name="T55" fmla="*/ 37803288 h 79"/>
                <a:gd name="T56" fmla="*/ 98286888 w 120"/>
                <a:gd name="T57" fmla="*/ 27722623 h 79"/>
                <a:gd name="T58" fmla="*/ 88206263 w 120"/>
                <a:gd name="T59" fmla="*/ 15120998 h 79"/>
                <a:gd name="T60" fmla="*/ 88206263 w 120"/>
                <a:gd name="T61" fmla="*/ 15120998 h 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
                <a:gd name="T94" fmla="*/ 0 h 79"/>
                <a:gd name="T95" fmla="*/ 120 w 120"/>
                <a:gd name="T96" fmla="*/ 79 h 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 h="79">
                  <a:moveTo>
                    <a:pt x="35" y="6"/>
                  </a:moveTo>
                  <a:lnTo>
                    <a:pt x="24" y="0"/>
                  </a:lnTo>
                  <a:lnTo>
                    <a:pt x="11" y="8"/>
                  </a:lnTo>
                  <a:lnTo>
                    <a:pt x="0" y="20"/>
                  </a:lnTo>
                  <a:lnTo>
                    <a:pt x="0" y="25"/>
                  </a:lnTo>
                  <a:lnTo>
                    <a:pt x="15" y="28"/>
                  </a:lnTo>
                  <a:lnTo>
                    <a:pt x="14" y="38"/>
                  </a:lnTo>
                  <a:lnTo>
                    <a:pt x="9" y="43"/>
                  </a:lnTo>
                  <a:lnTo>
                    <a:pt x="10" y="47"/>
                  </a:lnTo>
                  <a:lnTo>
                    <a:pt x="26" y="49"/>
                  </a:lnTo>
                  <a:lnTo>
                    <a:pt x="26" y="67"/>
                  </a:lnTo>
                  <a:lnTo>
                    <a:pt x="48" y="71"/>
                  </a:lnTo>
                  <a:lnTo>
                    <a:pt x="61" y="77"/>
                  </a:lnTo>
                  <a:lnTo>
                    <a:pt x="75" y="79"/>
                  </a:lnTo>
                  <a:lnTo>
                    <a:pt x="100" y="66"/>
                  </a:lnTo>
                  <a:lnTo>
                    <a:pt x="120" y="40"/>
                  </a:lnTo>
                  <a:lnTo>
                    <a:pt x="120" y="23"/>
                  </a:lnTo>
                  <a:lnTo>
                    <a:pt x="108" y="12"/>
                  </a:lnTo>
                  <a:lnTo>
                    <a:pt x="99" y="4"/>
                  </a:lnTo>
                  <a:lnTo>
                    <a:pt x="94" y="7"/>
                  </a:lnTo>
                  <a:lnTo>
                    <a:pt x="87" y="16"/>
                  </a:lnTo>
                  <a:lnTo>
                    <a:pt x="79" y="15"/>
                  </a:lnTo>
                  <a:lnTo>
                    <a:pt x="71" y="7"/>
                  </a:lnTo>
                  <a:lnTo>
                    <a:pt x="62" y="7"/>
                  </a:lnTo>
                  <a:lnTo>
                    <a:pt x="48" y="20"/>
                  </a:lnTo>
                  <a:lnTo>
                    <a:pt x="39" y="29"/>
                  </a:lnTo>
                  <a:lnTo>
                    <a:pt x="34" y="25"/>
                  </a:lnTo>
                  <a:lnTo>
                    <a:pt x="34" y="15"/>
                  </a:lnTo>
                  <a:lnTo>
                    <a:pt x="39" y="11"/>
                  </a:lnTo>
                  <a:lnTo>
                    <a:pt x="35" y="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6" name="Freeform 174"/>
            <p:cNvSpPr>
              <a:spLocks/>
            </p:cNvSpPr>
            <p:nvPr/>
          </p:nvSpPr>
          <p:spPr bwMode="gray">
            <a:xfrm>
              <a:off x="4583113" y="2025650"/>
              <a:ext cx="144462" cy="130175"/>
            </a:xfrm>
            <a:custGeom>
              <a:avLst/>
              <a:gdLst>
                <a:gd name="T0" fmla="*/ 171370032 w 91"/>
                <a:gd name="T1" fmla="*/ 22682200 h 82"/>
                <a:gd name="T2" fmla="*/ 148687910 w 91"/>
                <a:gd name="T3" fmla="*/ 0 h 82"/>
                <a:gd name="T4" fmla="*/ 103325255 w 91"/>
                <a:gd name="T5" fmla="*/ 22682200 h 82"/>
                <a:gd name="T6" fmla="*/ 15120885 w 91"/>
                <a:gd name="T7" fmla="*/ 22682200 h 82"/>
                <a:gd name="T8" fmla="*/ 0 w 91"/>
                <a:gd name="T9" fmla="*/ 75604688 h 82"/>
                <a:gd name="T10" fmla="*/ 50402951 w 91"/>
                <a:gd name="T11" fmla="*/ 118446550 h 82"/>
                <a:gd name="T12" fmla="*/ 70564131 w 91"/>
                <a:gd name="T13" fmla="*/ 115927188 h 82"/>
                <a:gd name="T14" fmla="*/ 103325255 w 91"/>
                <a:gd name="T15" fmla="*/ 63003113 h 82"/>
                <a:gd name="T16" fmla="*/ 128526730 w 91"/>
                <a:gd name="T17" fmla="*/ 83165950 h 82"/>
                <a:gd name="T18" fmla="*/ 110886491 w 91"/>
                <a:gd name="T19" fmla="*/ 118446550 h 82"/>
                <a:gd name="T20" fmla="*/ 100805901 w 91"/>
                <a:gd name="T21" fmla="*/ 173891575 h 82"/>
                <a:gd name="T22" fmla="*/ 123486435 w 91"/>
                <a:gd name="T23" fmla="*/ 206652813 h 82"/>
                <a:gd name="T24" fmla="*/ 168849091 w 91"/>
                <a:gd name="T25" fmla="*/ 128527175 h 82"/>
                <a:gd name="T26" fmla="*/ 229332631 w 91"/>
                <a:gd name="T27" fmla="*/ 55443438 h 82"/>
                <a:gd name="T28" fmla="*/ 204131156 w 91"/>
                <a:gd name="T29" fmla="*/ 35282188 h 82"/>
                <a:gd name="T30" fmla="*/ 171370032 w 91"/>
                <a:gd name="T31" fmla="*/ 22682200 h 82"/>
                <a:gd name="T32" fmla="*/ 171370032 w 91"/>
                <a:gd name="T33" fmla="*/ 2268220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82"/>
                <a:gd name="T53" fmla="*/ 91 w 91"/>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82">
                  <a:moveTo>
                    <a:pt x="68" y="9"/>
                  </a:moveTo>
                  <a:lnTo>
                    <a:pt x="59" y="0"/>
                  </a:lnTo>
                  <a:lnTo>
                    <a:pt x="41" y="9"/>
                  </a:lnTo>
                  <a:lnTo>
                    <a:pt x="6" y="9"/>
                  </a:lnTo>
                  <a:lnTo>
                    <a:pt x="0" y="30"/>
                  </a:lnTo>
                  <a:lnTo>
                    <a:pt x="20" y="47"/>
                  </a:lnTo>
                  <a:lnTo>
                    <a:pt x="28" y="46"/>
                  </a:lnTo>
                  <a:lnTo>
                    <a:pt x="41" y="25"/>
                  </a:lnTo>
                  <a:lnTo>
                    <a:pt x="51" y="33"/>
                  </a:lnTo>
                  <a:lnTo>
                    <a:pt x="44" y="47"/>
                  </a:lnTo>
                  <a:lnTo>
                    <a:pt x="40" y="69"/>
                  </a:lnTo>
                  <a:lnTo>
                    <a:pt x="49" y="82"/>
                  </a:lnTo>
                  <a:lnTo>
                    <a:pt x="67" y="51"/>
                  </a:lnTo>
                  <a:lnTo>
                    <a:pt x="91" y="22"/>
                  </a:lnTo>
                  <a:lnTo>
                    <a:pt x="81" y="14"/>
                  </a:lnTo>
                  <a:lnTo>
                    <a:pt x="68" y="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7" name="Freeform 175"/>
            <p:cNvSpPr>
              <a:spLocks/>
            </p:cNvSpPr>
            <p:nvPr/>
          </p:nvSpPr>
          <p:spPr bwMode="gray">
            <a:xfrm>
              <a:off x="4683125" y="1979613"/>
              <a:ext cx="147638" cy="77787"/>
            </a:xfrm>
            <a:custGeom>
              <a:avLst/>
              <a:gdLst>
                <a:gd name="T0" fmla="*/ 40322637 w 93"/>
                <a:gd name="T1" fmla="*/ 0 h 49"/>
                <a:gd name="T2" fmla="*/ 0 w 93"/>
                <a:gd name="T3" fmla="*/ 37801307 h 49"/>
                <a:gd name="T4" fmla="*/ 22682277 w 93"/>
                <a:gd name="T5" fmla="*/ 73083268 h 49"/>
                <a:gd name="T6" fmla="*/ 65524284 w 93"/>
                <a:gd name="T7" fmla="*/ 73083268 h 49"/>
                <a:gd name="T8" fmla="*/ 83166232 w 93"/>
                <a:gd name="T9" fmla="*/ 95765322 h 49"/>
                <a:gd name="T10" fmla="*/ 136088898 w 93"/>
                <a:gd name="T11" fmla="*/ 123486069 h 49"/>
                <a:gd name="T12" fmla="*/ 194053482 w 93"/>
                <a:gd name="T13" fmla="*/ 88204108 h 49"/>
                <a:gd name="T14" fmla="*/ 234376119 w 93"/>
                <a:gd name="T15" fmla="*/ 52922147 h 49"/>
                <a:gd name="T16" fmla="*/ 221774501 w 93"/>
                <a:gd name="T17" fmla="*/ 27720747 h 49"/>
                <a:gd name="T18" fmla="*/ 178932493 w 93"/>
                <a:gd name="T19" fmla="*/ 5040280 h 49"/>
                <a:gd name="T20" fmla="*/ 148690516 w 93"/>
                <a:gd name="T21" fmla="*/ 30241681 h 49"/>
                <a:gd name="T22" fmla="*/ 128529198 w 93"/>
                <a:gd name="T23" fmla="*/ 5040280 h 49"/>
                <a:gd name="T24" fmla="*/ 115927580 w 93"/>
                <a:gd name="T25" fmla="*/ 7559626 h 49"/>
                <a:gd name="T26" fmla="*/ 93246891 w 93"/>
                <a:gd name="T27" fmla="*/ 50402801 h 49"/>
                <a:gd name="T28" fmla="*/ 63004913 w 93"/>
                <a:gd name="T29" fmla="*/ 20161120 h 49"/>
                <a:gd name="T30" fmla="*/ 60483955 w 93"/>
                <a:gd name="T31" fmla="*/ 0 h 49"/>
                <a:gd name="T32" fmla="*/ 40322637 w 93"/>
                <a:gd name="T33" fmla="*/ 0 h 49"/>
                <a:gd name="T34" fmla="*/ 40322637 w 93"/>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49"/>
                <a:gd name="T56" fmla="*/ 93 w 93"/>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49">
                  <a:moveTo>
                    <a:pt x="16" y="0"/>
                  </a:moveTo>
                  <a:lnTo>
                    <a:pt x="0" y="15"/>
                  </a:lnTo>
                  <a:lnTo>
                    <a:pt x="9" y="29"/>
                  </a:lnTo>
                  <a:lnTo>
                    <a:pt x="26" y="29"/>
                  </a:lnTo>
                  <a:lnTo>
                    <a:pt x="33" y="38"/>
                  </a:lnTo>
                  <a:lnTo>
                    <a:pt x="54" y="49"/>
                  </a:lnTo>
                  <a:lnTo>
                    <a:pt x="77" y="35"/>
                  </a:lnTo>
                  <a:lnTo>
                    <a:pt x="93" y="21"/>
                  </a:lnTo>
                  <a:lnTo>
                    <a:pt x="88" y="11"/>
                  </a:lnTo>
                  <a:lnTo>
                    <a:pt x="71" y="2"/>
                  </a:lnTo>
                  <a:lnTo>
                    <a:pt x="59" y="12"/>
                  </a:lnTo>
                  <a:lnTo>
                    <a:pt x="51" y="2"/>
                  </a:lnTo>
                  <a:lnTo>
                    <a:pt x="46" y="3"/>
                  </a:lnTo>
                  <a:lnTo>
                    <a:pt x="37" y="20"/>
                  </a:lnTo>
                  <a:lnTo>
                    <a:pt x="25" y="8"/>
                  </a:lnTo>
                  <a:lnTo>
                    <a:pt x="24" y="0"/>
                  </a:lnTo>
                  <a:lnTo>
                    <a:pt x="1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8" name="Freeform 176"/>
            <p:cNvSpPr>
              <a:spLocks/>
            </p:cNvSpPr>
            <p:nvPr/>
          </p:nvSpPr>
          <p:spPr bwMode="gray">
            <a:xfrm>
              <a:off x="4727575" y="2081213"/>
              <a:ext cx="61913" cy="50800"/>
            </a:xfrm>
            <a:custGeom>
              <a:avLst/>
              <a:gdLst>
                <a:gd name="T0" fmla="*/ 57964856 w 39"/>
                <a:gd name="T1" fmla="*/ 0 h 32"/>
                <a:gd name="T2" fmla="*/ 25201766 w 39"/>
                <a:gd name="T3" fmla="*/ 30241875 h 32"/>
                <a:gd name="T4" fmla="*/ 0 w 39"/>
                <a:gd name="T5" fmla="*/ 50403125 h 32"/>
                <a:gd name="T6" fmla="*/ 12601677 w 39"/>
                <a:gd name="T7" fmla="*/ 70564375 h 32"/>
                <a:gd name="T8" fmla="*/ 37803443 w 39"/>
                <a:gd name="T9" fmla="*/ 80645000 h 32"/>
                <a:gd name="T10" fmla="*/ 78126268 w 39"/>
                <a:gd name="T11" fmla="*/ 60483750 h 32"/>
                <a:gd name="T12" fmla="*/ 98287681 w 39"/>
                <a:gd name="T13" fmla="*/ 37801550 h 32"/>
                <a:gd name="T14" fmla="*/ 78126268 w 39"/>
                <a:gd name="T15" fmla="*/ 7559675 h 32"/>
                <a:gd name="T16" fmla="*/ 57964856 w 39"/>
                <a:gd name="T17" fmla="*/ 0 h 32"/>
                <a:gd name="T18" fmla="*/ 57964856 w 3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23" y="0"/>
                  </a:moveTo>
                  <a:lnTo>
                    <a:pt x="10" y="12"/>
                  </a:lnTo>
                  <a:lnTo>
                    <a:pt x="0" y="20"/>
                  </a:lnTo>
                  <a:lnTo>
                    <a:pt x="5" y="28"/>
                  </a:lnTo>
                  <a:lnTo>
                    <a:pt x="15" y="32"/>
                  </a:lnTo>
                  <a:lnTo>
                    <a:pt x="31" y="24"/>
                  </a:lnTo>
                  <a:lnTo>
                    <a:pt x="39" y="15"/>
                  </a:lnTo>
                  <a:lnTo>
                    <a:pt x="31" y="3"/>
                  </a:lnTo>
                  <a:lnTo>
                    <a:pt x="2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29" name="Freeform 177"/>
            <p:cNvSpPr>
              <a:spLocks/>
            </p:cNvSpPr>
            <p:nvPr/>
          </p:nvSpPr>
          <p:spPr bwMode="gray">
            <a:xfrm>
              <a:off x="5133975" y="1912938"/>
              <a:ext cx="66675" cy="60325"/>
            </a:xfrm>
            <a:custGeom>
              <a:avLst/>
              <a:gdLst>
                <a:gd name="T0" fmla="*/ 80645000 w 42"/>
                <a:gd name="T1" fmla="*/ 0 h 38"/>
                <a:gd name="T2" fmla="*/ 105846563 w 42"/>
                <a:gd name="T3" fmla="*/ 10080625 h 38"/>
                <a:gd name="T4" fmla="*/ 88206263 w 42"/>
                <a:gd name="T5" fmla="*/ 37801550 h 38"/>
                <a:gd name="T6" fmla="*/ 88206263 w 42"/>
                <a:gd name="T7" fmla="*/ 75604688 h 38"/>
                <a:gd name="T8" fmla="*/ 55443438 w 42"/>
                <a:gd name="T9" fmla="*/ 95765938 h 38"/>
                <a:gd name="T10" fmla="*/ 20161250 w 42"/>
                <a:gd name="T11" fmla="*/ 95765938 h 38"/>
                <a:gd name="T12" fmla="*/ 0 w 42"/>
                <a:gd name="T13" fmla="*/ 70564375 h 38"/>
                <a:gd name="T14" fmla="*/ 0 w 42"/>
                <a:gd name="T15" fmla="*/ 42843450 h 38"/>
                <a:gd name="T16" fmla="*/ 15120938 w 42"/>
                <a:gd name="T17" fmla="*/ 25201563 h 38"/>
                <a:gd name="T18" fmla="*/ 47883763 w 42"/>
                <a:gd name="T19" fmla="*/ 25201563 h 38"/>
                <a:gd name="T20" fmla="*/ 80645000 w 42"/>
                <a:gd name="T21" fmla="*/ 0 h 38"/>
                <a:gd name="T22" fmla="*/ 80645000 w 42"/>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38"/>
                <a:gd name="T38" fmla="*/ 42 w 42"/>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38">
                  <a:moveTo>
                    <a:pt x="32" y="0"/>
                  </a:moveTo>
                  <a:lnTo>
                    <a:pt x="42" y="4"/>
                  </a:lnTo>
                  <a:lnTo>
                    <a:pt x="35" y="15"/>
                  </a:lnTo>
                  <a:lnTo>
                    <a:pt x="35" y="30"/>
                  </a:lnTo>
                  <a:lnTo>
                    <a:pt x="22" y="38"/>
                  </a:lnTo>
                  <a:lnTo>
                    <a:pt x="8" y="38"/>
                  </a:lnTo>
                  <a:lnTo>
                    <a:pt x="0" y="28"/>
                  </a:lnTo>
                  <a:lnTo>
                    <a:pt x="0" y="17"/>
                  </a:lnTo>
                  <a:lnTo>
                    <a:pt x="6" y="10"/>
                  </a:lnTo>
                  <a:lnTo>
                    <a:pt x="19" y="10"/>
                  </a:lnTo>
                  <a:lnTo>
                    <a:pt x="3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0" name="Freeform 178"/>
            <p:cNvSpPr>
              <a:spLocks/>
            </p:cNvSpPr>
            <p:nvPr/>
          </p:nvSpPr>
          <p:spPr bwMode="gray">
            <a:xfrm>
              <a:off x="5238750" y="1890713"/>
              <a:ext cx="52388" cy="34925"/>
            </a:xfrm>
            <a:custGeom>
              <a:avLst/>
              <a:gdLst>
                <a:gd name="T0" fmla="*/ 0 w 33"/>
                <a:gd name="T1" fmla="*/ 10080625 h 22"/>
                <a:gd name="T2" fmla="*/ 0 w 33"/>
                <a:gd name="T3" fmla="*/ 40322500 h 22"/>
                <a:gd name="T4" fmla="*/ 25201803 w 33"/>
                <a:gd name="T5" fmla="*/ 55443438 h 22"/>
                <a:gd name="T6" fmla="*/ 57964941 w 33"/>
                <a:gd name="T7" fmla="*/ 55443438 h 22"/>
                <a:gd name="T8" fmla="*/ 83166744 w 33"/>
                <a:gd name="T9" fmla="*/ 30241875 h 22"/>
                <a:gd name="T10" fmla="*/ 83166744 w 33"/>
                <a:gd name="T11" fmla="*/ 10080625 h 22"/>
                <a:gd name="T12" fmla="*/ 60484327 w 33"/>
                <a:gd name="T13" fmla="*/ 10080625 h 22"/>
                <a:gd name="T14" fmla="*/ 37803498 w 33"/>
                <a:gd name="T15" fmla="*/ 17640300 h 22"/>
                <a:gd name="T16" fmla="*/ 20161442 w 33"/>
                <a:gd name="T17" fmla="*/ 0 h 22"/>
                <a:gd name="T18" fmla="*/ 0 w 33"/>
                <a:gd name="T19" fmla="*/ 10080625 h 22"/>
                <a:gd name="T20" fmla="*/ 0 w 33"/>
                <a:gd name="T21" fmla="*/ 10080625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22"/>
                <a:gd name="T35" fmla="*/ 33 w 3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22">
                  <a:moveTo>
                    <a:pt x="0" y="4"/>
                  </a:moveTo>
                  <a:lnTo>
                    <a:pt x="0" y="16"/>
                  </a:lnTo>
                  <a:lnTo>
                    <a:pt x="10" y="22"/>
                  </a:lnTo>
                  <a:lnTo>
                    <a:pt x="23" y="22"/>
                  </a:lnTo>
                  <a:lnTo>
                    <a:pt x="33" y="12"/>
                  </a:lnTo>
                  <a:lnTo>
                    <a:pt x="33" y="4"/>
                  </a:lnTo>
                  <a:lnTo>
                    <a:pt x="24" y="4"/>
                  </a:lnTo>
                  <a:lnTo>
                    <a:pt x="15" y="7"/>
                  </a:lnTo>
                  <a:lnTo>
                    <a:pt x="8" y="0"/>
                  </a:lnTo>
                  <a:lnTo>
                    <a:pt x="0"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1" name="Freeform 179"/>
            <p:cNvSpPr>
              <a:spLocks/>
            </p:cNvSpPr>
            <p:nvPr/>
          </p:nvSpPr>
          <p:spPr bwMode="gray">
            <a:xfrm>
              <a:off x="5322888" y="1892300"/>
              <a:ext cx="42862" cy="30163"/>
            </a:xfrm>
            <a:custGeom>
              <a:avLst/>
              <a:gdLst>
                <a:gd name="T0" fmla="*/ 0 w 27"/>
                <a:gd name="T1" fmla="*/ 10080792 h 19"/>
                <a:gd name="T2" fmla="*/ 12599841 w 27"/>
                <a:gd name="T3" fmla="*/ 42844160 h 19"/>
                <a:gd name="T4" fmla="*/ 45362283 w 27"/>
                <a:gd name="T5" fmla="*/ 47884556 h 19"/>
                <a:gd name="T6" fmla="*/ 68042631 w 27"/>
                <a:gd name="T7" fmla="*/ 37803764 h 19"/>
                <a:gd name="T8" fmla="*/ 55442791 w 27"/>
                <a:gd name="T9" fmla="*/ 7561388 h 19"/>
                <a:gd name="T10" fmla="*/ 27720602 w 27"/>
                <a:gd name="T11" fmla="*/ 0 h 19"/>
                <a:gd name="T12" fmla="*/ 0 w 27"/>
                <a:gd name="T13" fmla="*/ 10080792 h 19"/>
                <a:gd name="T14" fmla="*/ 0 w 27"/>
                <a:gd name="T15" fmla="*/ 10080792 h 1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9"/>
                <a:gd name="T26" fmla="*/ 27 w 27"/>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9">
                  <a:moveTo>
                    <a:pt x="0" y="4"/>
                  </a:moveTo>
                  <a:lnTo>
                    <a:pt x="5" y="17"/>
                  </a:lnTo>
                  <a:lnTo>
                    <a:pt x="18" y="19"/>
                  </a:lnTo>
                  <a:lnTo>
                    <a:pt x="27" y="15"/>
                  </a:lnTo>
                  <a:lnTo>
                    <a:pt x="22" y="3"/>
                  </a:lnTo>
                  <a:lnTo>
                    <a:pt x="11" y="0"/>
                  </a:lnTo>
                  <a:lnTo>
                    <a:pt x="0"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2" name="Freeform 180"/>
            <p:cNvSpPr>
              <a:spLocks/>
            </p:cNvSpPr>
            <p:nvPr/>
          </p:nvSpPr>
          <p:spPr bwMode="gray">
            <a:xfrm>
              <a:off x="5372100" y="1868488"/>
              <a:ext cx="34925" cy="47625"/>
            </a:xfrm>
            <a:custGeom>
              <a:avLst/>
              <a:gdLst>
                <a:gd name="T0" fmla="*/ 50403125 w 22"/>
                <a:gd name="T1" fmla="*/ 2520950 h 30"/>
                <a:gd name="T2" fmla="*/ 22682200 w 22"/>
                <a:gd name="T3" fmla="*/ 0 h 30"/>
                <a:gd name="T4" fmla="*/ 0 w 22"/>
                <a:gd name="T5" fmla="*/ 22682200 h 30"/>
                <a:gd name="T6" fmla="*/ 12601575 w 22"/>
                <a:gd name="T7" fmla="*/ 42843450 h 30"/>
                <a:gd name="T8" fmla="*/ 20161250 w 22"/>
                <a:gd name="T9" fmla="*/ 75604688 h 30"/>
                <a:gd name="T10" fmla="*/ 50403125 w 22"/>
                <a:gd name="T11" fmla="*/ 52924075 h 30"/>
                <a:gd name="T12" fmla="*/ 55443438 w 22"/>
                <a:gd name="T13" fmla="*/ 25201563 h 30"/>
                <a:gd name="T14" fmla="*/ 50403125 w 22"/>
                <a:gd name="T15" fmla="*/ 2520950 h 30"/>
                <a:gd name="T16" fmla="*/ 50403125 w 22"/>
                <a:gd name="T17" fmla="*/ 252095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0"/>
                <a:gd name="T29" fmla="*/ 22 w 2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0">
                  <a:moveTo>
                    <a:pt x="20" y="1"/>
                  </a:moveTo>
                  <a:lnTo>
                    <a:pt x="9" y="0"/>
                  </a:lnTo>
                  <a:lnTo>
                    <a:pt x="0" y="9"/>
                  </a:lnTo>
                  <a:lnTo>
                    <a:pt x="5" y="17"/>
                  </a:lnTo>
                  <a:lnTo>
                    <a:pt x="8" y="30"/>
                  </a:lnTo>
                  <a:lnTo>
                    <a:pt x="20" y="21"/>
                  </a:lnTo>
                  <a:lnTo>
                    <a:pt x="22" y="10"/>
                  </a:lnTo>
                  <a:lnTo>
                    <a:pt x="20"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3" name="Freeform 181"/>
            <p:cNvSpPr>
              <a:spLocks/>
            </p:cNvSpPr>
            <p:nvPr/>
          </p:nvSpPr>
          <p:spPr bwMode="gray">
            <a:xfrm>
              <a:off x="5316538" y="2024063"/>
              <a:ext cx="204787" cy="200025"/>
            </a:xfrm>
            <a:custGeom>
              <a:avLst/>
              <a:gdLst>
                <a:gd name="T0" fmla="*/ 274695567 w 129"/>
                <a:gd name="T1" fmla="*/ 0 h 126"/>
                <a:gd name="T2" fmla="*/ 269655267 w 129"/>
                <a:gd name="T3" fmla="*/ 27722513 h 126"/>
                <a:gd name="T4" fmla="*/ 216732908 w 129"/>
                <a:gd name="T5" fmla="*/ 75604688 h 126"/>
                <a:gd name="T6" fmla="*/ 105846304 w 129"/>
                <a:gd name="T7" fmla="*/ 100806250 h 126"/>
                <a:gd name="T8" fmla="*/ 15120901 w 129"/>
                <a:gd name="T9" fmla="*/ 252015625 h 126"/>
                <a:gd name="T10" fmla="*/ 0 w 129"/>
                <a:gd name="T11" fmla="*/ 294859075 h 126"/>
                <a:gd name="T12" fmla="*/ 88204460 w 129"/>
                <a:gd name="T13" fmla="*/ 317539688 h 126"/>
                <a:gd name="T14" fmla="*/ 100806004 w 129"/>
                <a:gd name="T15" fmla="*/ 262096250 h 126"/>
                <a:gd name="T16" fmla="*/ 131047805 w 129"/>
                <a:gd name="T17" fmla="*/ 178931888 h 126"/>
                <a:gd name="T18" fmla="*/ 199091064 w 129"/>
                <a:gd name="T19" fmla="*/ 143649700 h 126"/>
                <a:gd name="T20" fmla="*/ 259574666 w 129"/>
                <a:gd name="T21" fmla="*/ 98286888 h 126"/>
                <a:gd name="T22" fmla="*/ 302416424 w 129"/>
                <a:gd name="T23" fmla="*/ 78125638 h 126"/>
                <a:gd name="T24" fmla="*/ 325098569 w 129"/>
                <a:gd name="T25" fmla="*/ 78125638 h 126"/>
                <a:gd name="T26" fmla="*/ 325098569 w 129"/>
                <a:gd name="T27" fmla="*/ 15120938 h 126"/>
                <a:gd name="T28" fmla="*/ 274695567 w 129"/>
                <a:gd name="T29" fmla="*/ 0 h 126"/>
                <a:gd name="T30" fmla="*/ 274695567 w 129"/>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26"/>
                <a:gd name="T50" fmla="*/ 129 w 129"/>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26">
                  <a:moveTo>
                    <a:pt x="109" y="0"/>
                  </a:moveTo>
                  <a:lnTo>
                    <a:pt x="107" y="11"/>
                  </a:lnTo>
                  <a:lnTo>
                    <a:pt x="86" y="30"/>
                  </a:lnTo>
                  <a:lnTo>
                    <a:pt x="42" y="40"/>
                  </a:lnTo>
                  <a:lnTo>
                    <a:pt x="6" y="100"/>
                  </a:lnTo>
                  <a:lnTo>
                    <a:pt x="0" y="117"/>
                  </a:lnTo>
                  <a:lnTo>
                    <a:pt x="35" y="126"/>
                  </a:lnTo>
                  <a:lnTo>
                    <a:pt x="40" y="104"/>
                  </a:lnTo>
                  <a:lnTo>
                    <a:pt x="52" y="71"/>
                  </a:lnTo>
                  <a:lnTo>
                    <a:pt x="79" y="57"/>
                  </a:lnTo>
                  <a:lnTo>
                    <a:pt x="103" y="39"/>
                  </a:lnTo>
                  <a:lnTo>
                    <a:pt x="120" y="31"/>
                  </a:lnTo>
                  <a:lnTo>
                    <a:pt x="129" y="31"/>
                  </a:lnTo>
                  <a:lnTo>
                    <a:pt x="129" y="6"/>
                  </a:lnTo>
                  <a:lnTo>
                    <a:pt x="10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4" name="Freeform 182"/>
            <p:cNvSpPr>
              <a:spLocks/>
            </p:cNvSpPr>
            <p:nvPr/>
          </p:nvSpPr>
          <p:spPr bwMode="gray">
            <a:xfrm>
              <a:off x="5281613" y="2233613"/>
              <a:ext cx="109537" cy="104775"/>
            </a:xfrm>
            <a:custGeom>
              <a:avLst/>
              <a:gdLst>
                <a:gd name="T0" fmla="*/ 37801377 w 69"/>
                <a:gd name="T1" fmla="*/ 0 h 66"/>
                <a:gd name="T2" fmla="*/ 100805790 w 69"/>
                <a:gd name="T3" fmla="*/ 5040313 h 66"/>
                <a:gd name="T4" fmla="*/ 120966948 w 69"/>
                <a:gd name="T5" fmla="*/ 78124050 h 66"/>
                <a:gd name="T6" fmla="*/ 173889194 w 69"/>
                <a:gd name="T7" fmla="*/ 131048125 h 66"/>
                <a:gd name="T8" fmla="*/ 153728036 w 69"/>
                <a:gd name="T9" fmla="*/ 166330313 h 66"/>
                <a:gd name="T10" fmla="*/ 120966948 w 69"/>
                <a:gd name="T11" fmla="*/ 166330313 h 66"/>
                <a:gd name="T12" fmla="*/ 90725211 w 69"/>
                <a:gd name="T13" fmla="*/ 133567488 h 66"/>
                <a:gd name="T14" fmla="*/ 27720798 w 69"/>
                <a:gd name="T15" fmla="*/ 131048125 h 66"/>
                <a:gd name="T16" fmla="*/ 0 w 69"/>
                <a:gd name="T17" fmla="*/ 93244988 h 66"/>
                <a:gd name="T18" fmla="*/ 0 w 69"/>
                <a:gd name="T19" fmla="*/ 70564375 h 66"/>
                <a:gd name="T20" fmla="*/ 40322316 w 69"/>
                <a:gd name="T21" fmla="*/ 57962800 h 66"/>
                <a:gd name="T22" fmla="*/ 37801377 w 69"/>
                <a:gd name="T23" fmla="*/ 0 h 66"/>
                <a:gd name="T24" fmla="*/ 37801377 w 69"/>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66"/>
                <a:gd name="T41" fmla="*/ 69 w 69"/>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66">
                  <a:moveTo>
                    <a:pt x="15" y="0"/>
                  </a:moveTo>
                  <a:lnTo>
                    <a:pt x="40" y="2"/>
                  </a:lnTo>
                  <a:lnTo>
                    <a:pt x="48" y="31"/>
                  </a:lnTo>
                  <a:lnTo>
                    <a:pt x="69" y="52"/>
                  </a:lnTo>
                  <a:lnTo>
                    <a:pt x="61" y="66"/>
                  </a:lnTo>
                  <a:lnTo>
                    <a:pt x="48" y="66"/>
                  </a:lnTo>
                  <a:lnTo>
                    <a:pt x="36" y="53"/>
                  </a:lnTo>
                  <a:lnTo>
                    <a:pt x="11" y="52"/>
                  </a:lnTo>
                  <a:lnTo>
                    <a:pt x="0" y="37"/>
                  </a:lnTo>
                  <a:lnTo>
                    <a:pt x="0" y="28"/>
                  </a:lnTo>
                  <a:lnTo>
                    <a:pt x="16" y="23"/>
                  </a:lnTo>
                  <a:lnTo>
                    <a:pt x="1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5" name="Freeform 183"/>
            <p:cNvSpPr>
              <a:spLocks/>
            </p:cNvSpPr>
            <p:nvPr/>
          </p:nvSpPr>
          <p:spPr bwMode="gray">
            <a:xfrm>
              <a:off x="5822950" y="1730375"/>
              <a:ext cx="85725" cy="52388"/>
            </a:xfrm>
            <a:custGeom>
              <a:avLst/>
              <a:gdLst>
                <a:gd name="T0" fmla="*/ 136088438 w 54"/>
                <a:gd name="T1" fmla="*/ 17642056 h 33"/>
                <a:gd name="T2" fmla="*/ 108367513 w 54"/>
                <a:gd name="T3" fmla="*/ 0 h 33"/>
                <a:gd name="T4" fmla="*/ 70564375 w 54"/>
                <a:gd name="T5" fmla="*/ 0 h 33"/>
                <a:gd name="T6" fmla="*/ 65524063 w 54"/>
                <a:gd name="T7" fmla="*/ 20161442 h 33"/>
                <a:gd name="T8" fmla="*/ 27722513 w 54"/>
                <a:gd name="T9" fmla="*/ 40322885 h 33"/>
                <a:gd name="T10" fmla="*/ 2520950 w 54"/>
                <a:gd name="T11" fmla="*/ 50403606 h 33"/>
                <a:gd name="T12" fmla="*/ 0 w 54"/>
                <a:gd name="T13" fmla="*/ 78126383 h 33"/>
                <a:gd name="T14" fmla="*/ 60483750 w 54"/>
                <a:gd name="T15" fmla="*/ 83166744 h 33"/>
                <a:gd name="T16" fmla="*/ 136088438 w 54"/>
                <a:gd name="T17" fmla="*/ 17642056 h 33"/>
                <a:gd name="T18" fmla="*/ 136088438 w 54"/>
                <a:gd name="T19" fmla="*/ 17642056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3"/>
                <a:gd name="T32" fmla="*/ 54 w 54"/>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3">
                  <a:moveTo>
                    <a:pt x="54" y="7"/>
                  </a:moveTo>
                  <a:lnTo>
                    <a:pt x="43" y="0"/>
                  </a:lnTo>
                  <a:lnTo>
                    <a:pt x="28" y="0"/>
                  </a:lnTo>
                  <a:lnTo>
                    <a:pt x="26" y="8"/>
                  </a:lnTo>
                  <a:lnTo>
                    <a:pt x="11" y="16"/>
                  </a:lnTo>
                  <a:lnTo>
                    <a:pt x="1" y="20"/>
                  </a:lnTo>
                  <a:lnTo>
                    <a:pt x="0" y="31"/>
                  </a:lnTo>
                  <a:lnTo>
                    <a:pt x="24" y="33"/>
                  </a:lnTo>
                  <a:lnTo>
                    <a:pt x="54" y="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6" name="Freeform 184"/>
            <p:cNvSpPr>
              <a:spLocks/>
            </p:cNvSpPr>
            <p:nvPr/>
          </p:nvSpPr>
          <p:spPr bwMode="gray">
            <a:xfrm>
              <a:off x="5881688" y="1747838"/>
              <a:ext cx="104775" cy="73025"/>
            </a:xfrm>
            <a:custGeom>
              <a:avLst/>
              <a:gdLst>
                <a:gd name="T0" fmla="*/ 113406238 w 66"/>
                <a:gd name="T1" fmla="*/ 0 h 46"/>
                <a:gd name="T2" fmla="*/ 95765938 w 66"/>
                <a:gd name="T3" fmla="*/ 32761238 h 46"/>
                <a:gd name="T4" fmla="*/ 63003113 w 66"/>
                <a:gd name="T5" fmla="*/ 30241875 h 46"/>
                <a:gd name="T6" fmla="*/ 15120938 w 66"/>
                <a:gd name="T7" fmla="*/ 65524063 h 46"/>
                <a:gd name="T8" fmla="*/ 0 w 66"/>
                <a:gd name="T9" fmla="*/ 110886875 h 46"/>
                <a:gd name="T10" fmla="*/ 35282188 w 66"/>
                <a:gd name="T11" fmla="*/ 110886875 h 46"/>
                <a:gd name="T12" fmla="*/ 50403125 w 66"/>
                <a:gd name="T13" fmla="*/ 83165950 h 46"/>
                <a:gd name="T14" fmla="*/ 93244988 w 66"/>
                <a:gd name="T15" fmla="*/ 115927188 h 46"/>
                <a:gd name="T16" fmla="*/ 136088438 w 66"/>
                <a:gd name="T17" fmla="*/ 95765938 h 46"/>
                <a:gd name="T18" fmla="*/ 166330313 w 66"/>
                <a:gd name="T19" fmla="*/ 73083738 h 46"/>
                <a:gd name="T20" fmla="*/ 153728738 w 66"/>
                <a:gd name="T21" fmla="*/ 32761238 h 46"/>
                <a:gd name="T22" fmla="*/ 138607800 w 66"/>
                <a:gd name="T23" fmla="*/ 7559675 h 46"/>
                <a:gd name="T24" fmla="*/ 113406238 w 66"/>
                <a:gd name="T25" fmla="*/ 0 h 46"/>
                <a:gd name="T26" fmla="*/ 113406238 w 6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46"/>
                <a:gd name="T44" fmla="*/ 66 w 6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46">
                  <a:moveTo>
                    <a:pt x="45" y="0"/>
                  </a:moveTo>
                  <a:lnTo>
                    <a:pt x="38" y="13"/>
                  </a:lnTo>
                  <a:lnTo>
                    <a:pt x="25" y="12"/>
                  </a:lnTo>
                  <a:lnTo>
                    <a:pt x="6" y="26"/>
                  </a:lnTo>
                  <a:lnTo>
                    <a:pt x="0" y="44"/>
                  </a:lnTo>
                  <a:lnTo>
                    <a:pt x="14" y="44"/>
                  </a:lnTo>
                  <a:lnTo>
                    <a:pt x="20" y="33"/>
                  </a:lnTo>
                  <a:lnTo>
                    <a:pt x="37" y="46"/>
                  </a:lnTo>
                  <a:lnTo>
                    <a:pt x="54" y="38"/>
                  </a:lnTo>
                  <a:lnTo>
                    <a:pt x="66" y="29"/>
                  </a:lnTo>
                  <a:lnTo>
                    <a:pt x="61" y="13"/>
                  </a:lnTo>
                  <a:lnTo>
                    <a:pt x="55" y="3"/>
                  </a:lnTo>
                  <a:lnTo>
                    <a:pt x="4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7" name="Freeform 185"/>
            <p:cNvSpPr>
              <a:spLocks/>
            </p:cNvSpPr>
            <p:nvPr/>
          </p:nvSpPr>
          <p:spPr bwMode="gray">
            <a:xfrm>
              <a:off x="5994400" y="1762125"/>
              <a:ext cx="74613" cy="79375"/>
            </a:xfrm>
            <a:custGeom>
              <a:avLst/>
              <a:gdLst>
                <a:gd name="T0" fmla="*/ 0 w 47"/>
                <a:gd name="T1" fmla="*/ 0 h 50"/>
                <a:gd name="T2" fmla="*/ 17642006 w 47"/>
                <a:gd name="T3" fmla="*/ 65524063 h 50"/>
                <a:gd name="T4" fmla="*/ 40322770 w 47"/>
                <a:gd name="T5" fmla="*/ 126007813 h 50"/>
                <a:gd name="T6" fmla="*/ 68045468 w 47"/>
                <a:gd name="T7" fmla="*/ 75604688 h 50"/>
                <a:gd name="T8" fmla="*/ 118448931 w 47"/>
                <a:gd name="T9" fmla="*/ 65524063 h 50"/>
                <a:gd name="T10" fmla="*/ 118448931 w 47"/>
                <a:gd name="T11" fmla="*/ 30241875 h 50"/>
                <a:gd name="T12" fmla="*/ 85685887 w 47"/>
                <a:gd name="T13" fmla="*/ 7561263 h 50"/>
                <a:gd name="T14" fmla="*/ 0 w 47"/>
                <a:gd name="T15" fmla="*/ 0 h 50"/>
                <a:gd name="T16" fmla="*/ 0 w 47"/>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50"/>
                <a:gd name="T29" fmla="*/ 47 w 4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50">
                  <a:moveTo>
                    <a:pt x="0" y="0"/>
                  </a:moveTo>
                  <a:lnTo>
                    <a:pt x="7" y="26"/>
                  </a:lnTo>
                  <a:lnTo>
                    <a:pt x="16" y="50"/>
                  </a:lnTo>
                  <a:lnTo>
                    <a:pt x="27" y="30"/>
                  </a:lnTo>
                  <a:lnTo>
                    <a:pt x="47" y="26"/>
                  </a:lnTo>
                  <a:lnTo>
                    <a:pt x="47" y="12"/>
                  </a:lnTo>
                  <a:lnTo>
                    <a:pt x="34" y="3"/>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8" name="Freeform 186"/>
            <p:cNvSpPr>
              <a:spLocks/>
            </p:cNvSpPr>
            <p:nvPr/>
          </p:nvSpPr>
          <p:spPr bwMode="gray">
            <a:xfrm>
              <a:off x="6659563" y="1660525"/>
              <a:ext cx="161925" cy="130175"/>
            </a:xfrm>
            <a:custGeom>
              <a:avLst/>
              <a:gdLst>
                <a:gd name="T0" fmla="*/ 189012513 w 102"/>
                <a:gd name="T1" fmla="*/ 60483750 h 82"/>
                <a:gd name="T2" fmla="*/ 224294700 w 102"/>
                <a:gd name="T3" fmla="*/ 88206263 h 82"/>
                <a:gd name="T4" fmla="*/ 246975313 w 102"/>
                <a:gd name="T5" fmla="*/ 78124050 h 82"/>
                <a:gd name="T6" fmla="*/ 257055938 w 102"/>
                <a:gd name="T7" fmla="*/ 35282188 h 82"/>
                <a:gd name="T8" fmla="*/ 204133450 w 102"/>
                <a:gd name="T9" fmla="*/ 0 h 82"/>
                <a:gd name="T10" fmla="*/ 171370625 w 102"/>
                <a:gd name="T11" fmla="*/ 22682200 h 82"/>
                <a:gd name="T12" fmla="*/ 85685313 w 102"/>
                <a:gd name="T13" fmla="*/ 30241875 h 82"/>
                <a:gd name="T14" fmla="*/ 85685313 w 102"/>
                <a:gd name="T15" fmla="*/ 70564375 h 82"/>
                <a:gd name="T16" fmla="*/ 0 w 102"/>
                <a:gd name="T17" fmla="*/ 70564375 h 82"/>
                <a:gd name="T18" fmla="*/ 0 w 102"/>
                <a:gd name="T19" fmla="*/ 131048125 h 82"/>
                <a:gd name="T20" fmla="*/ 103327200 w 102"/>
                <a:gd name="T21" fmla="*/ 206652813 h 82"/>
                <a:gd name="T22" fmla="*/ 128528763 w 102"/>
                <a:gd name="T23" fmla="*/ 189012513 h 82"/>
                <a:gd name="T24" fmla="*/ 123488450 w 102"/>
                <a:gd name="T25" fmla="*/ 136088438 h 82"/>
                <a:gd name="T26" fmla="*/ 189012513 w 102"/>
                <a:gd name="T27" fmla="*/ 118446550 h 82"/>
                <a:gd name="T28" fmla="*/ 176410938 w 102"/>
                <a:gd name="T29" fmla="*/ 93246575 h 82"/>
                <a:gd name="T30" fmla="*/ 153728738 w 102"/>
                <a:gd name="T31" fmla="*/ 70564375 h 82"/>
                <a:gd name="T32" fmla="*/ 189012513 w 102"/>
                <a:gd name="T33" fmla="*/ 60483750 h 82"/>
                <a:gd name="T34" fmla="*/ 189012513 w 102"/>
                <a:gd name="T35" fmla="*/ 6048375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82"/>
                <a:gd name="T56" fmla="*/ 102 w 102"/>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82">
                  <a:moveTo>
                    <a:pt x="75" y="24"/>
                  </a:moveTo>
                  <a:lnTo>
                    <a:pt x="89" y="35"/>
                  </a:lnTo>
                  <a:lnTo>
                    <a:pt x="98" y="31"/>
                  </a:lnTo>
                  <a:lnTo>
                    <a:pt x="102" y="14"/>
                  </a:lnTo>
                  <a:lnTo>
                    <a:pt x="81" y="0"/>
                  </a:lnTo>
                  <a:lnTo>
                    <a:pt x="68" y="9"/>
                  </a:lnTo>
                  <a:lnTo>
                    <a:pt x="34" y="12"/>
                  </a:lnTo>
                  <a:lnTo>
                    <a:pt x="34" y="28"/>
                  </a:lnTo>
                  <a:lnTo>
                    <a:pt x="0" y="28"/>
                  </a:lnTo>
                  <a:lnTo>
                    <a:pt x="0" y="52"/>
                  </a:lnTo>
                  <a:lnTo>
                    <a:pt x="41" y="82"/>
                  </a:lnTo>
                  <a:lnTo>
                    <a:pt x="51" y="75"/>
                  </a:lnTo>
                  <a:lnTo>
                    <a:pt x="49" y="54"/>
                  </a:lnTo>
                  <a:lnTo>
                    <a:pt x="75" y="47"/>
                  </a:lnTo>
                  <a:lnTo>
                    <a:pt x="70" y="37"/>
                  </a:lnTo>
                  <a:lnTo>
                    <a:pt x="61" y="28"/>
                  </a:lnTo>
                  <a:lnTo>
                    <a:pt x="75" y="2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39" name="Freeform 187"/>
            <p:cNvSpPr>
              <a:spLocks/>
            </p:cNvSpPr>
            <p:nvPr/>
          </p:nvSpPr>
          <p:spPr bwMode="gray">
            <a:xfrm>
              <a:off x="6838950" y="1652588"/>
              <a:ext cx="87313" cy="52387"/>
            </a:xfrm>
            <a:custGeom>
              <a:avLst/>
              <a:gdLst>
                <a:gd name="T0" fmla="*/ 0 w 55"/>
                <a:gd name="T1" fmla="*/ 35281851 h 33"/>
                <a:gd name="T2" fmla="*/ 22682330 w 55"/>
                <a:gd name="T3" fmla="*/ 83163569 h 33"/>
                <a:gd name="T4" fmla="*/ 115927851 w 55"/>
                <a:gd name="T5" fmla="*/ 73083040 h 33"/>
                <a:gd name="T6" fmla="*/ 138610181 w 55"/>
                <a:gd name="T7" fmla="*/ 40322115 h 33"/>
                <a:gd name="T8" fmla="*/ 131048875 w 55"/>
                <a:gd name="T9" fmla="*/ 10080529 h 33"/>
                <a:gd name="T10" fmla="*/ 108368133 w 55"/>
                <a:gd name="T11" fmla="*/ 0 h 33"/>
                <a:gd name="T12" fmla="*/ 85685803 w 55"/>
                <a:gd name="T13" fmla="*/ 15120793 h 33"/>
                <a:gd name="T14" fmla="*/ 15121024 w 55"/>
                <a:gd name="T15" fmla="*/ 32760925 h 33"/>
                <a:gd name="T16" fmla="*/ 0 w 55"/>
                <a:gd name="T17" fmla="*/ 35281851 h 33"/>
                <a:gd name="T18" fmla="*/ 0 w 55"/>
                <a:gd name="T19" fmla="*/ 3528185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3"/>
                <a:gd name="T32" fmla="*/ 55 w 55"/>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3">
                  <a:moveTo>
                    <a:pt x="0" y="14"/>
                  </a:moveTo>
                  <a:lnTo>
                    <a:pt x="9" y="33"/>
                  </a:lnTo>
                  <a:lnTo>
                    <a:pt x="46" y="29"/>
                  </a:lnTo>
                  <a:lnTo>
                    <a:pt x="55" y="16"/>
                  </a:lnTo>
                  <a:lnTo>
                    <a:pt x="52" y="4"/>
                  </a:lnTo>
                  <a:lnTo>
                    <a:pt x="43" y="0"/>
                  </a:lnTo>
                  <a:lnTo>
                    <a:pt x="34" y="6"/>
                  </a:lnTo>
                  <a:lnTo>
                    <a:pt x="6" y="13"/>
                  </a:lnTo>
                  <a:lnTo>
                    <a:pt x="0" y="1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0" name="Freeform 188"/>
            <p:cNvSpPr>
              <a:spLocks/>
            </p:cNvSpPr>
            <p:nvPr/>
          </p:nvSpPr>
          <p:spPr bwMode="gray">
            <a:xfrm>
              <a:off x="6780213" y="1776413"/>
              <a:ext cx="68262" cy="44450"/>
            </a:xfrm>
            <a:custGeom>
              <a:avLst/>
              <a:gdLst>
                <a:gd name="T0" fmla="*/ 85684685 w 43"/>
                <a:gd name="T1" fmla="*/ 12601575 h 28"/>
                <a:gd name="T2" fmla="*/ 40322205 w 43"/>
                <a:gd name="T3" fmla="*/ 0 h 28"/>
                <a:gd name="T4" fmla="*/ 12599895 w 43"/>
                <a:gd name="T5" fmla="*/ 30241875 h 28"/>
                <a:gd name="T6" fmla="*/ 0 w 43"/>
                <a:gd name="T7" fmla="*/ 70564375 h 28"/>
                <a:gd name="T8" fmla="*/ 63002651 w 43"/>
                <a:gd name="T9" fmla="*/ 63004700 h 28"/>
                <a:gd name="T10" fmla="*/ 108365131 w 43"/>
                <a:gd name="T11" fmla="*/ 40322500 h 28"/>
                <a:gd name="T12" fmla="*/ 85684685 w 43"/>
                <a:gd name="T13" fmla="*/ 12601575 h 28"/>
                <a:gd name="T14" fmla="*/ 85684685 w 43"/>
                <a:gd name="T15" fmla="*/ 12601575 h 28"/>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28"/>
                <a:gd name="T26" fmla="*/ 43 w 43"/>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28">
                  <a:moveTo>
                    <a:pt x="34" y="5"/>
                  </a:moveTo>
                  <a:lnTo>
                    <a:pt x="16" y="0"/>
                  </a:lnTo>
                  <a:lnTo>
                    <a:pt x="5" y="12"/>
                  </a:lnTo>
                  <a:lnTo>
                    <a:pt x="0" y="28"/>
                  </a:lnTo>
                  <a:lnTo>
                    <a:pt x="25" y="25"/>
                  </a:lnTo>
                  <a:lnTo>
                    <a:pt x="43" y="16"/>
                  </a:lnTo>
                  <a:lnTo>
                    <a:pt x="34" y="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1" name="Freeform 189"/>
            <p:cNvSpPr>
              <a:spLocks/>
            </p:cNvSpPr>
            <p:nvPr/>
          </p:nvSpPr>
          <p:spPr bwMode="gray">
            <a:xfrm>
              <a:off x="7516813" y="1614488"/>
              <a:ext cx="73025" cy="57150"/>
            </a:xfrm>
            <a:custGeom>
              <a:avLst/>
              <a:gdLst>
                <a:gd name="T0" fmla="*/ 105846563 w 46"/>
                <a:gd name="T1" fmla="*/ 15120938 h 36"/>
                <a:gd name="T2" fmla="*/ 65524063 w 46"/>
                <a:gd name="T3" fmla="*/ 0 h 36"/>
                <a:gd name="T4" fmla="*/ 20161250 w 46"/>
                <a:gd name="T5" fmla="*/ 17640300 h 36"/>
                <a:gd name="T6" fmla="*/ 0 w 46"/>
                <a:gd name="T7" fmla="*/ 50403125 h 36"/>
                <a:gd name="T8" fmla="*/ 27722513 w 46"/>
                <a:gd name="T9" fmla="*/ 90725625 h 36"/>
                <a:gd name="T10" fmla="*/ 103327200 w 46"/>
                <a:gd name="T11" fmla="*/ 57962800 h 36"/>
                <a:gd name="T12" fmla="*/ 115927188 w 46"/>
                <a:gd name="T13" fmla="*/ 40322500 h 36"/>
                <a:gd name="T14" fmla="*/ 105846563 w 46"/>
                <a:gd name="T15" fmla="*/ 15120938 h 36"/>
                <a:gd name="T16" fmla="*/ 105846563 w 46"/>
                <a:gd name="T17" fmla="*/ 15120938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6"/>
                <a:gd name="T29" fmla="*/ 46 w 4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6">
                  <a:moveTo>
                    <a:pt x="42" y="6"/>
                  </a:moveTo>
                  <a:lnTo>
                    <a:pt x="26" y="0"/>
                  </a:lnTo>
                  <a:lnTo>
                    <a:pt x="8" y="7"/>
                  </a:lnTo>
                  <a:lnTo>
                    <a:pt x="0" y="20"/>
                  </a:lnTo>
                  <a:lnTo>
                    <a:pt x="11" y="36"/>
                  </a:lnTo>
                  <a:lnTo>
                    <a:pt x="41" y="23"/>
                  </a:lnTo>
                  <a:lnTo>
                    <a:pt x="46" y="16"/>
                  </a:lnTo>
                  <a:lnTo>
                    <a:pt x="42" y="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2" name="Freeform 190"/>
            <p:cNvSpPr>
              <a:spLocks/>
            </p:cNvSpPr>
            <p:nvPr/>
          </p:nvSpPr>
          <p:spPr bwMode="gray">
            <a:xfrm>
              <a:off x="6278563" y="4140200"/>
              <a:ext cx="53975" cy="95250"/>
            </a:xfrm>
            <a:custGeom>
              <a:avLst/>
              <a:gdLst>
                <a:gd name="T0" fmla="*/ 12599988 w 34"/>
                <a:gd name="T1" fmla="*/ 10080625 h 60"/>
                <a:gd name="T2" fmla="*/ 17640300 w 34"/>
                <a:gd name="T3" fmla="*/ 45362813 h 60"/>
                <a:gd name="T4" fmla="*/ 20161250 w 34"/>
                <a:gd name="T5" fmla="*/ 73085325 h 60"/>
                <a:gd name="T6" fmla="*/ 0 w 34"/>
                <a:gd name="T7" fmla="*/ 75604688 h 60"/>
                <a:gd name="T8" fmla="*/ 10080625 w 34"/>
                <a:gd name="T9" fmla="*/ 136088438 h 60"/>
                <a:gd name="T10" fmla="*/ 40322500 w 34"/>
                <a:gd name="T11" fmla="*/ 151209375 h 60"/>
                <a:gd name="T12" fmla="*/ 85685313 w 34"/>
                <a:gd name="T13" fmla="*/ 126007813 h 60"/>
                <a:gd name="T14" fmla="*/ 73083738 w 34"/>
                <a:gd name="T15" fmla="*/ 63004700 h 60"/>
                <a:gd name="T16" fmla="*/ 75604688 w 34"/>
                <a:gd name="T17" fmla="*/ 40322500 h 60"/>
                <a:gd name="T18" fmla="*/ 32761238 w 34"/>
                <a:gd name="T19" fmla="*/ 0 h 60"/>
                <a:gd name="T20" fmla="*/ 12599988 w 34"/>
                <a:gd name="T21" fmla="*/ 10080625 h 60"/>
                <a:gd name="T22" fmla="*/ 12599988 w 34"/>
                <a:gd name="T23" fmla="*/ 10080625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60"/>
                <a:gd name="T38" fmla="*/ 34 w 34"/>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60">
                  <a:moveTo>
                    <a:pt x="5" y="4"/>
                  </a:moveTo>
                  <a:lnTo>
                    <a:pt x="7" y="18"/>
                  </a:lnTo>
                  <a:lnTo>
                    <a:pt x="8" y="29"/>
                  </a:lnTo>
                  <a:lnTo>
                    <a:pt x="0" y="30"/>
                  </a:lnTo>
                  <a:lnTo>
                    <a:pt x="4" y="54"/>
                  </a:lnTo>
                  <a:lnTo>
                    <a:pt x="16" y="60"/>
                  </a:lnTo>
                  <a:lnTo>
                    <a:pt x="34" y="50"/>
                  </a:lnTo>
                  <a:lnTo>
                    <a:pt x="29" y="25"/>
                  </a:lnTo>
                  <a:lnTo>
                    <a:pt x="30" y="16"/>
                  </a:lnTo>
                  <a:lnTo>
                    <a:pt x="13" y="0"/>
                  </a:lnTo>
                  <a:lnTo>
                    <a:pt x="5"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3" name="Freeform 191"/>
            <p:cNvSpPr>
              <a:spLocks/>
            </p:cNvSpPr>
            <p:nvPr/>
          </p:nvSpPr>
          <p:spPr bwMode="gray">
            <a:xfrm>
              <a:off x="2471738" y="3786188"/>
              <a:ext cx="222250" cy="107950"/>
            </a:xfrm>
            <a:custGeom>
              <a:avLst/>
              <a:gdLst>
                <a:gd name="T0" fmla="*/ 0 w 140"/>
                <a:gd name="T1" fmla="*/ 32761238 h 68"/>
                <a:gd name="T2" fmla="*/ 0 w 140"/>
                <a:gd name="T3" fmla="*/ 47882175 h 68"/>
                <a:gd name="T4" fmla="*/ 73083738 w 140"/>
                <a:gd name="T5" fmla="*/ 47882175 h 68"/>
                <a:gd name="T6" fmla="*/ 105846563 w 140"/>
                <a:gd name="T7" fmla="*/ 30241875 h 68"/>
                <a:gd name="T8" fmla="*/ 108365925 w 140"/>
                <a:gd name="T9" fmla="*/ 42843450 h 68"/>
                <a:gd name="T10" fmla="*/ 178930300 w 140"/>
                <a:gd name="T11" fmla="*/ 63003113 h 68"/>
                <a:gd name="T12" fmla="*/ 241935000 w 140"/>
                <a:gd name="T13" fmla="*/ 115927188 h 68"/>
                <a:gd name="T14" fmla="*/ 224293113 w 140"/>
                <a:gd name="T15" fmla="*/ 133567488 h 68"/>
                <a:gd name="T16" fmla="*/ 226814063 w 140"/>
                <a:gd name="T17" fmla="*/ 158769050 h 68"/>
                <a:gd name="T18" fmla="*/ 279736550 w 140"/>
                <a:gd name="T19" fmla="*/ 171370625 h 68"/>
                <a:gd name="T20" fmla="*/ 330141263 w 140"/>
                <a:gd name="T21" fmla="*/ 148688425 h 68"/>
                <a:gd name="T22" fmla="*/ 352821875 w 140"/>
                <a:gd name="T23" fmla="*/ 123486863 h 68"/>
                <a:gd name="T24" fmla="*/ 320059050 w 140"/>
                <a:gd name="T25" fmla="*/ 108365925 h 68"/>
                <a:gd name="T26" fmla="*/ 148688425 w 140"/>
                <a:gd name="T27" fmla="*/ 5040313 h 68"/>
                <a:gd name="T28" fmla="*/ 90725625 w 140"/>
                <a:gd name="T29" fmla="*/ 0 h 68"/>
                <a:gd name="T30" fmla="*/ 0 w 140"/>
                <a:gd name="T31" fmla="*/ 32761238 h 68"/>
                <a:gd name="T32" fmla="*/ 0 w 140"/>
                <a:gd name="T33" fmla="*/ 3276123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68"/>
                <a:gd name="T53" fmla="*/ 140 w 140"/>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68">
                  <a:moveTo>
                    <a:pt x="0" y="13"/>
                  </a:moveTo>
                  <a:lnTo>
                    <a:pt x="0" y="19"/>
                  </a:lnTo>
                  <a:lnTo>
                    <a:pt x="29" y="19"/>
                  </a:lnTo>
                  <a:lnTo>
                    <a:pt x="42" y="12"/>
                  </a:lnTo>
                  <a:lnTo>
                    <a:pt x="43" y="17"/>
                  </a:lnTo>
                  <a:lnTo>
                    <a:pt x="71" y="25"/>
                  </a:lnTo>
                  <a:lnTo>
                    <a:pt x="96" y="46"/>
                  </a:lnTo>
                  <a:lnTo>
                    <a:pt x="89" y="53"/>
                  </a:lnTo>
                  <a:lnTo>
                    <a:pt x="90" y="63"/>
                  </a:lnTo>
                  <a:lnTo>
                    <a:pt x="111" y="68"/>
                  </a:lnTo>
                  <a:lnTo>
                    <a:pt x="131" y="59"/>
                  </a:lnTo>
                  <a:lnTo>
                    <a:pt x="140" y="49"/>
                  </a:lnTo>
                  <a:lnTo>
                    <a:pt x="127" y="43"/>
                  </a:lnTo>
                  <a:lnTo>
                    <a:pt x="59" y="2"/>
                  </a:lnTo>
                  <a:lnTo>
                    <a:pt x="36" y="0"/>
                  </a:lnTo>
                  <a:lnTo>
                    <a:pt x="0" y="1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4" name="Freeform 192"/>
            <p:cNvSpPr>
              <a:spLocks/>
            </p:cNvSpPr>
            <p:nvPr/>
          </p:nvSpPr>
          <p:spPr bwMode="gray">
            <a:xfrm>
              <a:off x="2617788" y="3738563"/>
              <a:ext cx="20637" cy="33337"/>
            </a:xfrm>
            <a:custGeom>
              <a:avLst/>
              <a:gdLst>
                <a:gd name="T0" fmla="*/ 15120571 w 13"/>
                <a:gd name="T1" fmla="*/ 2519325 h 21"/>
                <a:gd name="T2" fmla="*/ 0 w 13"/>
                <a:gd name="T3" fmla="*/ 0 h 21"/>
                <a:gd name="T4" fmla="*/ 0 w 13"/>
                <a:gd name="T5" fmla="*/ 32760746 h 21"/>
                <a:gd name="T6" fmla="*/ 20160762 w 13"/>
                <a:gd name="T7" fmla="*/ 52921694 h 21"/>
                <a:gd name="T8" fmla="*/ 32760444 w 13"/>
                <a:gd name="T9" fmla="*/ 32760746 h 21"/>
                <a:gd name="T10" fmla="*/ 15120571 w 13"/>
                <a:gd name="T11" fmla="*/ 2519325 h 21"/>
                <a:gd name="T12" fmla="*/ 15120571 w 13"/>
                <a:gd name="T13" fmla="*/ 2519325 h 21"/>
                <a:gd name="T14" fmla="*/ 0 60000 65536"/>
                <a:gd name="T15" fmla="*/ 0 60000 65536"/>
                <a:gd name="T16" fmla="*/ 0 60000 65536"/>
                <a:gd name="T17" fmla="*/ 0 60000 65536"/>
                <a:gd name="T18" fmla="*/ 0 60000 65536"/>
                <a:gd name="T19" fmla="*/ 0 60000 65536"/>
                <a:gd name="T20" fmla="*/ 0 60000 65536"/>
                <a:gd name="T21" fmla="*/ 0 w 13"/>
                <a:gd name="T22" fmla="*/ 0 h 21"/>
                <a:gd name="T23" fmla="*/ 13 w 1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1">
                  <a:moveTo>
                    <a:pt x="6" y="1"/>
                  </a:moveTo>
                  <a:lnTo>
                    <a:pt x="0" y="0"/>
                  </a:lnTo>
                  <a:lnTo>
                    <a:pt x="0" y="13"/>
                  </a:lnTo>
                  <a:lnTo>
                    <a:pt x="8" y="21"/>
                  </a:lnTo>
                  <a:lnTo>
                    <a:pt x="13" y="13"/>
                  </a:lnTo>
                  <a:lnTo>
                    <a:pt x="6"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5" name="Freeform 193"/>
            <p:cNvSpPr>
              <a:spLocks/>
            </p:cNvSpPr>
            <p:nvPr/>
          </p:nvSpPr>
          <p:spPr bwMode="gray">
            <a:xfrm>
              <a:off x="2633663" y="3773488"/>
              <a:ext cx="20637" cy="26987"/>
            </a:xfrm>
            <a:custGeom>
              <a:avLst/>
              <a:gdLst>
                <a:gd name="T0" fmla="*/ 22680063 w 13"/>
                <a:gd name="T1" fmla="*/ 0 h 17"/>
                <a:gd name="T2" fmla="*/ 0 w 13"/>
                <a:gd name="T3" fmla="*/ 10080438 h 17"/>
                <a:gd name="T4" fmla="*/ 22680063 w 13"/>
                <a:gd name="T5" fmla="*/ 42841069 h 17"/>
                <a:gd name="T6" fmla="*/ 32760444 w 13"/>
                <a:gd name="T7" fmla="*/ 25201096 h 17"/>
                <a:gd name="T8" fmla="*/ 22680063 w 13"/>
                <a:gd name="T9" fmla="*/ 0 h 17"/>
                <a:gd name="T10" fmla="*/ 22680063 w 13"/>
                <a:gd name="T11" fmla="*/ 0 h 17"/>
                <a:gd name="T12" fmla="*/ 0 60000 65536"/>
                <a:gd name="T13" fmla="*/ 0 60000 65536"/>
                <a:gd name="T14" fmla="*/ 0 60000 65536"/>
                <a:gd name="T15" fmla="*/ 0 60000 65536"/>
                <a:gd name="T16" fmla="*/ 0 60000 65536"/>
                <a:gd name="T17" fmla="*/ 0 60000 65536"/>
                <a:gd name="T18" fmla="*/ 0 w 13"/>
                <a:gd name="T19" fmla="*/ 0 h 17"/>
                <a:gd name="T20" fmla="*/ 13 w 1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3" h="17">
                  <a:moveTo>
                    <a:pt x="9" y="0"/>
                  </a:moveTo>
                  <a:lnTo>
                    <a:pt x="0" y="4"/>
                  </a:lnTo>
                  <a:lnTo>
                    <a:pt x="9" y="17"/>
                  </a:lnTo>
                  <a:lnTo>
                    <a:pt x="13" y="10"/>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6" name="Freeform 194"/>
            <p:cNvSpPr>
              <a:spLocks/>
            </p:cNvSpPr>
            <p:nvPr/>
          </p:nvSpPr>
          <p:spPr bwMode="gray">
            <a:xfrm>
              <a:off x="2679700" y="3786188"/>
              <a:ext cx="22225" cy="26987"/>
            </a:xfrm>
            <a:custGeom>
              <a:avLst/>
              <a:gdLst>
                <a:gd name="T0" fmla="*/ 25201563 w 14"/>
                <a:gd name="T1" fmla="*/ 2519316 h 17"/>
                <a:gd name="T2" fmla="*/ 0 w 14"/>
                <a:gd name="T3" fmla="*/ 0 h 17"/>
                <a:gd name="T4" fmla="*/ 2520950 w 14"/>
                <a:gd name="T5" fmla="*/ 15120657 h 17"/>
                <a:gd name="T6" fmla="*/ 22682200 w 14"/>
                <a:gd name="T7" fmla="*/ 42841069 h 17"/>
                <a:gd name="T8" fmla="*/ 35282188 w 14"/>
                <a:gd name="T9" fmla="*/ 25201096 h 17"/>
                <a:gd name="T10" fmla="*/ 25201563 w 14"/>
                <a:gd name="T11" fmla="*/ 2519316 h 17"/>
                <a:gd name="T12" fmla="*/ 25201563 w 14"/>
                <a:gd name="T13" fmla="*/ 2519316 h 17"/>
                <a:gd name="T14" fmla="*/ 0 60000 65536"/>
                <a:gd name="T15" fmla="*/ 0 60000 65536"/>
                <a:gd name="T16" fmla="*/ 0 60000 65536"/>
                <a:gd name="T17" fmla="*/ 0 60000 65536"/>
                <a:gd name="T18" fmla="*/ 0 60000 65536"/>
                <a:gd name="T19" fmla="*/ 0 60000 65536"/>
                <a:gd name="T20" fmla="*/ 0 60000 65536"/>
                <a:gd name="T21" fmla="*/ 0 w 14"/>
                <a:gd name="T22" fmla="*/ 0 h 17"/>
                <a:gd name="T23" fmla="*/ 14 w 1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7">
                  <a:moveTo>
                    <a:pt x="10" y="1"/>
                  </a:moveTo>
                  <a:lnTo>
                    <a:pt x="0" y="0"/>
                  </a:lnTo>
                  <a:lnTo>
                    <a:pt x="1" y="6"/>
                  </a:lnTo>
                  <a:lnTo>
                    <a:pt x="9" y="17"/>
                  </a:lnTo>
                  <a:lnTo>
                    <a:pt x="14" y="10"/>
                  </a:lnTo>
                  <a:lnTo>
                    <a:pt x="10"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7" name="Freeform 195"/>
            <p:cNvSpPr>
              <a:spLocks/>
            </p:cNvSpPr>
            <p:nvPr/>
          </p:nvSpPr>
          <p:spPr bwMode="gray">
            <a:xfrm>
              <a:off x="2659063" y="3727450"/>
              <a:ext cx="28575" cy="39688"/>
            </a:xfrm>
            <a:custGeom>
              <a:avLst/>
              <a:gdLst>
                <a:gd name="T0" fmla="*/ 45362813 w 18"/>
                <a:gd name="T1" fmla="*/ 63005494 h 25"/>
                <a:gd name="T2" fmla="*/ 5040313 w 18"/>
                <a:gd name="T3" fmla="*/ 47884366 h 25"/>
                <a:gd name="T4" fmla="*/ 0 w 18"/>
                <a:gd name="T5" fmla="*/ 7561358 h 25"/>
                <a:gd name="T6" fmla="*/ 15120938 w 18"/>
                <a:gd name="T7" fmla="*/ 0 h 25"/>
                <a:gd name="T8" fmla="*/ 30241875 w 18"/>
                <a:gd name="T9" fmla="*/ 30242256 h 25"/>
                <a:gd name="T10" fmla="*/ 45362813 w 18"/>
                <a:gd name="T11" fmla="*/ 42843990 h 25"/>
                <a:gd name="T12" fmla="*/ 45362813 w 18"/>
                <a:gd name="T13" fmla="*/ 63005494 h 25"/>
                <a:gd name="T14" fmla="*/ 45362813 w 18"/>
                <a:gd name="T15" fmla="*/ 63005494 h 25"/>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5"/>
                <a:gd name="T26" fmla="*/ 18 w 18"/>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5">
                  <a:moveTo>
                    <a:pt x="18" y="25"/>
                  </a:moveTo>
                  <a:lnTo>
                    <a:pt x="2" y="19"/>
                  </a:lnTo>
                  <a:lnTo>
                    <a:pt x="0" y="3"/>
                  </a:lnTo>
                  <a:lnTo>
                    <a:pt x="6" y="0"/>
                  </a:lnTo>
                  <a:lnTo>
                    <a:pt x="12" y="12"/>
                  </a:lnTo>
                  <a:lnTo>
                    <a:pt x="18" y="17"/>
                  </a:lnTo>
                  <a:lnTo>
                    <a:pt x="18" y="2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8" name="Freeform 196"/>
            <p:cNvSpPr>
              <a:spLocks/>
            </p:cNvSpPr>
            <p:nvPr/>
          </p:nvSpPr>
          <p:spPr bwMode="gray">
            <a:xfrm>
              <a:off x="2636838" y="3684588"/>
              <a:ext cx="36512" cy="33337"/>
            </a:xfrm>
            <a:custGeom>
              <a:avLst/>
              <a:gdLst>
                <a:gd name="T0" fmla="*/ 45362191 w 23"/>
                <a:gd name="T1" fmla="*/ 52921694 h 21"/>
                <a:gd name="T2" fmla="*/ 22680302 w 23"/>
                <a:gd name="T3" fmla="*/ 45362132 h 21"/>
                <a:gd name="T4" fmla="*/ 17640058 w 23"/>
                <a:gd name="T5" fmla="*/ 20160948 h 21"/>
                <a:gd name="T6" fmla="*/ 0 w 23"/>
                <a:gd name="T7" fmla="*/ 12599799 h 21"/>
                <a:gd name="T8" fmla="*/ 12599815 w 23"/>
                <a:gd name="T9" fmla="*/ 0 h 21"/>
                <a:gd name="T10" fmla="*/ 37801032 w 23"/>
                <a:gd name="T11" fmla="*/ 5040237 h 21"/>
                <a:gd name="T12" fmla="*/ 57962006 w 23"/>
                <a:gd name="T13" fmla="*/ 20160948 h 21"/>
                <a:gd name="T14" fmla="*/ 45362191 w 23"/>
                <a:gd name="T15" fmla="*/ 52921694 h 21"/>
                <a:gd name="T16" fmla="*/ 45362191 w 23"/>
                <a:gd name="T17" fmla="*/ 52921694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1"/>
                <a:gd name="T29" fmla="*/ 23 w 2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1">
                  <a:moveTo>
                    <a:pt x="18" y="21"/>
                  </a:moveTo>
                  <a:lnTo>
                    <a:pt x="9" y="18"/>
                  </a:lnTo>
                  <a:lnTo>
                    <a:pt x="7" y="8"/>
                  </a:lnTo>
                  <a:lnTo>
                    <a:pt x="0" y="5"/>
                  </a:lnTo>
                  <a:lnTo>
                    <a:pt x="5" y="0"/>
                  </a:lnTo>
                  <a:lnTo>
                    <a:pt x="15" y="2"/>
                  </a:lnTo>
                  <a:lnTo>
                    <a:pt x="23" y="8"/>
                  </a:lnTo>
                  <a:lnTo>
                    <a:pt x="18" y="2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49" name="Freeform 197"/>
            <p:cNvSpPr>
              <a:spLocks/>
            </p:cNvSpPr>
            <p:nvPr/>
          </p:nvSpPr>
          <p:spPr bwMode="gray">
            <a:xfrm>
              <a:off x="2593975" y="3910013"/>
              <a:ext cx="46038" cy="25400"/>
            </a:xfrm>
            <a:custGeom>
              <a:avLst/>
              <a:gdLst>
                <a:gd name="T0" fmla="*/ 47884283 w 29"/>
                <a:gd name="T1" fmla="*/ 0 h 16"/>
                <a:gd name="T2" fmla="*/ 0 w 29"/>
                <a:gd name="T3" fmla="*/ 12599988 h 16"/>
                <a:gd name="T4" fmla="*/ 0 w 29"/>
                <a:gd name="T5" fmla="*/ 27720925 h 16"/>
                <a:gd name="T6" fmla="*/ 27722814 w 29"/>
                <a:gd name="T7" fmla="*/ 40322500 h 16"/>
                <a:gd name="T8" fmla="*/ 52924650 w 29"/>
                <a:gd name="T9" fmla="*/ 40322500 h 16"/>
                <a:gd name="T10" fmla="*/ 73086119 w 29"/>
                <a:gd name="T11" fmla="*/ 20161250 h 16"/>
                <a:gd name="T12" fmla="*/ 47884283 w 29"/>
                <a:gd name="T13" fmla="*/ 0 h 16"/>
                <a:gd name="T14" fmla="*/ 47884283 w 29"/>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6"/>
                <a:gd name="T26" fmla="*/ 29 w 29"/>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6">
                  <a:moveTo>
                    <a:pt x="19" y="0"/>
                  </a:moveTo>
                  <a:lnTo>
                    <a:pt x="0" y="5"/>
                  </a:lnTo>
                  <a:lnTo>
                    <a:pt x="0" y="11"/>
                  </a:lnTo>
                  <a:lnTo>
                    <a:pt x="11" y="16"/>
                  </a:lnTo>
                  <a:lnTo>
                    <a:pt x="21" y="16"/>
                  </a:lnTo>
                  <a:lnTo>
                    <a:pt x="29" y="8"/>
                  </a:lnTo>
                  <a:lnTo>
                    <a:pt x="1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0" name="Freeform 198"/>
            <p:cNvSpPr>
              <a:spLocks/>
            </p:cNvSpPr>
            <p:nvPr/>
          </p:nvSpPr>
          <p:spPr bwMode="gray">
            <a:xfrm>
              <a:off x="7485063" y="4405313"/>
              <a:ext cx="222250" cy="277812"/>
            </a:xfrm>
            <a:custGeom>
              <a:avLst/>
              <a:gdLst>
                <a:gd name="T0" fmla="*/ 93244988 w 140"/>
                <a:gd name="T1" fmla="*/ 0 h 175"/>
                <a:gd name="T2" fmla="*/ 37801550 w 140"/>
                <a:gd name="T3" fmla="*/ 7559661 h 175"/>
                <a:gd name="T4" fmla="*/ 0 w 140"/>
                <a:gd name="T5" fmla="*/ 32761179 h 175"/>
                <a:gd name="T6" fmla="*/ 17640300 w 140"/>
                <a:gd name="T7" fmla="*/ 63002999 h 175"/>
                <a:gd name="T8" fmla="*/ 78124050 w 140"/>
                <a:gd name="T9" fmla="*/ 73083606 h 175"/>
                <a:gd name="T10" fmla="*/ 78124050 w 140"/>
                <a:gd name="T11" fmla="*/ 85685158 h 175"/>
                <a:gd name="T12" fmla="*/ 37801550 w 140"/>
                <a:gd name="T13" fmla="*/ 115926979 h 175"/>
                <a:gd name="T14" fmla="*/ 57962800 w 140"/>
                <a:gd name="T15" fmla="*/ 178929978 h 175"/>
                <a:gd name="T16" fmla="*/ 73083738 w 140"/>
                <a:gd name="T17" fmla="*/ 181450923 h 175"/>
                <a:gd name="T18" fmla="*/ 90725625 w 140"/>
                <a:gd name="T19" fmla="*/ 118446337 h 175"/>
                <a:gd name="T20" fmla="*/ 120967500 w 140"/>
                <a:gd name="T21" fmla="*/ 118446337 h 175"/>
                <a:gd name="T22" fmla="*/ 133567488 w 140"/>
                <a:gd name="T23" fmla="*/ 178929978 h 175"/>
                <a:gd name="T24" fmla="*/ 274696238 w 140"/>
                <a:gd name="T25" fmla="*/ 297377902 h 175"/>
                <a:gd name="T26" fmla="*/ 277217188 w 140"/>
                <a:gd name="T27" fmla="*/ 390622722 h 175"/>
                <a:gd name="T28" fmla="*/ 327620313 w 140"/>
                <a:gd name="T29" fmla="*/ 441025756 h 175"/>
                <a:gd name="T30" fmla="*/ 350302513 w 140"/>
                <a:gd name="T31" fmla="*/ 441025756 h 175"/>
                <a:gd name="T32" fmla="*/ 352821875 w 140"/>
                <a:gd name="T33" fmla="*/ 115926979 h 175"/>
                <a:gd name="T34" fmla="*/ 272176875 w 140"/>
                <a:gd name="T35" fmla="*/ 57962696 h 175"/>
                <a:gd name="T36" fmla="*/ 191531875 w 140"/>
                <a:gd name="T37" fmla="*/ 108365730 h 175"/>
                <a:gd name="T38" fmla="*/ 166330313 w 140"/>
                <a:gd name="T39" fmla="*/ 128526944 h 175"/>
                <a:gd name="T40" fmla="*/ 120967500 w 140"/>
                <a:gd name="T41" fmla="*/ 100806069 h 175"/>
                <a:gd name="T42" fmla="*/ 115927188 w 140"/>
                <a:gd name="T43" fmla="*/ 5040303 h 175"/>
                <a:gd name="T44" fmla="*/ 93244988 w 140"/>
                <a:gd name="T45" fmla="*/ 0 h 175"/>
                <a:gd name="T46" fmla="*/ 93244988 w 140"/>
                <a:gd name="T47" fmla="*/ 0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0"/>
                <a:gd name="T73" fmla="*/ 0 h 175"/>
                <a:gd name="T74" fmla="*/ 140 w 140"/>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0" h="175">
                  <a:moveTo>
                    <a:pt x="37" y="0"/>
                  </a:moveTo>
                  <a:lnTo>
                    <a:pt x="15" y="3"/>
                  </a:lnTo>
                  <a:lnTo>
                    <a:pt x="0" y="13"/>
                  </a:lnTo>
                  <a:lnTo>
                    <a:pt x="7" y="25"/>
                  </a:lnTo>
                  <a:lnTo>
                    <a:pt x="31" y="29"/>
                  </a:lnTo>
                  <a:lnTo>
                    <a:pt x="31" y="34"/>
                  </a:lnTo>
                  <a:lnTo>
                    <a:pt x="15" y="46"/>
                  </a:lnTo>
                  <a:lnTo>
                    <a:pt x="23" y="71"/>
                  </a:lnTo>
                  <a:lnTo>
                    <a:pt x="29" y="72"/>
                  </a:lnTo>
                  <a:lnTo>
                    <a:pt x="36" y="47"/>
                  </a:lnTo>
                  <a:lnTo>
                    <a:pt x="48" y="47"/>
                  </a:lnTo>
                  <a:lnTo>
                    <a:pt x="53" y="71"/>
                  </a:lnTo>
                  <a:lnTo>
                    <a:pt x="109" y="118"/>
                  </a:lnTo>
                  <a:lnTo>
                    <a:pt x="110" y="155"/>
                  </a:lnTo>
                  <a:lnTo>
                    <a:pt x="130" y="175"/>
                  </a:lnTo>
                  <a:lnTo>
                    <a:pt x="139" y="175"/>
                  </a:lnTo>
                  <a:lnTo>
                    <a:pt x="140" y="46"/>
                  </a:lnTo>
                  <a:lnTo>
                    <a:pt x="108" y="23"/>
                  </a:lnTo>
                  <a:lnTo>
                    <a:pt x="76" y="43"/>
                  </a:lnTo>
                  <a:lnTo>
                    <a:pt x="66" y="51"/>
                  </a:lnTo>
                  <a:lnTo>
                    <a:pt x="48" y="40"/>
                  </a:lnTo>
                  <a:lnTo>
                    <a:pt x="46" y="2"/>
                  </a:lnTo>
                  <a:lnTo>
                    <a:pt x="3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1" name="Freeform 199"/>
            <p:cNvSpPr>
              <a:spLocks/>
            </p:cNvSpPr>
            <p:nvPr/>
          </p:nvSpPr>
          <p:spPr bwMode="gray">
            <a:xfrm>
              <a:off x="1098550" y="1809750"/>
              <a:ext cx="849313" cy="835025"/>
            </a:xfrm>
            <a:custGeom>
              <a:avLst/>
              <a:gdLst>
                <a:gd name="T0" fmla="*/ 498991231 w 535"/>
                <a:gd name="T1" fmla="*/ 244454363 h 526"/>
                <a:gd name="T2" fmla="*/ 388104291 w 535"/>
                <a:gd name="T3" fmla="*/ 269655925 h 526"/>
                <a:gd name="T4" fmla="*/ 413305868 w 535"/>
                <a:gd name="T5" fmla="*/ 395663738 h 526"/>
                <a:gd name="T6" fmla="*/ 531754076 w 535"/>
                <a:gd name="T7" fmla="*/ 428426563 h 526"/>
                <a:gd name="T8" fmla="*/ 536794391 w 535"/>
                <a:gd name="T9" fmla="*/ 453628125 h 526"/>
                <a:gd name="T10" fmla="*/ 360383350 w 535"/>
                <a:gd name="T11" fmla="*/ 511590925 h 526"/>
                <a:gd name="T12" fmla="*/ 257056089 w 535"/>
                <a:gd name="T13" fmla="*/ 677921238 h 526"/>
                <a:gd name="T14" fmla="*/ 294859249 w 535"/>
                <a:gd name="T15" fmla="*/ 851812813 h 526"/>
                <a:gd name="T16" fmla="*/ 352822083 w 535"/>
                <a:gd name="T17" fmla="*/ 892135313 h 526"/>
                <a:gd name="T18" fmla="*/ 398184922 w 535"/>
                <a:gd name="T19" fmla="*/ 849291863 h 526"/>
                <a:gd name="T20" fmla="*/ 413305868 w 535"/>
                <a:gd name="T21" fmla="*/ 877014375 h 526"/>
                <a:gd name="T22" fmla="*/ 355343034 w 535"/>
                <a:gd name="T23" fmla="*/ 942538438 h 526"/>
                <a:gd name="T24" fmla="*/ 141128833 w 535"/>
                <a:gd name="T25" fmla="*/ 1040823738 h 526"/>
                <a:gd name="T26" fmla="*/ 5040315 w 535"/>
                <a:gd name="T27" fmla="*/ 1073586563 h 526"/>
                <a:gd name="T28" fmla="*/ 0 w 535"/>
                <a:gd name="T29" fmla="*/ 1123989688 h 526"/>
                <a:gd name="T30" fmla="*/ 317539874 w 535"/>
                <a:gd name="T31" fmla="*/ 1030743113 h 526"/>
                <a:gd name="T32" fmla="*/ 446068713 w 535"/>
                <a:gd name="T33" fmla="*/ 995460925 h 526"/>
                <a:gd name="T34" fmla="*/ 567036284 w 535"/>
                <a:gd name="T35" fmla="*/ 846772500 h 526"/>
                <a:gd name="T36" fmla="*/ 698084486 w 535"/>
                <a:gd name="T37" fmla="*/ 761087188 h 526"/>
                <a:gd name="T38" fmla="*/ 632560385 w 535"/>
                <a:gd name="T39" fmla="*/ 871974063 h 526"/>
                <a:gd name="T40" fmla="*/ 705644165 w 535"/>
                <a:gd name="T41" fmla="*/ 882054688 h 526"/>
                <a:gd name="T42" fmla="*/ 834173004 w 535"/>
                <a:gd name="T43" fmla="*/ 826611250 h 526"/>
                <a:gd name="T44" fmla="*/ 856853629 w 535"/>
                <a:gd name="T45" fmla="*/ 919856238 h 526"/>
                <a:gd name="T46" fmla="*/ 942538992 w 535"/>
                <a:gd name="T47" fmla="*/ 937498125 h 526"/>
                <a:gd name="T48" fmla="*/ 1035785622 w 535"/>
                <a:gd name="T49" fmla="*/ 1028223750 h 526"/>
                <a:gd name="T50" fmla="*/ 1040825938 w 535"/>
                <a:gd name="T51" fmla="*/ 1093747813 h 526"/>
                <a:gd name="T52" fmla="*/ 1028224355 w 535"/>
                <a:gd name="T53" fmla="*/ 1108868750 h 526"/>
                <a:gd name="T54" fmla="*/ 1043345302 w 535"/>
                <a:gd name="T55" fmla="*/ 1171871863 h 526"/>
                <a:gd name="T56" fmla="*/ 1068546879 w 535"/>
                <a:gd name="T57" fmla="*/ 1171871863 h 526"/>
                <a:gd name="T58" fmla="*/ 1071067831 w 535"/>
                <a:gd name="T59" fmla="*/ 1066025300 h 526"/>
                <a:gd name="T60" fmla="*/ 1096269408 w 535"/>
                <a:gd name="T61" fmla="*/ 1066025300 h 526"/>
                <a:gd name="T62" fmla="*/ 1103829087 w 535"/>
                <a:gd name="T63" fmla="*/ 1325602188 h 526"/>
                <a:gd name="T64" fmla="*/ 1169353188 w 535"/>
                <a:gd name="T65" fmla="*/ 1270158750 h 526"/>
                <a:gd name="T66" fmla="*/ 1123990349 w 535"/>
                <a:gd name="T67" fmla="*/ 1000501238 h 526"/>
                <a:gd name="T68" fmla="*/ 1053425933 w 535"/>
                <a:gd name="T69" fmla="*/ 1000501238 h 526"/>
                <a:gd name="T70" fmla="*/ 977821201 w 535"/>
                <a:gd name="T71" fmla="*/ 904735300 h 526"/>
                <a:gd name="T72" fmla="*/ 1348285181 w 535"/>
                <a:gd name="T73" fmla="*/ 282257500 h 526"/>
                <a:gd name="T74" fmla="*/ 982861516 w 535"/>
                <a:gd name="T75" fmla="*/ 0 h 526"/>
                <a:gd name="T76" fmla="*/ 577116915 w 535"/>
                <a:gd name="T77" fmla="*/ 78124050 h 526"/>
                <a:gd name="T78" fmla="*/ 559475017 w 535"/>
                <a:gd name="T79" fmla="*/ 201612500 h 526"/>
                <a:gd name="T80" fmla="*/ 650200695 w 535"/>
                <a:gd name="T81" fmla="*/ 254534988 h 526"/>
                <a:gd name="T82" fmla="*/ 617439438 w 535"/>
                <a:gd name="T83" fmla="*/ 340220300 h 526"/>
                <a:gd name="T84" fmla="*/ 498991231 w 535"/>
                <a:gd name="T85" fmla="*/ 244454363 h 526"/>
                <a:gd name="T86" fmla="*/ 498991231 w 535"/>
                <a:gd name="T87" fmla="*/ 244454363 h 5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5"/>
                <a:gd name="T133" fmla="*/ 0 h 526"/>
                <a:gd name="T134" fmla="*/ 535 w 535"/>
                <a:gd name="T135" fmla="*/ 526 h 5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5" h="526">
                  <a:moveTo>
                    <a:pt x="198" y="97"/>
                  </a:moveTo>
                  <a:lnTo>
                    <a:pt x="154" y="107"/>
                  </a:lnTo>
                  <a:lnTo>
                    <a:pt x="164" y="157"/>
                  </a:lnTo>
                  <a:lnTo>
                    <a:pt x="211" y="170"/>
                  </a:lnTo>
                  <a:lnTo>
                    <a:pt x="213" y="180"/>
                  </a:lnTo>
                  <a:lnTo>
                    <a:pt x="143" y="203"/>
                  </a:lnTo>
                  <a:lnTo>
                    <a:pt x="102" y="269"/>
                  </a:lnTo>
                  <a:lnTo>
                    <a:pt x="117" y="338"/>
                  </a:lnTo>
                  <a:lnTo>
                    <a:pt x="140" y="354"/>
                  </a:lnTo>
                  <a:lnTo>
                    <a:pt x="158" y="337"/>
                  </a:lnTo>
                  <a:lnTo>
                    <a:pt x="164" y="348"/>
                  </a:lnTo>
                  <a:lnTo>
                    <a:pt x="141" y="374"/>
                  </a:lnTo>
                  <a:lnTo>
                    <a:pt x="56" y="413"/>
                  </a:lnTo>
                  <a:lnTo>
                    <a:pt x="2" y="426"/>
                  </a:lnTo>
                  <a:lnTo>
                    <a:pt x="0" y="446"/>
                  </a:lnTo>
                  <a:lnTo>
                    <a:pt x="126" y="409"/>
                  </a:lnTo>
                  <a:lnTo>
                    <a:pt x="177" y="395"/>
                  </a:lnTo>
                  <a:lnTo>
                    <a:pt x="225" y="336"/>
                  </a:lnTo>
                  <a:lnTo>
                    <a:pt x="277" y="302"/>
                  </a:lnTo>
                  <a:lnTo>
                    <a:pt x="251" y="346"/>
                  </a:lnTo>
                  <a:lnTo>
                    <a:pt x="280" y="350"/>
                  </a:lnTo>
                  <a:lnTo>
                    <a:pt x="331" y="328"/>
                  </a:lnTo>
                  <a:lnTo>
                    <a:pt x="340" y="365"/>
                  </a:lnTo>
                  <a:lnTo>
                    <a:pt x="374" y="372"/>
                  </a:lnTo>
                  <a:lnTo>
                    <a:pt x="411" y="408"/>
                  </a:lnTo>
                  <a:lnTo>
                    <a:pt x="413" y="434"/>
                  </a:lnTo>
                  <a:lnTo>
                    <a:pt x="408" y="440"/>
                  </a:lnTo>
                  <a:lnTo>
                    <a:pt x="414" y="465"/>
                  </a:lnTo>
                  <a:lnTo>
                    <a:pt x="424" y="465"/>
                  </a:lnTo>
                  <a:lnTo>
                    <a:pt x="425" y="423"/>
                  </a:lnTo>
                  <a:lnTo>
                    <a:pt x="435" y="423"/>
                  </a:lnTo>
                  <a:lnTo>
                    <a:pt x="438" y="526"/>
                  </a:lnTo>
                  <a:lnTo>
                    <a:pt x="464" y="504"/>
                  </a:lnTo>
                  <a:lnTo>
                    <a:pt x="446" y="397"/>
                  </a:lnTo>
                  <a:lnTo>
                    <a:pt x="418" y="397"/>
                  </a:lnTo>
                  <a:lnTo>
                    <a:pt x="388" y="359"/>
                  </a:lnTo>
                  <a:lnTo>
                    <a:pt x="535" y="112"/>
                  </a:lnTo>
                  <a:lnTo>
                    <a:pt x="390" y="0"/>
                  </a:lnTo>
                  <a:lnTo>
                    <a:pt x="229" y="31"/>
                  </a:lnTo>
                  <a:lnTo>
                    <a:pt x="222" y="80"/>
                  </a:lnTo>
                  <a:lnTo>
                    <a:pt x="258" y="101"/>
                  </a:lnTo>
                  <a:lnTo>
                    <a:pt x="245" y="135"/>
                  </a:lnTo>
                  <a:lnTo>
                    <a:pt x="198" y="9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2" name="Freeform 200"/>
            <p:cNvSpPr>
              <a:spLocks/>
            </p:cNvSpPr>
            <p:nvPr/>
          </p:nvSpPr>
          <p:spPr bwMode="gray">
            <a:xfrm>
              <a:off x="2244725" y="4397375"/>
              <a:ext cx="30163" cy="44450"/>
            </a:xfrm>
            <a:custGeom>
              <a:avLst/>
              <a:gdLst>
                <a:gd name="T0" fmla="*/ 22682576 w 19"/>
                <a:gd name="T1" fmla="*/ 0 h 28"/>
                <a:gd name="T2" fmla="*/ 12601784 w 19"/>
                <a:gd name="T3" fmla="*/ 37801550 h 28"/>
                <a:gd name="T4" fmla="*/ 0 w 19"/>
                <a:gd name="T5" fmla="*/ 50403125 h 28"/>
                <a:gd name="T6" fmla="*/ 7561388 w 19"/>
                <a:gd name="T7" fmla="*/ 70564375 h 28"/>
                <a:gd name="T8" fmla="*/ 35282772 w 19"/>
                <a:gd name="T9" fmla="*/ 60483750 h 28"/>
                <a:gd name="T10" fmla="*/ 47884556 w 19"/>
                <a:gd name="T11" fmla="*/ 37801550 h 28"/>
                <a:gd name="T12" fmla="*/ 37803764 w 19"/>
                <a:gd name="T13" fmla="*/ 12601575 h 28"/>
                <a:gd name="T14" fmla="*/ 22682576 w 19"/>
                <a:gd name="T15" fmla="*/ 0 h 28"/>
                <a:gd name="T16" fmla="*/ 22682576 w 19"/>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8"/>
                <a:gd name="T29" fmla="*/ 19 w 1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8">
                  <a:moveTo>
                    <a:pt x="9" y="0"/>
                  </a:moveTo>
                  <a:lnTo>
                    <a:pt x="5" y="15"/>
                  </a:lnTo>
                  <a:lnTo>
                    <a:pt x="0" y="20"/>
                  </a:lnTo>
                  <a:lnTo>
                    <a:pt x="3" y="28"/>
                  </a:lnTo>
                  <a:lnTo>
                    <a:pt x="14" y="24"/>
                  </a:lnTo>
                  <a:lnTo>
                    <a:pt x="19" y="15"/>
                  </a:lnTo>
                  <a:lnTo>
                    <a:pt x="15" y="5"/>
                  </a:lnTo>
                  <a:lnTo>
                    <a:pt x="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3" name="Freeform 201"/>
            <p:cNvSpPr>
              <a:spLocks/>
            </p:cNvSpPr>
            <p:nvPr/>
          </p:nvSpPr>
          <p:spPr bwMode="gray">
            <a:xfrm>
              <a:off x="2266950" y="1885950"/>
              <a:ext cx="217488" cy="160338"/>
            </a:xfrm>
            <a:custGeom>
              <a:avLst/>
              <a:gdLst>
                <a:gd name="T0" fmla="*/ 100806482 w 137"/>
                <a:gd name="T1" fmla="*/ 5040328 h 101"/>
                <a:gd name="T2" fmla="*/ 105846806 w 137"/>
                <a:gd name="T3" fmla="*/ 57964568 h 101"/>
                <a:gd name="T4" fmla="*/ 0 w 137"/>
                <a:gd name="T5" fmla="*/ 168851789 h 101"/>
                <a:gd name="T6" fmla="*/ 25201620 w 137"/>
                <a:gd name="T7" fmla="*/ 254537369 h 101"/>
                <a:gd name="T8" fmla="*/ 100806482 w 137"/>
                <a:gd name="T9" fmla="*/ 234376056 h 101"/>
                <a:gd name="T10" fmla="*/ 143650030 w 137"/>
                <a:gd name="T11" fmla="*/ 168851789 h 101"/>
                <a:gd name="T12" fmla="*/ 257056528 w 137"/>
                <a:gd name="T13" fmla="*/ 128529163 h 101"/>
                <a:gd name="T14" fmla="*/ 345262994 w 137"/>
                <a:gd name="T15" fmla="*/ 123488835 h 101"/>
                <a:gd name="T16" fmla="*/ 277217825 w 137"/>
                <a:gd name="T17" fmla="*/ 47883912 h 101"/>
                <a:gd name="T18" fmla="*/ 239416188 w 137"/>
                <a:gd name="T19" fmla="*/ 73085553 h 101"/>
                <a:gd name="T20" fmla="*/ 214214567 w 137"/>
                <a:gd name="T21" fmla="*/ 63004896 h 101"/>
                <a:gd name="T22" fmla="*/ 201612964 w 137"/>
                <a:gd name="T23" fmla="*/ 30241969 h 101"/>
                <a:gd name="T24" fmla="*/ 168851651 w 137"/>
                <a:gd name="T25" fmla="*/ 0 h 101"/>
                <a:gd name="T26" fmla="*/ 100806482 w 137"/>
                <a:gd name="T27" fmla="*/ 5040328 h 101"/>
                <a:gd name="T28" fmla="*/ 100806482 w 137"/>
                <a:gd name="T29" fmla="*/ 5040328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01"/>
                <a:gd name="T47" fmla="*/ 137 w 137"/>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01">
                  <a:moveTo>
                    <a:pt x="40" y="2"/>
                  </a:moveTo>
                  <a:lnTo>
                    <a:pt x="42" y="23"/>
                  </a:lnTo>
                  <a:lnTo>
                    <a:pt x="0" y="67"/>
                  </a:lnTo>
                  <a:lnTo>
                    <a:pt x="10" y="101"/>
                  </a:lnTo>
                  <a:lnTo>
                    <a:pt x="40" y="93"/>
                  </a:lnTo>
                  <a:lnTo>
                    <a:pt x="57" y="67"/>
                  </a:lnTo>
                  <a:lnTo>
                    <a:pt x="102" y="51"/>
                  </a:lnTo>
                  <a:lnTo>
                    <a:pt x="137" y="49"/>
                  </a:lnTo>
                  <a:lnTo>
                    <a:pt x="110" y="19"/>
                  </a:lnTo>
                  <a:lnTo>
                    <a:pt x="95" y="29"/>
                  </a:lnTo>
                  <a:lnTo>
                    <a:pt x="85" y="25"/>
                  </a:lnTo>
                  <a:lnTo>
                    <a:pt x="80" y="12"/>
                  </a:lnTo>
                  <a:lnTo>
                    <a:pt x="67" y="0"/>
                  </a:lnTo>
                  <a:lnTo>
                    <a:pt x="40"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4" name="Freeform 202"/>
            <p:cNvSpPr>
              <a:spLocks/>
            </p:cNvSpPr>
            <p:nvPr/>
          </p:nvSpPr>
          <p:spPr bwMode="gray">
            <a:xfrm>
              <a:off x="2401888" y="1766888"/>
              <a:ext cx="161925" cy="76200"/>
            </a:xfrm>
            <a:custGeom>
              <a:avLst/>
              <a:gdLst>
                <a:gd name="T0" fmla="*/ 22682200 w 102"/>
                <a:gd name="T1" fmla="*/ 37801550 h 48"/>
                <a:gd name="T2" fmla="*/ 0 w 102"/>
                <a:gd name="T3" fmla="*/ 80645000 h 48"/>
                <a:gd name="T4" fmla="*/ 115927188 w 102"/>
                <a:gd name="T5" fmla="*/ 120967500 h 48"/>
                <a:gd name="T6" fmla="*/ 153728738 w 102"/>
                <a:gd name="T7" fmla="*/ 57964388 h 48"/>
                <a:gd name="T8" fmla="*/ 173891575 w 102"/>
                <a:gd name="T9" fmla="*/ 100806250 h 48"/>
                <a:gd name="T10" fmla="*/ 204133450 w 102"/>
                <a:gd name="T11" fmla="*/ 100806250 h 48"/>
                <a:gd name="T12" fmla="*/ 257055938 w 102"/>
                <a:gd name="T13" fmla="*/ 37801550 h 48"/>
                <a:gd name="T14" fmla="*/ 191531875 w 102"/>
                <a:gd name="T15" fmla="*/ 22682200 h 48"/>
                <a:gd name="T16" fmla="*/ 163810950 w 102"/>
                <a:gd name="T17" fmla="*/ 0 h 48"/>
                <a:gd name="T18" fmla="*/ 128528763 w 102"/>
                <a:gd name="T19" fmla="*/ 35282188 h 48"/>
                <a:gd name="T20" fmla="*/ 22682200 w 102"/>
                <a:gd name="T21" fmla="*/ 37801550 h 48"/>
                <a:gd name="T22" fmla="*/ 22682200 w 102"/>
                <a:gd name="T23" fmla="*/ 3780155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48"/>
                <a:gd name="T38" fmla="*/ 102 w 102"/>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48">
                  <a:moveTo>
                    <a:pt x="9" y="15"/>
                  </a:moveTo>
                  <a:lnTo>
                    <a:pt x="0" y="32"/>
                  </a:lnTo>
                  <a:lnTo>
                    <a:pt x="46" y="48"/>
                  </a:lnTo>
                  <a:lnTo>
                    <a:pt x="61" y="23"/>
                  </a:lnTo>
                  <a:lnTo>
                    <a:pt x="69" y="40"/>
                  </a:lnTo>
                  <a:lnTo>
                    <a:pt x="81" y="40"/>
                  </a:lnTo>
                  <a:lnTo>
                    <a:pt x="102" y="15"/>
                  </a:lnTo>
                  <a:lnTo>
                    <a:pt x="76" y="9"/>
                  </a:lnTo>
                  <a:lnTo>
                    <a:pt x="65" y="0"/>
                  </a:lnTo>
                  <a:lnTo>
                    <a:pt x="51" y="14"/>
                  </a:lnTo>
                  <a:lnTo>
                    <a:pt x="9" y="1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5" name="Freeform 203"/>
            <p:cNvSpPr>
              <a:spLocks/>
            </p:cNvSpPr>
            <p:nvPr/>
          </p:nvSpPr>
          <p:spPr bwMode="gray">
            <a:xfrm>
              <a:off x="2484438" y="1843088"/>
              <a:ext cx="203200" cy="122237"/>
            </a:xfrm>
            <a:custGeom>
              <a:avLst/>
              <a:gdLst>
                <a:gd name="T0" fmla="*/ 93244988 w 128"/>
                <a:gd name="T1" fmla="*/ 0 h 77"/>
                <a:gd name="T2" fmla="*/ 0 w 128"/>
                <a:gd name="T3" fmla="*/ 40322335 h 77"/>
                <a:gd name="T4" fmla="*/ 0 w 128"/>
                <a:gd name="T5" fmla="*/ 68043147 h 77"/>
                <a:gd name="T6" fmla="*/ 118446550 w 128"/>
                <a:gd name="T7" fmla="*/ 110886421 h 77"/>
                <a:gd name="T8" fmla="*/ 93244988 w 128"/>
                <a:gd name="T9" fmla="*/ 141128173 h 77"/>
                <a:gd name="T10" fmla="*/ 108365925 w 128"/>
                <a:gd name="T11" fmla="*/ 181450508 h 77"/>
                <a:gd name="T12" fmla="*/ 181451250 w 128"/>
                <a:gd name="T13" fmla="*/ 148687817 h 77"/>
                <a:gd name="T14" fmla="*/ 244454363 w 128"/>
                <a:gd name="T15" fmla="*/ 148687817 h 77"/>
                <a:gd name="T16" fmla="*/ 274696238 w 128"/>
                <a:gd name="T17" fmla="*/ 194050444 h 77"/>
                <a:gd name="T18" fmla="*/ 322580000 w 128"/>
                <a:gd name="T19" fmla="*/ 143647525 h 77"/>
                <a:gd name="T20" fmla="*/ 309978425 w 128"/>
                <a:gd name="T21" fmla="*/ 95765546 h 77"/>
                <a:gd name="T22" fmla="*/ 269655925 w 128"/>
                <a:gd name="T23" fmla="*/ 110886421 h 77"/>
                <a:gd name="T24" fmla="*/ 264615613 w 128"/>
                <a:gd name="T25" fmla="*/ 52922271 h 77"/>
                <a:gd name="T26" fmla="*/ 282257500 w 128"/>
                <a:gd name="T27" fmla="*/ 17640228 h 77"/>
                <a:gd name="T28" fmla="*/ 264615613 w 128"/>
                <a:gd name="T29" fmla="*/ 17640228 h 77"/>
                <a:gd name="T30" fmla="*/ 231854375 w 128"/>
                <a:gd name="T31" fmla="*/ 40322335 h 77"/>
                <a:gd name="T32" fmla="*/ 216733438 w 128"/>
                <a:gd name="T33" fmla="*/ 50402919 h 77"/>
                <a:gd name="T34" fmla="*/ 226814063 w 128"/>
                <a:gd name="T35" fmla="*/ 93244606 h 77"/>
                <a:gd name="T36" fmla="*/ 204131863 w 128"/>
                <a:gd name="T37" fmla="*/ 108365482 h 77"/>
                <a:gd name="T38" fmla="*/ 168849675 w 128"/>
                <a:gd name="T39" fmla="*/ 105846130 h 77"/>
                <a:gd name="T40" fmla="*/ 158769050 w 128"/>
                <a:gd name="T41" fmla="*/ 52922271 h 77"/>
                <a:gd name="T42" fmla="*/ 93244988 w 128"/>
                <a:gd name="T43" fmla="*/ 0 h 77"/>
                <a:gd name="T44" fmla="*/ 93244988 w 128"/>
                <a:gd name="T45" fmla="*/ 0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77"/>
                <a:gd name="T71" fmla="*/ 128 w 128"/>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77">
                  <a:moveTo>
                    <a:pt x="37" y="0"/>
                  </a:moveTo>
                  <a:lnTo>
                    <a:pt x="0" y="16"/>
                  </a:lnTo>
                  <a:lnTo>
                    <a:pt x="0" y="27"/>
                  </a:lnTo>
                  <a:lnTo>
                    <a:pt x="47" y="44"/>
                  </a:lnTo>
                  <a:lnTo>
                    <a:pt x="37" y="56"/>
                  </a:lnTo>
                  <a:lnTo>
                    <a:pt x="43" y="72"/>
                  </a:lnTo>
                  <a:lnTo>
                    <a:pt x="72" y="59"/>
                  </a:lnTo>
                  <a:lnTo>
                    <a:pt x="97" y="59"/>
                  </a:lnTo>
                  <a:lnTo>
                    <a:pt x="109" y="77"/>
                  </a:lnTo>
                  <a:lnTo>
                    <a:pt x="128" y="57"/>
                  </a:lnTo>
                  <a:lnTo>
                    <a:pt x="123" y="38"/>
                  </a:lnTo>
                  <a:lnTo>
                    <a:pt x="107" y="44"/>
                  </a:lnTo>
                  <a:lnTo>
                    <a:pt x="105" y="21"/>
                  </a:lnTo>
                  <a:lnTo>
                    <a:pt x="112" y="7"/>
                  </a:lnTo>
                  <a:lnTo>
                    <a:pt x="105" y="7"/>
                  </a:lnTo>
                  <a:lnTo>
                    <a:pt x="92" y="16"/>
                  </a:lnTo>
                  <a:lnTo>
                    <a:pt x="86" y="20"/>
                  </a:lnTo>
                  <a:lnTo>
                    <a:pt x="90" y="37"/>
                  </a:lnTo>
                  <a:lnTo>
                    <a:pt x="81" y="43"/>
                  </a:lnTo>
                  <a:lnTo>
                    <a:pt x="67" y="42"/>
                  </a:lnTo>
                  <a:lnTo>
                    <a:pt x="63" y="21"/>
                  </a:lnTo>
                  <a:lnTo>
                    <a:pt x="3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6" name="Freeform 204"/>
            <p:cNvSpPr>
              <a:spLocks/>
            </p:cNvSpPr>
            <p:nvPr/>
          </p:nvSpPr>
          <p:spPr bwMode="gray">
            <a:xfrm>
              <a:off x="2611438" y="1784350"/>
              <a:ext cx="61912" cy="36513"/>
            </a:xfrm>
            <a:custGeom>
              <a:avLst/>
              <a:gdLst>
                <a:gd name="T0" fmla="*/ 10080544 w 39"/>
                <a:gd name="T1" fmla="*/ 0 h 23"/>
                <a:gd name="T2" fmla="*/ 0 w 39"/>
                <a:gd name="T3" fmla="*/ 30242289 h 23"/>
                <a:gd name="T4" fmla="*/ 55442990 w 39"/>
                <a:gd name="T5" fmla="*/ 57965181 h 23"/>
                <a:gd name="T6" fmla="*/ 98284506 w 39"/>
                <a:gd name="T7" fmla="*/ 35282671 h 23"/>
                <a:gd name="T8" fmla="*/ 95765164 w 39"/>
                <a:gd name="T9" fmla="*/ 17642129 h 23"/>
                <a:gd name="T10" fmla="*/ 10080544 w 39"/>
                <a:gd name="T11" fmla="*/ 0 h 23"/>
                <a:gd name="T12" fmla="*/ 10080544 w 39"/>
                <a:gd name="T13" fmla="*/ 0 h 23"/>
                <a:gd name="T14" fmla="*/ 0 60000 65536"/>
                <a:gd name="T15" fmla="*/ 0 60000 65536"/>
                <a:gd name="T16" fmla="*/ 0 60000 65536"/>
                <a:gd name="T17" fmla="*/ 0 60000 65536"/>
                <a:gd name="T18" fmla="*/ 0 60000 65536"/>
                <a:gd name="T19" fmla="*/ 0 60000 65536"/>
                <a:gd name="T20" fmla="*/ 0 60000 65536"/>
                <a:gd name="T21" fmla="*/ 0 w 39"/>
                <a:gd name="T22" fmla="*/ 0 h 23"/>
                <a:gd name="T23" fmla="*/ 39 w 3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23">
                  <a:moveTo>
                    <a:pt x="4" y="0"/>
                  </a:moveTo>
                  <a:lnTo>
                    <a:pt x="0" y="12"/>
                  </a:lnTo>
                  <a:lnTo>
                    <a:pt x="22" y="23"/>
                  </a:lnTo>
                  <a:lnTo>
                    <a:pt x="39" y="14"/>
                  </a:lnTo>
                  <a:lnTo>
                    <a:pt x="38" y="7"/>
                  </a:lnTo>
                  <a:lnTo>
                    <a:pt x="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7" name="Freeform 205"/>
            <p:cNvSpPr>
              <a:spLocks/>
            </p:cNvSpPr>
            <p:nvPr/>
          </p:nvSpPr>
          <p:spPr bwMode="gray">
            <a:xfrm>
              <a:off x="2619375" y="1754188"/>
              <a:ext cx="58738" cy="22225"/>
            </a:xfrm>
            <a:custGeom>
              <a:avLst/>
              <a:gdLst>
                <a:gd name="T0" fmla="*/ 40322843 w 37"/>
                <a:gd name="T1" fmla="*/ 0 h 14"/>
                <a:gd name="T2" fmla="*/ 0 w 37"/>
                <a:gd name="T3" fmla="*/ 15120938 h 14"/>
                <a:gd name="T4" fmla="*/ 2520971 w 37"/>
                <a:gd name="T5" fmla="*/ 35282188 h 14"/>
                <a:gd name="T6" fmla="*/ 93247369 w 37"/>
                <a:gd name="T7" fmla="*/ 30241875 h 14"/>
                <a:gd name="T8" fmla="*/ 88207013 w 37"/>
                <a:gd name="T9" fmla="*/ 10080625 h 14"/>
                <a:gd name="T10" fmla="*/ 40322843 w 37"/>
                <a:gd name="T11" fmla="*/ 0 h 14"/>
                <a:gd name="T12" fmla="*/ 40322843 w 37"/>
                <a:gd name="T13" fmla="*/ 0 h 14"/>
                <a:gd name="T14" fmla="*/ 0 60000 65536"/>
                <a:gd name="T15" fmla="*/ 0 60000 65536"/>
                <a:gd name="T16" fmla="*/ 0 60000 65536"/>
                <a:gd name="T17" fmla="*/ 0 60000 65536"/>
                <a:gd name="T18" fmla="*/ 0 60000 65536"/>
                <a:gd name="T19" fmla="*/ 0 60000 65536"/>
                <a:gd name="T20" fmla="*/ 0 60000 65536"/>
                <a:gd name="T21" fmla="*/ 0 w 37"/>
                <a:gd name="T22" fmla="*/ 0 h 14"/>
                <a:gd name="T23" fmla="*/ 37 w 3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4">
                  <a:moveTo>
                    <a:pt x="16" y="0"/>
                  </a:moveTo>
                  <a:lnTo>
                    <a:pt x="0" y="6"/>
                  </a:lnTo>
                  <a:lnTo>
                    <a:pt x="1" y="14"/>
                  </a:lnTo>
                  <a:lnTo>
                    <a:pt x="37" y="12"/>
                  </a:lnTo>
                  <a:lnTo>
                    <a:pt x="35" y="4"/>
                  </a:lnTo>
                  <a:lnTo>
                    <a:pt x="1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8" name="Freeform 206"/>
            <p:cNvSpPr>
              <a:spLocks/>
            </p:cNvSpPr>
            <p:nvPr/>
          </p:nvSpPr>
          <p:spPr bwMode="gray">
            <a:xfrm>
              <a:off x="2755900" y="1782763"/>
              <a:ext cx="84138" cy="73025"/>
            </a:xfrm>
            <a:custGeom>
              <a:avLst/>
              <a:gdLst>
                <a:gd name="T0" fmla="*/ 20161370 w 53"/>
                <a:gd name="T1" fmla="*/ 2520950 h 46"/>
                <a:gd name="T2" fmla="*/ 15121027 w 53"/>
                <a:gd name="T3" fmla="*/ 27722513 h 46"/>
                <a:gd name="T4" fmla="*/ 0 w 53"/>
                <a:gd name="T5" fmla="*/ 45362813 h 46"/>
                <a:gd name="T6" fmla="*/ 0 w 53"/>
                <a:gd name="T7" fmla="*/ 75604688 h 46"/>
                <a:gd name="T8" fmla="*/ 52924390 w 53"/>
                <a:gd name="T9" fmla="*/ 65524063 h 46"/>
                <a:gd name="T10" fmla="*/ 113408499 w 53"/>
                <a:gd name="T11" fmla="*/ 115927188 h 46"/>
                <a:gd name="T12" fmla="*/ 133569869 w 53"/>
                <a:gd name="T13" fmla="*/ 115927188 h 46"/>
                <a:gd name="T14" fmla="*/ 133569869 w 53"/>
                <a:gd name="T15" fmla="*/ 65524063 h 46"/>
                <a:gd name="T16" fmla="*/ 75605137 w 53"/>
                <a:gd name="T17" fmla="*/ 0 h 46"/>
                <a:gd name="T18" fmla="*/ 20161370 w 53"/>
                <a:gd name="T19" fmla="*/ 2520950 h 46"/>
                <a:gd name="T20" fmla="*/ 20161370 w 53"/>
                <a:gd name="T21" fmla="*/ 252095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46"/>
                <a:gd name="T35" fmla="*/ 53 w 5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46">
                  <a:moveTo>
                    <a:pt x="8" y="1"/>
                  </a:moveTo>
                  <a:lnTo>
                    <a:pt x="6" y="11"/>
                  </a:lnTo>
                  <a:lnTo>
                    <a:pt x="0" y="18"/>
                  </a:lnTo>
                  <a:lnTo>
                    <a:pt x="0" y="30"/>
                  </a:lnTo>
                  <a:lnTo>
                    <a:pt x="21" y="26"/>
                  </a:lnTo>
                  <a:lnTo>
                    <a:pt x="45" y="46"/>
                  </a:lnTo>
                  <a:lnTo>
                    <a:pt x="53" y="46"/>
                  </a:lnTo>
                  <a:lnTo>
                    <a:pt x="53" y="26"/>
                  </a:lnTo>
                  <a:lnTo>
                    <a:pt x="30" y="0"/>
                  </a:lnTo>
                  <a:lnTo>
                    <a:pt x="8"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59" name="Freeform 207"/>
            <p:cNvSpPr>
              <a:spLocks/>
            </p:cNvSpPr>
            <p:nvPr/>
          </p:nvSpPr>
          <p:spPr bwMode="gray">
            <a:xfrm>
              <a:off x="2862263" y="1817688"/>
              <a:ext cx="52387" cy="68262"/>
            </a:xfrm>
            <a:custGeom>
              <a:avLst/>
              <a:gdLst>
                <a:gd name="T0" fmla="*/ 0 w 33"/>
                <a:gd name="T1" fmla="*/ 7559620 h 43"/>
                <a:gd name="T2" fmla="*/ 22680396 w 33"/>
                <a:gd name="T3" fmla="*/ 32760998 h 43"/>
                <a:gd name="T4" fmla="*/ 2519338 w 33"/>
                <a:gd name="T5" fmla="*/ 70563858 h 43"/>
                <a:gd name="T6" fmla="*/ 15120793 w 33"/>
                <a:gd name="T7" fmla="*/ 108365131 h 43"/>
                <a:gd name="T8" fmla="*/ 83163569 w 33"/>
                <a:gd name="T9" fmla="*/ 73083202 h 43"/>
                <a:gd name="T10" fmla="*/ 83163569 w 33"/>
                <a:gd name="T11" fmla="*/ 47881824 h 43"/>
                <a:gd name="T12" fmla="*/ 42841454 w 33"/>
                <a:gd name="T13" fmla="*/ 0 h 43"/>
                <a:gd name="T14" fmla="*/ 0 w 33"/>
                <a:gd name="T15" fmla="*/ 7559620 h 43"/>
                <a:gd name="T16" fmla="*/ 0 w 33"/>
                <a:gd name="T17" fmla="*/ 755962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3"/>
                <a:gd name="T29" fmla="*/ 33 w 3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3">
                  <a:moveTo>
                    <a:pt x="0" y="3"/>
                  </a:moveTo>
                  <a:lnTo>
                    <a:pt x="9" y="13"/>
                  </a:lnTo>
                  <a:lnTo>
                    <a:pt x="1" y="28"/>
                  </a:lnTo>
                  <a:lnTo>
                    <a:pt x="6" y="43"/>
                  </a:lnTo>
                  <a:lnTo>
                    <a:pt x="33" y="29"/>
                  </a:lnTo>
                  <a:lnTo>
                    <a:pt x="33" y="19"/>
                  </a:lnTo>
                  <a:lnTo>
                    <a:pt x="17" y="0"/>
                  </a:lnTo>
                  <a:lnTo>
                    <a:pt x="0" y="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0" name="Freeform 208"/>
            <p:cNvSpPr>
              <a:spLocks/>
            </p:cNvSpPr>
            <p:nvPr/>
          </p:nvSpPr>
          <p:spPr bwMode="gray">
            <a:xfrm>
              <a:off x="2916238" y="1735138"/>
              <a:ext cx="150812" cy="153987"/>
            </a:xfrm>
            <a:custGeom>
              <a:avLst/>
              <a:gdLst>
                <a:gd name="T0" fmla="*/ 0 w 95"/>
                <a:gd name="T1" fmla="*/ 73083500 h 97"/>
                <a:gd name="T2" fmla="*/ 2519354 w 95"/>
                <a:gd name="T3" fmla="*/ 118446165 h 97"/>
                <a:gd name="T4" fmla="*/ 83164087 w 95"/>
                <a:gd name="T5" fmla="*/ 118446165 h 97"/>
                <a:gd name="T6" fmla="*/ 100805916 w 95"/>
                <a:gd name="T7" fmla="*/ 136087996 h 97"/>
                <a:gd name="T8" fmla="*/ 98284974 w 95"/>
                <a:gd name="T9" fmla="*/ 158768534 h 97"/>
                <a:gd name="T10" fmla="*/ 30241775 w 95"/>
                <a:gd name="T11" fmla="*/ 163808831 h 97"/>
                <a:gd name="T12" fmla="*/ 78123791 w 95"/>
                <a:gd name="T13" fmla="*/ 234372976 h 97"/>
                <a:gd name="T14" fmla="*/ 143647636 w 95"/>
                <a:gd name="T15" fmla="*/ 244453569 h 97"/>
                <a:gd name="T16" fmla="*/ 239413256 w 95"/>
                <a:gd name="T17" fmla="*/ 204131200 h 97"/>
                <a:gd name="T18" fmla="*/ 105846212 w 95"/>
                <a:gd name="T19" fmla="*/ 0 h 97"/>
                <a:gd name="T20" fmla="*/ 63002904 w 95"/>
                <a:gd name="T21" fmla="*/ 27720835 h 97"/>
                <a:gd name="T22" fmla="*/ 65523845 w 95"/>
                <a:gd name="T23" fmla="*/ 63002908 h 97"/>
                <a:gd name="T24" fmla="*/ 20161183 w 95"/>
                <a:gd name="T25" fmla="*/ 45362665 h 97"/>
                <a:gd name="T26" fmla="*/ 0 w 95"/>
                <a:gd name="T27" fmla="*/ 73083500 h 97"/>
                <a:gd name="T28" fmla="*/ 0 w 95"/>
                <a:gd name="T29" fmla="*/ 7308350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97"/>
                <a:gd name="T47" fmla="*/ 95 w 95"/>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97">
                  <a:moveTo>
                    <a:pt x="0" y="29"/>
                  </a:moveTo>
                  <a:lnTo>
                    <a:pt x="1" y="47"/>
                  </a:lnTo>
                  <a:lnTo>
                    <a:pt x="33" y="47"/>
                  </a:lnTo>
                  <a:lnTo>
                    <a:pt x="40" y="54"/>
                  </a:lnTo>
                  <a:lnTo>
                    <a:pt x="39" y="63"/>
                  </a:lnTo>
                  <a:lnTo>
                    <a:pt x="12" y="65"/>
                  </a:lnTo>
                  <a:lnTo>
                    <a:pt x="31" y="93"/>
                  </a:lnTo>
                  <a:lnTo>
                    <a:pt x="57" y="97"/>
                  </a:lnTo>
                  <a:lnTo>
                    <a:pt x="95" y="81"/>
                  </a:lnTo>
                  <a:lnTo>
                    <a:pt x="42" y="0"/>
                  </a:lnTo>
                  <a:lnTo>
                    <a:pt x="25" y="11"/>
                  </a:lnTo>
                  <a:lnTo>
                    <a:pt x="26" y="25"/>
                  </a:lnTo>
                  <a:lnTo>
                    <a:pt x="8" y="18"/>
                  </a:lnTo>
                  <a:lnTo>
                    <a:pt x="0" y="2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1" name="Freeform 209"/>
            <p:cNvSpPr>
              <a:spLocks/>
            </p:cNvSpPr>
            <p:nvPr/>
          </p:nvSpPr>
          <p:spPr bwMode="gray">
            <a:xfrm>
              <a:off x="2368550" y="1990725"/>
              <a:ext cx="276225" cy="252413"/>
            </a:xfrm>
            <a:custGeom>
              <a:avLst/>
              <a:gdLst>
                <a:gd name="T0" fmla="*/ 186491563 w 174"/>
                <a:gd name="T1" fmla="*/ 0 h 159"/>
                <a:gd name="T2" fmla="*/ 75604688 w 174"/>
                <a:gd name="T3" fmla="*/ 30241935 h 159"/>
                <a:gd name="T4" fmla="*/ 12601575 w 174"/>
                <a:gd name="T5" fmla="*/ 85685482 h 159"/>
                <a:gd name="T6" fmla="*/ 20161250 w 174"/>
                <a:gd name="T7" fmla="*/ 143649985 h 159"/>
                <a:gd name="T8" fmla="*/ 136088438 w 174"/>
                <a:gd name="T9" fmla="*/ 181451609 h 159"/>
                <a:gd name="T10" fmla="*/ 108367513 w 174"/>
                <a:gd name="T11" fmla="*/ 239416112 h 159"/>
                <a:gd name="T12" fmla="*/ 22682200 w 174"/>
                <a:gd name="T13" fmla="*/ 186491932 h 159"/>
                <a:gd name="T14" fmla="*/ 0 w 174"/>
                <a:gd name="T15" fmla="*/ 229335467 h 159"/>
                <a:gd name="T16" fmla="*/ 55443438 w 174"/>
                <a:gd name="T17" fmla="*/ 269658047 h 159"/>
                <a:gd name="T18" fmla="*/ 52924075 w 174"/>
                <a:gd name="T19" fmla="*/ 332661284 h 159"/>
                <a:gd name="T20" fmla="*/ 138607800 w 174"/>
                <a:gd name="T21" fmla="*/ 355343529 h 159"/>
                <a:gd name="T22" fmla="*/ 239414050 w 174"/>
                <a:gd name="T23" fmla="*/ 347782251 h 159"/>
                <a:gd name="T24" fmla="*/ 257055938 w 174"/>
                <a:gd name="T25" fmla="*/ 315020949 h 159"/>
                <a:gd name="T26" fmla="*/ 332660625 w 174"/>
                <a:gd name="T27" fmla="*/ 400706431 h 159"/>
                <a:gd name="T28" fmla="*/ 385584700 w 174"/>
                <a:gd name="T29" fmla="*/ 385585464 h 159"/>
                <a:gd name="T30" fmla="*/ 395665325 w 174"/>
                <a:gd name="T31" fmla="*/ 325101594 h 159"/>
                <a:gd name="T32" fmla="*/ 433466875 w 174"/>
                <a:gd name="T33" fmla="*/ 352822574 h 159"/>
                <a:gd name="T34" fmla="*/ 438507188 w 174"/>
                <a:gd name="T35" fmla="*/ 292338704 h 159"/>
                <a:gd name="T36" fmla="*/ 390625013 w 174"/>
                <a:gd name="T37" fmla="*/ 262096769 h 159"/>
                <a:gd name="T38" fmla="*/ 395665325 w 174"/>
                <a:gd name="T39" fmla="*/ 78125792 h 159"/>
                <a:gd name="T40" fmla="*/ 355342825 w 174"/>
                <a:gd name="T41" fmla="*/ 45362902 h 159"/>
                <a:gd name="T42" fmla="*/ 309978425 w 174"/>
                <a:gd name="T43" fmla="*/ 105846772 h 159"/>
                <a:gd name="T44" fmla="*/ 186491563 w 174"/>
                <a:gd name="T45" fmla="*/ 0 h 159"/>
                <a:gd name="T46" fmla="*/ 186491563 w 174"/>
                <a:gd name="T47" fmla="*/ 0 h 1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159"/>
                <a:gd name="T74" fmla="*/ 174 w 174"/>
                <a:gd name="T75" fmla="*/ 159 h 1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159">
                  <a:moveTo>
                    <a:pt x="74" y="0"/>
                  </a:moveTo>
                  <a:lnTo>
                    <a:pt x="30" y="12"/>
                  </a:lnTo>
                  <a:lnTo>
                    <a:pt x="5" y="34"/>
                  </a:lnTo>
                  <a:lnTo>
                    <a:pt x="8" y="57"/>
                  </a:lnTo>
                  <a:lnTo>
                    <a:pt x="54" y="72"/>
                  </a:lnTo>
                  <a:lnTo>
                    <a:pt x="43" y="95"/>
                  </a:lnTo>
                  <a:lnTo>
                    <a:pt x="9" y="74"/>
                  </a:lnTo>
                  <a:lnTo>
                    <a:pt x="0" y="91"/>
                  </a:lnTo>
                  <a:lnTo>
                    <a:pt x="22" y="107"/>
                  </a:lnTo>
                  <a:lnTo>
                    <a:pt x="21" y="132"/>
                  </a:lnTo>
                  <a:lnTo>
                    <a:pt x="55" y="141"/>
                  </a:lnTo>
                  <a:lnTo>
                    <a:pt x="95" y="138"/>
                  </a:lnTo>
                  <a:lnTo>
                    <a:pt x="102" y="125"/>
                  </a:lnTo>
                  <a:lnTo>
                    <a:pt x="132" y="159"/>
                  </a:lnTo>
                  <a:lnTo>
                    <a:pt x="153" y="153"/>
                  </a:lnTo>
                  <a:lnTo>
                    <a:pt x="157" y="129"/>
                  </a:lnTo>
                  <a:lnTo>
                    <a:pt x="172" y="140"/>
                  </a:lnTo>
                  <a:lnTo>
                    <a:pt x="174" y="116"/>
                  </a:lnTo>
                  <a:lnTo>
                    <a:pt x="155" y="104"/>
                  </a:lnTo>
                  <a:lnTo>
                    <a:pt x="157" y="31"/>
                  </a:lnTo>
                  <a:lnTo>
                    <a:pt x="141" y="18"/>
                  </a:lnTo>
                  <a:lnTo>
                    <a:pt x="123" y="42"/>
                  </a:lnTo>
                  <a:lnTo>
                    <a:pt x="7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2" name="Freeform 210"/>
            <p:cNvSpPr>
              <a:spLocks/>
            </p:cNvSpPr>
            <p:nvPr/>
          </p:nvSpPr>
          <p:spPr bwMode="gray">
            <a:xfrm>
              <a:off x="2674938" y="2039938"/>
              <a:ext cx="101600" cy="115887"/>
            </a:xfrm>
            <a:custGeom>
              <a:avLst/>
              <a:gdLst>
                <a:gd name="T0" fmla="*/ 57962800 w 64"/>
                <a:gd name="T1" fmla="*/ 50402908 h 73"/>
                <a:gd name="T2" fmla="*/ 20161250 w 64"/>
                <a:gd name="T3" fmla="*/ 32761096 h 73"/>
                <a:gd name="T4" fmla="*/ 0 w 64"/>
                <a:gd name="T5" fmla="*/ 60483489 h 73"/>
                <a:gd name="T6" fmla="*/ 40322500 w 64"/>
                <a:gd name="T7" fmla="*/ 120966978 h 73"/>
                <a:gd name="T8" fmla="*/ 42841863 w 64"/>
                <a:gd name="T9" fmla="*/ 183969819 h 73"/>
                <a:gd name="T10" fmla="*/ 133567488 w 64"/>
                <a:gd name="T11" fmla="*/ 131047560 h 73"/>
                <a:gd name="T12" fmla="*/ 133567488 w 64"/>
                <a:gd name="T13" fmla="*/ 55443198 h 73"/>
                <a:gd name="T14" fmla="*/ 161290000 w 64"/>
                <a:gd name="T15" fmla="*/ 22680515 h 73"/>
                <a:gd name="T16" fmla="*/ 133567488 w 64"/>
                <a:gd name="T17" fmla="*/ 0 h 73"/>
                <a:gd name="T18" fmla="*/ 80645000 w 64"/>
                <a:gd name="T19" fmla="*/ 0 h 73"/>
                <a:gd name="T20" fmla="*/ 57962800 w 64"/>
                <a:gd name="T21" fmla="*/ 50402908 h 73"/>
                <a:gd name="T22" fmla="*/ 57962800 w 64"/>
                <a:gd name="T23" fmla="*/ 50402908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73"/>
                <a:gd name="T38" fmla="*/ 64 w 64"/>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73">
                  <a:moveTo>
                    <a:pt x="23" y="20"/>
                  </a:moveTo>
                  <a:lnTo>
                    <a:pt x="8" y="13"/>
                  </a:lnTo>
                  <a:lnTo>
                    <a:pt x="0" y="24"/>
                  </a:lnTo>
                  <a:lnTo>
                    <a:pt x="16" y="48"/>
                  </a:lnTo>
                  <a:lnTo>
                    <a:pt x="17" y="73"/>
                  </a:lnTo>
                  <a:lnTo>
                    <a:pt x="53" y="52"/>
                  </a:lnTo>
                  <a:lnTo>
                    <a:pt x="53" y="22"/>
                  </a:lnTo>
                  <a:lnTo>
                    <a:pt x="64" y="9"/>
                  </a:lnTo>
                  <a:lnTo>
                    <a:pt x="53" y="0"/>
                  </a:lnTo>
                  <a:lnTo>
                    <a:pt x="32" y="0"/>
                  </a:lnTo>
                  <a:lnTo>
                    <a:pt x="23" y="2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3" name="Freeform 211"/>
            <p:cNvSpPr>
              <a:spLocks/>
            </p:cNvSpPr>
            <p:nvPr/>
          </p:nvSpPr>
          <p:spPr bwMode="gray">
            <a:xfrm>
              <a:off x="2789238" y="2054225"/>
              <a:ext cx="122237" cy="71438"/>
            </a:xfrm>
            <a:custGeom>
              <a:avLst/>
              <a:gdLst>
                <a:gd name="T0" fmla="*/ 63002855 w 77"/>
                <a:gd name="T1" fmla="*/ 0 h 45"/>
                <a:gd name="T2" fmla="*/ 0 w 77"/>
                <a:gd name="T3" fmla="*/ 50403478 h 45"/>
                <a:gd name="T4" fmla="*/ 17640228 w 77"/>
                <a:gd name="T5" fmla="*/ 113408619 h 45"/>
                <a:gd name="T6" fmla="*/ 52922271 w 77"/>
                <a:gd name="T7" fmla="*/ 113408619 h 45"/>
                <a:gd name="T8" fmla="*/ 73083439 w 77"/>
                <a:gd name="T9" fmla="*/ 80645564 h 45"/>
                <a:gd name="T10" fmla="*/ 98284898 w 77"/>
                <a:gd name="T11" fmla="*/ 105847303 h 45"/>
                <a:gd name="T12" fmla="*/ 126007297 w 77"/>
                <a:gd name="T13" fmla="*/ 103327923 h 45"/>
                <a:gd name="T14" fmla="*/ 194050444 w 77"/>
                <a:gd name="T15" fmla="*/ 42843750 h 45"/>
                <a:gd name="T16" fmla="*/ 63002855 w 77"/>
                <a:gd name="T17" fmla="*/ 0 h 45"/>
                <a:gd name="T18" fmla="*/ 63002855 w 77"/>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45"/>
                <a:gd name="T32" fmla="*/ 77 w 77"/>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45">
                  <a:moveTo>
                    <a:pt x="25" y="0"/>
                  </a:moveTo>
                  <a:lnTo>
                    <a:pt x="0" y="20"/>
                  </a:lnTo>
                  <a:lnTo>
                    <a:pt x="7" y="45"/>
                  </a:lnTo>
                  <a:lnTo>
                    <a:pt x="21" y="45"/>
                  </a:lnTo>
                  <a:lnTo>
                    <a:pt x="29" y="32"/>
                  </a:lnTo>
                  <a:lnTo>
                    <a:pt x="39" y="42"/>
                  </a:lnTo>
                  <a:lnTo>
                    <a:pt x="50" y="41"/>
                  </a:lnTo>
                  <a:lnTo>
                    <a:pt x="77" y="17"/>
                  </a:lnTo>
                  <a:lnTo>
                    <a:pt x="2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4" name="Freeform 212"/>
            <p:cNvSpPr>
              <a:spLocks/>
            </p:cNvSpPr>
            <p:nvPr/>
          </p:nvSpPr>
          <p:spPr bwMode="gray">
            <a:xfrm>
              <a:off x="2816225" y="1992313"/>
              <a:ext cx="52388" cy="34925"/>
            </a:xfrm>
            <a:custGeom>
              <a:avLst/>
              <a:gdLst>
                <a:gd name="T0" fmla="*/ 12601695 w 33"/>
                <a:gd name="T1" fmla="*/ 0 h 22"/>
                <a:gd name="T2" fmla="*/ 0 w 33"/>
                <a:gd name="T3" fmla="*/ 30241875 h 22"/>
                <a:gd name="T4" fmla="*/ 63005301 w 33"/>
                <a:gd name="T5" fmla="*/ 55443438 h 22"/>
                <a:gd name="T6" fmla="*/ 83166744 w 33"/>
                <a:gd name="T7" fmla="*/ 27722513 h 22"/>
                <a:gd name="T8" fmla="*/ 12601695 w 33"/>
                <a:gd name="T9" fmla="*/ 0 h 22"/>
                <a:gd name="T10" fmla="*/ 12601695 w 33"/>
                <a:gd name="T11" fmla="*/ 0 h 22"/>
                <a:gd name="T12" fmla="*/ 0 60000 65536"/>
                <a:gd name="T13" fmla="*/ 0 60000 65536"/>
                <a:gd name="T14" fmla="*/ 0 60000 65536"/>
                <a:gd name="T15" fmla="*/ 0 60000 65536"/>
                <a:gd name="T16" fmla="*/ 0 60000 65536"/>
                <a:gd name="T17" fmla="*/ 0 60000 65536"/>
                <a:gd name="T18" fmla="*/ 0 w 33"/>
                <a:gd name="T19" fmla="*/ 0 h 22"/>
                <a:gd name="T20" fmla="*/ 33 w 3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3" h="22">
                  <a:moveTo>
                    <a:pt x="5" y="0"/>
                  </a:moveTo>
                  <a:lnTo>
                    <a:pt x="0" y="12"/>
                  </a:lnTo>
                  <a:lnTo>
                    <a:pt x="25" y="22"/>
                  </a:lnTo>
                  <a:lnTo>
                    <a:pt x="33" y="11"/>
                  </a:lnTo>
                  <a:lnTo>
                    <a:pt x="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5" name="Freeform 213"/>
            <p:cNvSpPr>
              <a:spLocks/>
            </p:cNvSpPr>
            <p:nvPr/>
          </p:nvSpPr>
          <p:spPr bwMode="gray">
            <a:xfrm>
              <a:off x="2738438" y="1922463"/>
              <a:ext cx="84137" cy="77787"/>
            </a:xfrm>
            <a:custGeom>
              <a:avLst/>
              <a:gdLst>
                <a:gd name="T0" fmla="*/ 100805651 w 53"/>
                <a:gd name="T1" fmla="*/ 0 h 49"/>
                <a:gd name="T2" fmla="*/ 35281978 w 53"/>
                <a:gd name="T3" fmla="*/ 10080560 h 49"/>
                <a:gd name="T4" fmla="*/ 0 w 53"/>
                <a:gd name="T5" fmla="*/ 45362521 h 49"/>
                <a:gd name="T6" fmla="*/ 68043021 w 53"/>
                <a:gd name="T7" fmla="*/ 47881867 h 49"/>
                <a:gd name="T8" fmla="*/ 47881890 w 53"/>
                <a:gd name="T9" fmla="*/ 100805602 h 49"/>
                <a:gd name="T10" fmla="*/ 60483391 w 53"/>
                <a:gd name="T11" fmla="*/ 123486069 h 49"/>
                <a:gd name="T12" fmla="*/ 80644521 w 53"/>
                <a:gd name="T13" fmla="*/ 120966722 h 49"/>
                <a:gd name="T14" fmla="*/ 133566694 w 53"/>
                <a:gd name="T15" fmla="*/ 42841587 h 49"/>
                <a:gd name="T16" fmla="*/ 100805651 w 53"/>
                <a:gd name="T17" fmla="*/ 0 h 49"/>
                <a:gd name="T18" fmla="*/ 100805651 w 53"/>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9"/>
                <a:gd name="T32" fmla="*/ 53 w 5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9">
                  <a:moveTo>
                    <a:pt x="40" y="0"/>
                  </a:moveTo>
                  <a:lnTo>
                    <a:pt x="14" y="4"/>
                  </a:lnTo>
                  <a:lnTo>
                    <a:pt x="0" y="18"/>
                  </a:lnTo>
                  <a:lnTo>
                    <a:pt x="27" y="19"/>
                  </a:lnTo>
                  <a:lnTo>
                    <a:pt x="19" y="40"/>
                  </a:lnTo>
                  <a:lnTo>
                    <a:pt x="24" y="49"/>
                  </a:lnTo>
                  <a:lnTo>
                    <a:pt x="32" y="48"/>
                  </a:lnTo>
                  <a:lnTo>
                    <a:pt x="53" y="17"/>
                  </a:lnTo>
                  <a:lnTo>
                    <a:pt x="4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6" name="Freeform 214"/>
            <p:cNvSpPr>
              <a:spLocks/>
            </p:cNvSpPr>
            <p:nvPr/>
          </p:nvSpPr>
          <p:spPr bwMode="gray">
            <a:xfrm>
              <a:off x="2849563" y="1909763"/>
              <a:ext cx="255587" cy="185737"/>
            </a:xfrm>
            <a:custGeom>
              <a:avLst/>
              <a:gdLst>
                <a:gd name="T0" fmla="*/ 35282118 w 161"/>
                <a:gd name="T1" fmla="*/ 0 h 117"/>
                <a:gd name="T2" fmla="*/ 0 w 161"/>
                <a:gd name="T3" fmla="*/ 12599954 h 117"/>
                <a:gd name="T4" fmla="*/ 7559660 w 161"/>
                <a:gd name="T5" fmla="*/ 57962644 h 117"/>
                <a:gd name="T6" fmla="*/ 63002989 w 161"/>
                <a:gd name="T7" fmla="*/ 98285035 h 117"/>
                <a:gd name="T8" fmla="*/ 65523934 w 161"/>
                <a:gd name="T9" fmla="*/ 128526829 h 117"/>
                <a:gd name="T10" fmla="*/ 50403026 w 161"/>
                <a:gd name="T11" fmla="*/ 143647726 h 117"/>
                <a:gd name="T12" fmla="*/ 60483632 w 161"/>
                <a:gd name="T13" fmla="*/ 204131313 h 117"/>
                <a:gd name="T14" fmla="*/ 282256948 w 161"/>
                <a:gd name="T15" fmla="*/ 277216441 h 117"/>
                <a:gd name="T16" fmla="*/ 345259937 w 161"/>
                <a:gd name="T17" fmla="*/ 294856694 h 117"/>
                <a:gd name="T18" fmla="*/ 405743569 w 161"/>
                <a:gd name="T19" fmla="*/ 241934349 h 117"/>
                <a:gd name="T20" fmla="*/ 332659974 w 161"/>
                <a:gd name="T21" fmla="*/ 183970117 h 117"/>
                <a:gd name="T22" fmla="*/ 267136040 w 161"/>
                <a:gd name="T23" fmla="*/ 204131313 h 117"/>
                <a:gd name="T24" fmla="*/ 171370290 w 161"/>
                <a:gd name="T25" fmla="*/ 194050715 h 117"/>
                <a:gd name="T26" fmla="*/ 138607529 w 161"/>
                <a:gd name="T27" fmla="*/ 158768623 h 117"/>
                <a:gd name="T28" fmla="*/ 128526924 w 161"/>
                <a:gd name="T29" fmla="*/ 63002943 h 117"/>
                <a:gd name="T30" fmla="*/ 70564237 w 161"/>
                <a:gd name="T31" fmla="*/ 32761149 h 117"/>
                <a:gd name="T32" fmla="*/ 35282118 w 161"/>
                <a:gd name="T33" fmla="*/ 0 h 117"/>
                <a:gd name="T34" fmla="*/ 35282118 w 161"/>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117"/>
                <a:gd name="T56" fmla="*/ 161 w 161"/>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117">
                  <a:moveTo>
                    <a:pt x="14" y="0"/>
                  </a:moveTo>
                  <a:lnTo>
                    <a:pt x="0" y="5"/>
                  </a:lnTo>
                  <a:lnTo>
                    <a:pt x="3" y="23"/>
                  </a:lnTo>
                  <a:lnTo>
                    <a:pt x="25" y="39"/>
                  </a:lnTo>
                  <a:lnTo>
                    <a:pt x="26" y="51"/>
                  </a:lnTo>
                  <a:lnTo>
                    <a:pt x="20" y="57"/>
                  </a:lnTo>
                  <a:lnTo>
                    <a:pt x="24" y="81"/>
                  </a:lnTo>
                  <a:lnTo>
                    <a:pt x="112" y="110"/>
                  </a:lnTo>
                  <a:lnTo>
                    <a:pt x="137" y="117"/>
                  </a:lnTo>
                  <a:lnTo>
                    <a:pt x="161" y="96"/>
                  </a:lnTo>
                  <a:lnTo>
                    <a:pt x="132" y="73"/>
                  </a:lnTo>
                  <a:lnTo>
                    <a:pt x="106" y="81"/>
                  </a:lnTo>
                  <a:lnTo>
                    <a:pt x="68" y="77"/>
                  </a:lnTo>
                  <a:lnTo>
                    <a:pt x="55" y="63"/>
                  </a:lnTo>
                  <a:lnTo>
                    <a:pt x="51" y="25"/>
                  </a:lnTo>
                  <a:lnTo>
                    <a:pt x="28" y="13"/>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7" name="Freeform 215"/>
            <p:cNvSpPr>
              <a:spLocks/>
            </p:cNvSpPr>
            <p:nvPr/>
          </p:nvSpPr>
          <p:spPr bwMode="gray">
            <a:xfrm>
              <a:off x="2871788" y="2098675"/>
              <a:ext cx="442912" cy="550863"/>
            </a:xfrm>
            <a:custGeom>
              <a:avLst/>
              <a:gdLst>
                <a:gd name="T0" fmla="*/ 181451045 w 279"/>
                <a:gd name="T1" fmla="*/ 5040317 h 347"/>
                <a:gd name="T2" fmla="*/ 120967363 w 279"/>
                <a:gd name="T3" fmla="*/ 0 h 347"/>
                <a:gd name="T4" fmla="*/ 42841814 w 279"/>
                <a:gd name="T5" fmla="*/ 27722538 h 347"/>
                <a:gd name="T6" fmla="*/ 0 w 279"/>
                <a:gd name="T7" fmla="*/ 85685390 h 347"/>
                <a:gd name="T8" fmla="*/ 15120920 w 279"/>
                <a:gd name="T9" fmla="*/ 239415855 h 347"/>
                <a:gd name="T10" fmla="*/ 138607644 w 279"/>
                <a:gd name="T11" fmla="*/ 246975537 h 347"/>
                <a:gd name="T12" fmla="*/ 257055647 w 279"/>
                <a:gd name="T13" fmla="*/ 302419024 h 347"/>
                <a:gd name="T14" fmla="*/ 342740863 w 279"/>
                <a:gd name="T15" fmla="*/ 400706001 h 347"/>
                <a:gd name="T16" fmla="*/ 408264852 w 279"/>
                <a:gd name="T17" fmla="*/ 398185049 h 347"/>
                <a:gd name="T18" fmla="*/ 390622984 w 279"/>
                <a:gd name="T19" fmla="*/ 488910756 h 347"/>
                <a:gd name="T20" fmla="*/ 332660249 w 279"/>
                <a:gd name="T21" fmla="*/ 584676781 h 347"/>
                <a:gd name="T22" fmla="*/ 267136261 w 279"/>
                <a:gd name="T23" fmla="*/ 614918683 h 347"/>
                <a:gd name="T24" fmla="*/ 221773500 w 279"/>
                <a:gd name="T25" fmla="*/ 604838049 h 347"/>
                <a:gd name="T26" fmla="*/ 199091325 w 279"/>
                <a:gd name="T27" fmla="*/ 584676781 h 347"/>
                <a:gd name="T28" fmla="*/ 161289818 w 279"/>
                <a:gd name="T29" fmla="*/ 630039634 h 347"/>
                <a:gd name="T30" fmla="*/ 178930098 w 279"/>
                <a:gd name="T31" fmla="*/ 680442805 h 347"/>
                <a:gd name="T32" fmla="*/ 229333166 w 279"/>
                <a:gd name="T33" fmla="*/ 682963757 h 347"/>
                <a:gd name="T34" fmla="*/ 287297488 w 279"/>
                <a:gd name="T35" fmla="*/ 655241220 h 347"/>
                <a:gd name="T36" fmla="*/ 340219916 w 279"/>
                <a:gd name="T37" fmla="*/ 788810416 h 347"/>
                <a:gd name="T38" fmla="*/ 471267893 w 279"/>
                <a:gd name="T39" fmla="*/ 874495806 h 347"/>
                <a:gd name="T40" fmla="*/ 564514363 w 279"/>
                <a:gd name="T41" fmla="*/ 758568514 h 347"/>
                <a:gd name="T42" fmla="*/ 488909761 w 279"/>
                <a:gd name="T43" fmla="*/ 635079951 h 347"/>
                <a:gd name="T44" fmla="*/ 531751575 w 279"/>
                <a:gd name="T45" fmla="*/ 584676781 h 347"/>
                <a:gd name="T46" fmla="*/ 594756204 w 279"/>
                <a:gd name="T47" fmla="*/ 688004074 h 347"/>
                <a:gd name="T48" fmla="*/ 703122006 w 279"/>
                <a:gd name="T49" fmla="*/ 592238050 h 347"/>
                <a:gd name="T50" fmla="*/ 682960779 w 279"/>
                <a:gd name="T51" fmla="*/ 549394561 h 347"/>
                <a:gd name="T52" fmla="*/ 607356177 w 279"/>
                <a:gd name="T53" fmla="*/ 572076782 h 347"/>
                <a:gd name="T54" fmla="*/ 554433749 w 279"/>
                <a:gd name="T55" fmla="*/ 425907587 h 347"/>
                <a:gd name="T56" fmla="*/ 604836817 w 279"/>
                <a:gd name="T57" fmla="*/ 345262513 h 347"/>
                <a:gd name="T58" fmla="*/ 504030681 w 279"/>
                <a:gd name="T59" fmla="*/ 239415855 h 347"/>
                <a:gd name="T60" fmla="*/ 448587306 w 279"/>
                <a:gd name="T61" fmla="*/ 274698074 h 347"/>
                <a:gd name="T62" fmla="*/ 395663291 w 279"/>
                <a:gd name="T63" fmla="*/ 163811099 h 347"/>
                <a:gd name="T64" fmla="*/ 287297488 w 279"/>
                <a:gd name="T65" fmla="*/ 176411098 h 347"/>
                <a:gd name="T66" fmla="*/ 257055647 w 279"/>
                <a:gd name="T67" fmla="*/ 37803172 h 347"/>
                <a:gd name="T68" fmla="*/ 166330125 w 279"/>
                <a:gd name="T69" fmla="*/ 100806341 h 347"/>
                <a:gd name="T70" fmla="*/ 158768871 w 279"/>
                <a:gd name="T71" fmla="*/ 176411098 h 347"/>
                <a:gd name="T72" fmla="*/ 105846443 w 279"/>
                <a:gd name="T73" fmla="*/ 176411098 h 347"/>
                <a:gd name="T74" fmla="*/ 113406109 w 279"/>
                <a:gd name="T75" fmla="*/ 108367611 h 347"/>
                <a:gd name="T76" fmla="*/ 181451045 w 279"/>
                <a:gd name="T77" fmla="*/ 5040317 h 347"/>
                <a:gd name="T78" fmla="*/ 181451045 w 279"/>
                <a:gd name="T79" fmla="*/ 5040317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9"/>
                <a:gd name="T121" fmla="*/ 0 h 347"/>
                <a:gd name="T122" fmla="*/ 279 w 279"/>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9" h="347">
                  <a:moveTo>
                    <a:pt x="72" y="2"/>
                  </a:moveTo>
                  <a:lnTo>
                    <a:pt x="48" y="0"/>
                  </a:lnTo>
                  <a:lnTo>
                    <a:pt x="17" y="11"/>
                  </a:lnTo>
                  <a:lnTo>
                    <a:pt x="0" y="34"/>
                  </a:lnTo>
                  <a:lnTo>
                    <a:pt x="6" y="95"/>
                  </a:lnTo>
                  <a:lnTo>
                    <a:pt x="55" y="98"/>
                  </a:lnTo>
                  <a:lnTo>
                    <a:pt x="102" y="120"/>
                  </a:lnTo>
                  <a:lnTo>
                    <a:pt x="136" y="159"/>
                  </a:lnTo>
                  <a:lnTo>
                    <a:pt x="162" y="158"/>
                  </a:lnTo>
                  <a:lnTo>
                    <a:pt x="155" y="194"/>
                  </a:lnTo>
                  <a:lnTo>
                    <a:pt x="132" y="232"/>
                  </a:lnTo>
                  <a:lnTo>
                    <a:pt x="106" y="244"/>
                  </a:lnTo>
                  <a:lnTo>
                    <a:pt x="88" y="240"/>
                  </a:lnTo>
                  <a:lnTo>
                    <a:pt x="79" y="232"/>
                  </a:lnTo>
                  <a:lnTo>
                    <a:pt x="64" y="250"/>
                  </a:lnTo>
                  <a:lnTo>
                    <a:pt x="71" y="270"/>
                  </a:lnTo>
                  <a:lnTo>
                    <a:pt x="91" y="271"/>
                  </a:lnTo>
                  <a:lnTo>
                    <a:pt x="114" y="260"/>
                  </a:lnTo>
                  <a:lnTo>
                    <a:pt x="135" y="313"/>
                  </a:lnTo>
                  <a:lnTo>
                    <a:pt x="187" y="347"/>
                  </a:lnTo>
                  <a:lnTo>
                    <a:pt x="224" y="301"/>
                  </a:lnTo>
                  <a:lnTo>
                    <a:pt x="194" y="252"/>
                  </a:lnTo>
                  <a:lnTo>
                    <a:pt x="211" y="232"/>
                  </a:lnTo>
                  <a:lnTo>
                    <a:pt x="236" y="273"/>
                  </a:lnTo>
                  <a:lnTo>
                    <a:pt x="279" y="235"/>
                  </a:lnTo>
                  <a:lnTo>
                    <a:pt x="271" y="218"/>
                  </a:lnTo>
                  <a:lnTo>
                    <a:pt x="241" y="227"/>
                  </a:lnTo>
                  <a:lnTo>
                    <a:pt x="220" y="169"/>
                  </a:lnTo>
                  <a:lnTo>
                    <a:pt x="240" y="137"/>
                  </a:lnTo>
                  <a:lnTo>
                    <a:pt x="200" y="95"/>
                  </a:lnTo>
                  <a:lnTo>
                    <a:pt x="178" y="109"/>
                  </a:lnTo>
                  <a:lnTo>
                    <a:pt x="157" y="65"/>
                  </a:lnTo>
                  <a:lnTo>
                    <a:pt x="114" y="70"/>
                  </a:lnTo>
                  <a:lnTo>
                    <a:pt x="102" y="15"/>
                  </a:lnTo>
                  <a:lnTo>
                    <a:pt x="66" y="40"/>
                  </a:lnTo>
                  <a:lnTo>
                    <a:pt x="63" y="70"/>
                  </a:lnTo>
                  <a:lnTo>
                    <a:pt x="42" y="70"/>
                  </a:lnTo>
                  <a:lnTo>
                    <a:pt x="45" y="43"/>
                  </a:lnTo>
                  <a:lnTo>
                    <a:pt x="72"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8" name="Freeform 216"/>
            <p:cNvSpPr>
              <a:spLocks/>
            </p:cNvSpPr>
            <p:nvPr/>
          </p:nvSpPr>
          <p:spPr bwMode="gray">
            <a:xfrm>
              <a:off x="3054350" y="2135188"/>
              <a:ext cx="74613" cy="44450"/>
            </a:xfrm>
            <a:custGeom>
              <a:avLst/>
              <a:gdLst>
                <a:gd name="T0" fmla="*/ 25201731 w 47"/>
                <a:gd name="T1" fmla="*/ 0 h 28"/>
                <a:gd name="T2" fmla="*/ 0 w 47"/>
                <a:gd name="T3" fmla="*/ 22682200 h 28"/>
                <a:gd name="T4" fmla="*/ 20161385 w 47"/>
                <a:gd name="T5" fmla="*/ 55443438 h 28"/>
                <a:gd name="T6" fmla="*/ 118448931 w 47"/>
                <a:gd name="T7" fmla="*/ 70564375 h 28"/>
                <a:gd name="T8" fmla="*/ 57964776 w 47"/>
                <a:gd name="T9" fmla="*/ 2520950 h 28"/>
                <a:gd name="T10" fmla="*/ 25201731 w 47"/>
                <a:gd name="T11" fmla="*/ 0 h 28"/>
                <a:gd name="T12" fmla="*/ 25201731 w 47"/>
                <a:gd name="T13" fmla="*/ 0 h 28"/>
                <a:gd name="T14" fmla="*/ 0 60000 65536"/>
                <a:gd name="T15" fmla="*/ 0 60000 65536"/>
                <a:gd name="T16" fmla="*/ 0 60000 65536"/>
                <a:gd name="T17" fmla="*/ 0 60000 65536"/>
                <a:gd name="T18" fmla="*/ 0 60000 65536"/>
                <a:gd name="T19" fmla="*/ 0 60000 65536"/>
                <a:gd name="T20" fmla="*/ 0 60000 65536"/>
                <a:gd name="T21" fmla="*/ 0 w 47"/>
                <a:gd name="T22" fmla="*/ 0 h 28"/>
                <a:gd name="T23" fmla="*/ 47 w 4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8">
                  <a:moveTo>
                    <a:pt x="10" y="0"/>
                  </a:moveTo>
                  <a:lnTo>
                    <a:pt x="0" y="9"/>
                  </a:lnTo>
                  <a:lnTo>
                    <a:pt x="8" y="22"/>
                  </a:lnTo>
                  <a:lnTo>
                    <a:pt x="47" y="28"/>
                  </a:lnTo>
                  <a:lnTo>
                    <a:pt x="23" y="1"/>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69" name="Freeform 217"/>
            <p:cNvSpPr>
              <a:spLocks/>
            </p:cNvSpPr>
            <p:nvPr/>
          </p:nvSpPr>
          <p:spPr bwMode="gray">
            <a:xfrm>
              <a:off x="2970213" y="1730375"/>
              <a:ext cx="500062" cy="290513"/>
            </a:xfrm>
            <a:custGeom>
              <a:avLst/>
              <a:gdLst>
                <a:gd name="T0" fmla="*/ 65523997 w 315"/>
                <a:gd name="T1" fmla="*/ 309980546 h 183"/>
                <a:gd name="T2" fmla="*/ 65523997 w 315"/>
                <a:gd name="T3" fmla="*/ 337701519 h 183"/>
                <a:gd name="T4" fmla="*/ 0 w 315"/>
                <a:gd name="T5" fmla="*/ 352822482 h 183"/>
                <a:gd name="T6" fmla="*/ 20161230 w 315"/>
                <a:gd name="T7" fmla="*/ 383064409 h 183"/>
                <a:gd name="T8" fmla="*/ 90725534 w 315"/>
                <a:gd name="T9" fmla="*/ 413306336 h 183"/>
                <a:gd name="T10" fmla="*/ 173889814 w 315"/>
                <a:gd name="T11" fmla="*/ 418346658 h 183"/>
                <a:gd name="T12" fmla="*/ 229333196 w 315"/>
                <a:gd name="T13" fmla="*/ 461190181 h 183"/>
                <a:gd name="T14" fmla="*/ 289816885 w 315"/>
                <a:gd name="T15" fmla="*/ 428427300 h 183"/>
                <a:gd name="T16" fmla="*/ 249494426 w 315"/>
                <a:gd name="T17" fmla="*/ 385585364 h 183"/>
                <a:gd name="T18" fmla="*/ 302418448 w 315"/>
                <a:gd name="T19" fmla="*/ 385585364 h 183"/>
                <a:gd name="T20" fmla="*/ 332660292 w 315"/>
                <a:gd name="T21" fmla="*/ 352822482 h 183"/>
                <a:gd name="T22" fmla="*/ 410784264 w 315"/>
                <a:gd name="T23" fmla="*/ 340222473 h 183"/>
                <a:gd name="T24" fmla="*/ 410784264 w 315"/>
                <a:gd name="T25" fmla="*/ 322580555 h 183"/>
                <a:gd name="T26" fmla="*/ 367942445 w 315"/>
                <a:gd name="T27" fmla="*/ 294859582 h 183"/>
                <a:gd name="T28" fmla="*/ 375502112 w 315"/>
                <a:gd name="T29" fmla="*/ 262096701 h 183"/>
                <a:gd name="T30" fmla="*/ 496469491 w 315"/>
                <a:gd name="T31" fmla="*/ 282257986 h 183"/>
                <a:gd name="T32" fmla="*/ 677920560 w 315"/>
                <a:gd name="T33" fmla="*/ 211693489 h 183"/>
                <a:gd name="T34" fmla="*/ 612396563 w 315"/>
                <a:gd name="T35" fmla="*/ 191532205 h 183"/>
                <a:gd name="T36" fmla="*/ 627517485 w 315"/>
                <a:gd name="T37" fmla="*/ 166330599 h 183"/>
                <a:gd name="T38" fmla="*/ 771167041 w 315"/>
                <a:gd name="T39" fmla="*/ 166330599 h 183"/>
                <a:gd name="T40" fmla="*/ 793847631 w 315"/>
                <a:gd name="T41" fmla="*/ 143649947 h 183"/>
                <a:gd name="T42" fmla="*/ 509071053 w 315"/>
                <a:gd name="T43" fmla="*/ 42843524 h 183"/>
                <a:gd name="T44" fmla="*/ 441026109 w 315"/>
                <a:gd name="T45" fmla="*/ 20161285 h 183"/>
                <a:gd name="T46" fmla="*/ 367942445 w 315"/>
                <a:gd name="T47" fmla="*/ 73085451 h 183"/>
                <a:gd name="T48" fmla="*/ 287297525 w 315"/>
                <a:gd name="T49" fmla="*/ 5040321 h 183"/>
                <a:gd name="T50" fmla="*/ 244454118 w 315"/>
                <a:gd name="T51" fmla="*/ 0 h 183"/>
                <a:gd name="T52" fmla="*/ 234373503 w 315"/>
                <a:gd name="T53" fmla="*/ 57964487 h 183"/>
                <a:gd name="T54" fmla="*/ 176410761 w 315"/>
                <a:gd name="T55" fmla="*/ 7561276 h 183"/>
                <a:gd name="T56" fmla="*/ 115927072 w 315"/>
                <a:gd name="T57" fmla="*/ 27722560 h 183"/>
                <a:gd name="T58" fmla="*/ 126007687 w 315"/>
                <a:gd name="T59" fmla="*/ 60483854 h 183"/>
                <a:gd name="T60" fmla="*/ 224292888 w 315"/>
                <a:gd name="T61" fmla="*/ 83166093 h 183"/>
                <a:gd name="T62" fmla="*/ 216733221 w 315"/>
                <a:gd name="T63" fmla="*/ 128528984 h 183"/>
                <a:gd name="T64" fmla="*/ 269655655 w 315"/>
                <a:gd name="T65" fmla="*/ 161290278 h 183"/>
                <a:gd name="T66" fmla="*/ 398184289 w 315"/>
                <a:gd name="T67" fmla="*/ 128528984 h 183"/>
                <a:gd name="T68" fmla="*/ 400703649 w 315"/>
                <a:gd name="T69" fmla="*/ 171370920 h 183"/>
                <a:gd name="T70" fmla="*/ 294857193 w 315"/>
                <a:gd name="T71" fmla="*/ 221774132 h 183"/>
                <a:gd name="T72" fmla="*/ 229333196 w 315"/>
                <a:gd name="T73" fmla="*/ 171370920 h 183"/>
                <a:gd name="T74" fmla="*/ 173889814 w 315"/>
                <a:gd name="T75" fmla="*/ 178932195 h 183"/>
                <a:gd name="T76" fmla="*/ 229333196 w 315"/>
                <a:gd name="T77" fmla="*/ 262096701 h 183"/>
                <a:gd name="T78" fmla="*/ 204131658 w 315"/>
                <a:gd name="T79" fmla="*/ 277217665 h 183"/>
                <a:gd name="T80" fmla="*/ 158768891 w 315"/>
                <a:gd name="T81" fmla="*/ 239416050 h 183"/>
                <a:gd name="T82" fmla="*/ 126007687 w 315"/>
                <a:gd name="T83" fmla="*/ 257056380 h 183"/>
                <a:gd name="T84" fmla="*/ 153728584 w 315"/>
                <a:gd name="T85" fmla="*/ 315020867 h 183"/>
                <a:gd name="T86" fmla="*/ 204131658 w 315"/>
                <a:gd name="T87" fmla="*/ 315020867 h 183"/>
                <a:gd name="T88" fmla="*/ 194051043 w 315"/>
                <a:gd name="T89" fmla="*/ 365424079 h 183"/>
                <a:gd name="T90" fmla="*/ 151209224 w 315"/>
                <a:gd name="T91" fmla="*/ 360383758 h 183"/>
                <a:gd name="T92" fmla="*/ 98285202 w 315"/>
                <a:gd name="T93" fmla="*/ 304940225 h 183"/>
                <a:gd name="T94" fmla="*/ 65523997 w 315"/>
                <a:gd name="T95" fmla="*/ 309980546 h 183"/>
                <a:gd name="T96" fmla="*/ 65523997 w 315"/>
                <a:gd name="T97" fmla="*/ 309980546 h 1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83"/>
                <a:gd name="T149" fmla="*/ 315 w 315"/>
                <a:gd name="T150" fmla="*/ 183 h 1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83">
                  <a:moveTo>
                    <a:pt x="26" y="123"/>
                  </a:moveTo>
                  <a:lnTo>
                    <a:pt x="26" y="134"/>
                  </a:lnTo>
                  <a:lnTo>
                    <a:pt x="0" y="140"/>
                  </a:lnTo>
                  <a:lnTo>
                    <a:pt x="8" y="152"/>
                  </a:lnTo>
                  <a:lnTo>
                    <a:pt x="36" y="164"/>
                  </a:lnTo>
                  <a:lnTo>
                    <a:pt x="69" y="166"/>
                  </a:lnTo>
                  <a:lnTo>
                    <a:pt x="91" y="183"/>
                  </a:lnTo>
                  <a:lnTo>
                    <a:pt x="115" y="170"/>
                  </a:lnTo>
                  <a:lnTo>
                    <a:pt x="99" y="153"/>
                  </a:lnTo>
                  <a:lnTo>
                    <a:pt x="120" y="153"/>
                  </a:lnTo>
                  <a:lnTo>
                    <a:pt x="132" y="140"/>
                  </a:lnTo>
                  <a:lnTo>
                    <a:pt x="163" y="135"/>
                  </a:lnTo>
                  <a:lnTo>
                    <a:pt x="163" y="128"/>
                  </a:lnTo>
                  <a:lnTo>
                    <a:pt x="146" y="117"/>
                  </a:lnTo>
                  <a:lnTo>
                    <a:pt x="149" y="104"/>
                  </a:lnTo>
                  <a:lnTo>
                    <a:pt x="197" y="112"/>
                  </a:lnTo>
                  <a:lnTo>
                    <a:pt x="269" y="84"/>
                  </a:lnTo>
                  <a:lnTo>
                    <a:pt x="243" y="76"/>
                  </a:lnTo>
                  <a:lnTo>
                    <a:pt x="249" y="66"/>
                  </a:lnTo>
                  <a:lnTo>
                    <a:pt x="306" y="66"/>
                  </a:lnTo>
                  <a:lnTo>
                    <a:pt x="315" y="57"/>
                  </a:lnTo>
                  <a:lnTo>
                    <a:pt x="202" y="17"/>
                  </a:lnTo>
                  <a:lnTo>
                    <a:pt x="175" y="8"/>
                  </a:lnTo>
                  <a:lnTo>
                    <a:pt x="146" y="29"/>
                  </a:lnTo>
                  <a:lnTo>
                    <a:pt x="114" y="2"/>
                  </a:lnTo>
                  <a:lnTo>
                    <a:pt x="97" y="0"/>
                  </a:lnTo>
                  <a:lnTo>
                    <a:pt x="93" y="23"/>
                  </a:lnTo>
                  <a:lnTo>
                    <a:pt x="70" y="3"/>
                  </a:lnTo>
                  <a:lnTo>
                    <a:pt x="46" y="11"/>
                  </a:lnTo>
                  <a:lnTo>
                    <a:pt x="50" y="24"/>
                  </a:lnTo>
                  <a:lnTo>
                    <a:pt x="89" y="33"/>
                  </a:lnTo>
                  <a:lnTo>
                    <a:pt x="86" y="51"/>
                  </a:lnTo>
                  <a:lnTo>
                    <a:pt x="107" y="64"/>
                  </a:lnTo>
                  <a:lnTo>
                    <a:pt x="158" y="51"/>
                  </a:lnTo>
                  <a:lnTo>
                    <a:pt x="159" y="68"/>
                  </a:lnTo>
                  <a:lnTo>
                    <a:pt x="117" y="88"/>
                  </a:lnTo>
                  <a:lnTo>
                    <a:pt x="91" y="68"/>
                  </a:lnTo>
                  <a:lnTo>
                    <a:pt x="69" y="71"/>
                  </a:lnTo>
                  <a:lnTo>
                    <a:pt x="91" y="104"/>
                  </a:lnTo>
                  <a:lnTo>
                    <a:pt x="81" y="110"/>
                  </a:lnTo>
                  <a:lnTo>
                    <a:pt x="63" y="95"/>
                  </a:lnTo>
                  <a:lnTo>
                    <a:pt x="50" y="102"/>
                  </a:lnTo>
                  <a:lnTo>
                    <a:pt x="61" y="125"/>
                  </a:lnTo>
                  <a:lnTo>
                    <a:pt x="81" y="125"/>
                  </a:lnTo>
                  <a:lnTo>
                    <a:pt x="77" y="145"/>
                  </a:lnTo>
                  <a:lnTo>
                    <a:pt x="60" y="143"/>
                  </a:lnTo>
                  <a:lnTo>
                    <a:pt x="39" y="121"/>
                  </a:lnTo>
                  <a:lnTo>
                    <a:pt x="26" y="12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0" name="Freeform 218"/>
            <p:cNvSpPr>
              <a:spLocks/>
            </p:cNvSpPr>
            <p:nvPr/>
          </p:nvSpPr>
          <p:spPr bwMode="gray">
            <a:xfrm>
              <a:off x="2809875" y="2436813"/>
              <a:ext cx="119063" cy="98425"/>
            </a:xfrm>
            <a:custGeom>
              <a:avLst/>
              <a:gdLst>
                <a:gd name="T0" fmla="*/ 60484004 w 75"/>
                <a:gd name="T1" fmla="*/ 0 h 62"/>
                <a:gd name="T2" fmla="*/ 5040334 w 75"/>
                <a:gd name="T3" fmla="*/ 70564375 h 62"/>
                <a:gd name="T4" fmla="*/ 0 w 75"/>
                <a:gd name="T5" fmla="*/ 146169063 h 62"/>
                <a:gd name="T6" fmla="*/ 50403337 w 75"/>
                <a:gd name="T7" fmla="*/ 118448138 h 62"/>
                <a:gd name="T8" fmla="*/ 108367968 w 75"/>
                <a:gd name="T9" fmla="*/ 118448138 h 62"/>
                <a:gd name="T10" fmla="*/ 148690637 w 75"/>
                <a:gd name="T11" fmla="*/ 156249688 h 62"/>
                <a:gd name="T12" fmla="*/ 189013306 w 75"/>
                <a:gd name="T13" fmla="*/ 128528763 h 62"/>
                <a:gd name="T14" fmla="*/ 60484004 w 75"/>
                <a:gd name="T15" fmla="*/ 0 h 62"/>
                <a:gd name="T16" fmla="*/ 60484004 w 75"/>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2"/>
                <a:gd name="T29" fmla="*/ 75 w 75"/>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2">
                  <a:moveTo>
                    <a:pt x="24" y="0"/>
                  </a:moveTo>
                  <a:lnTo>
                    <a:pt x="2" y="28"/>
                  </a:lnTo>
                  <a:lnTo>
                    <a:pt x="0" y="58"/>
                  </a:lnTo>
                  <a:lnTo>
                    <a:pt x="20" y="47"/>
                  </a:lnTo>
                  <a:lnTo>
                    <a:pt x="43" y="47"/>
                  </a:lnTo>
                  <a:lnTo>
                    <a:pt x="59" y="62"/>
                  </a:lnTo>
                  <a:lnTo>
                    <a:pt x="75" y="51"/>
                  </a:lnTo>
                  <a:lnTo>
                    <a:pt x="2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1" name="Freeform 219"/>
            <p:cNvSpPr>
              <a:spLocks/>
            </p:cNvSpPr>
            <p:nvPr/>
          </p:nvSpPr>
          <p:spPr bwMode="gray">
            <a:xfrm>
              <a:off x="3187700" y="3009900"/>
              <a:ext cx="130175" cy="142875"/>
            </a:xfrm>
            <a:custGeom>
              <a:avLst/>
              <a:gdLst>
                <a:gd name="T0" fmla="*/ 138607800 w 82"/>
                <a:gd name="T1" fmla="*/ 0 h 90"/>
                <a:gd name="T2" fmla="*/ 0 w 82"/>
                <a:gd name="T3" fmla="*/ 136088438 h 90"/>
                <a:gd name="T4" fmla="*/ 12601575 w 82"/>
                <a:gd name="T5" fmla="*/ 166330313 h 90"/>
                <a:gd name="T6" fmla="*/ 183972200 w 82"/>
                <a:gd name="T7" fmla="*/ 226814063 h 90"/>
                <a:gd name="T8" fmla="*/ 206652813 w 82"/>
                <a:gd name="T9" fmla="*/ 189012513 h 90"/>
                <a:gd name="T10" fmla="*/ 194052825 w 82"/>
                <a:gd name="T11" fmla="*/ 115927188 h 90"/>
                <a:gd name="T12" fmla="*/ 138607800 w 82"/>
                <a:gd name="T13" fmla="*/ 123486863 h 90"/>
                <a:gd name="T14" fmla="*/ 105846563 w 82"/>
                <a:gd name="T15" fmla="*/ 90725625 h 90"/>
                <a:gd name="T16" fmla="*/ 158769050 w 82"/>
                <a:gd name="T17" fmla="*/ 37801550 h 90"/>
                <a:gd name="T18" fmla="*/ 138607800 w 82"/>
                <a:gd name="T19" fmla="*/ 0 h 90"/>
                <a:gd name="T20" fmla="*/ 138607800 w 82"/>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90"/>
                <a:gd name="T35" fmla="*/ 82 w 82"/>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90">
                  <a:moveTo>
                    <a:pt x="55" y="0"/>
                  </a:moveTo>
                  <a:lnTo>
                    <a:pt x="0" y="54"/>
                  </a:lnTo>
                  <a:lnTo>
                    <a:pt x="5" y="66"/>
                  </a:lnTo>
                  <a:lnTo>
                    <a:pt x="73" y="90"/>
                  </a:lnTo>
                  <a:lnTo>
                    <a:pt x="82" y="75"/>
                  </a:lnTo>
                  <a:lnTo>
                    <a:pt x="77" y="46"/>
                  </a:lnTo>
                  <a:lnTo>
                    <a:pt x="55" y="49"/>
                  </a:lnTo>
                  <a:lnTo>
                    <a:pt x="42" y="36"/>
                  </a:lnTo>
                  <a:lnTo>
                    <a:pt x="63" y="15"/>
                  </a:lnTo>
                  <a:lnTo>
                    <a:pt x="5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2" name="Freeform 220"/>
            <p:cNvSpPr>
              <a:spLocks/>
            </p:cNvSpPr>
            <p:nvPr/>
          </p:nvSpPr>
          <p:spPr bwMode="gray">
            <a:xfrm>
              <a:off x="1725613" y="1993900"/>
              <a:ext cx="1565275" cy="1265238"/>
            </a:xfrm>
            <a:custGeom>
              <a:avLst/>
              <a:gdLst>
                <a:gd name="T0" fmla="*/ 388104063 w 986"/>
                <a:gd name="T1" fmla="*/ 42843467 h 797"/>
                <a:gd name="T2" fmla="*/ 466229700 w 986"/>
                <a:gd name="T3" fmla="*/ 113407870 h 797"/>
                <a:gd name="T4" fmla="*/ 549394063 w 986"/>
                <a:gd name="T5" fmla="*/ 83165983 h 797"/>
                <a:gd name="T6" fmla="*/ 740925938 w 986"/>
                <a:gd name="T7" fmla="*/ 60483774 h 797"/>
                <a:gd name="T8" fmla="*/ 798890325 w 986"/>
                <a:gd name="T9" fmla="*/ 168851329 h 797"/>
                <a:gd name="T10" fmla="*/ 846772500 w 986"/>
                <a:gd name="T11" fmla="*/ 126007862 h 797"/>
                <a:gd name="T12" fmla="*/ 1035785013 w 986"/>
                <a:gd name="T13" fmla="*/ 307459184 h 797"/>
                <a:gd name="T14" fmla="*/ 1013102813 w 986"/>
                <a:gd name="T15" fmla="*/ 385584852 h 797"/>
                <a:gd name="T16" fmla="*/ 1164312188 w 986"/>
                <a:gd name="T17" fmla="*/ 481350828 h 797"/>
                <a:gd name="T18" fmla="*/ 1214715313 w 986"/>
                <a:gd name="T19" fmla="*/ 388104216 h 797"/>
                <a:gd name="T20" fmla="*/ 1323082825 w 986"/>
                <a:gd name="T21" fmla="*/ 441028312 h 797"/>
                <a:gd name="T22" fmla="*/ 1471771250 w 986"/>
                <a:gd name="T23" fmla="*/ 498991135 h 797"/>
                <a:gd name="T24" fmla="*/ 1504534075 w 986"/>
                <a:gd name="T25" fmla="*/ 395665481 h 797"/>
                <a:gd name="T26" fmla="*/ 1582658125 w 986"/>
                <a:gd name="T27" fmla="*/ 413305788 h 797"/>
                <a:gd name="T28" fmla="*/ 1537295313 w 986"/>
                <a:gd name="T29" fmla="*/ 549394280 h 797"/>
                <a:gd name="T30" fmla="*/ 1625501575 w 986"/>
                <a:gd name="T31" fmla="*/ 451108941 h 797"/>
                <a:gd name="T32" fmla="*/ 1597779063 w 986"/>
                <a:gd name="T33" fmla="*/ 330141393 h 797"/>
                <a:gd name="T34" fmla="*/ 1685985325 w 986"/>
                <a:gd name="T35" fmla="*/ 246975410 h 797"/>
                <a:gd name="T36" fmla="*/ 1728827188 w 986"/>
                <a:gd name="T37" fmla="*/ 504031449 h 797"/>
                <a:gd name="T38" fmla="*/ 1817033450 w 986"/>
                <a:gd name="T39" fmla="*/ 473789562 h 797"/>
                <a:gd name="T40" fmla="*/ 1829633438 w 986"/>
                <a:gd name="T41" fmla="*/ 567036174 h 797"/>
                <a:gd name="T42" fmla="*/ 1988404075 w 986"/>
                <a:gd name="T43" fmla="*/ 511592715 h 797"/>
                <a:gd name="T44" fmla="*/ 1887597825 w 986"/>
                <a:gd name="T45" fmla="*/ 685482771 h 797"/>
                <a:gd name="T46" fmla="*/ 1693545000 w 986"/>
                <a:gd name="T47" fmla="*/ 677923093 h 797"/>
                <a:gd name="T48" fmla="*/ 1673383750 w 986"/>
                <a:gd name="T49" fmla="*/ 773689068 h 797"/>
                <a:gd name="T50" fmla="*/ 1459171263 w 986"/>
                <a:gd name="T51" fmla="*/ 889616302 h 797"/>
                <a:gd name="T52" fmla="*/ 1343244075 w 986"/>
                <a:gd name="T53" fmla="*/ 1068546672 h 797"/>
                <a:gd name="T54" fmla="*/ 1439010013 w 986"/>
                <a:gd name="T55" fmla="*/ 1159272333 h 797"/>
                <a:gd name="T56" fmla="*/ 1683464375 w 986"/>
                <a:gd name="T57" fmla="*/ 1320562397 h 797"/>
                <a:gd name="T58" fmla="*/ 1645662825 w 986"/>
                <a:gd name="T59" fmla="*/ 1514615299 h 797"/>
                <a:gd name="T60" fmla="*/ 1738907813 w 986"/>
                <a:gd name="T61" fmla="*/ 1471771832 h 797"/>
                <a:gd name="T62" fmla="*/ 1827114075 w 986"/>
                <a:gd name="T63" fmla="*/ 1338204291 h 797"/>
                <a:gd name="T64" fmla="*/ 1872476888 w 986"/>
                <a:gd name="T65" fmla="*/ 1146672341 h 797"/>
                <a:gd name="T66" fmla="*/ 2109371575 w 986"/>
                <a:gd name="T67" fmla="*/ 987901640 h 797"/>
                <a:gd name="T68" fmla="*/ 2147483647 w 986"/>
                <a:gd name="T69" fmla="*/ 1179433591 h 797"/>
                <a:gd name="T70" fmla="*/ 2147483647 w 986"/>
                <a:gd name="T71" fmla="*/ 1123990132 h 797"/>
                <a:gd name="T72" fmla="*/ 2147483647 w 986"/>
                <a:gd name="T73" fmla="*/ 1499494355 h 797"/>
                <a:gd name="T74" fmla="*/ 2147483647 w 986"/>
                <a:gd name="T75" fmla="*/ 1602820008 h 797"/>
                <a:gd name="T76" fmla="*/ 2147483647 w 986"/>
                <a:gd name="T77" fmla="*/ 1640623161 h 797"/>
                <a:gd name="T78" fmla="*/ 1980842813 w 986"/>
                <a:gd name="T79" fmla="*/ 1728827871 h 797"/>
                <a:gd name="T80" fmla="*/ 2137092500 w 986"/>
                <a:gd name="T81" fmla="*/ 1696066620 h 797"/>
                <a:gd name="T82" fmla="*/ 2129532825 w 986"/>
                <a:gd name="T83" fmla="*/ 1789311645 h 797"/>
                <a:gd name="T84" fmla="*/ 2147483647 w 986"/>
                <a:gd name="T85" fmla="*/ 1880037305 h 797"/>
                <a:gd name="T86" fmla="*/ 2147483647 w 986"/>
                <a:gd name="T87" fmla="*/ 1839714790 h 797"/>
                <a:gd name="T88" fmla="*/ 2147483647 w 986"/>
                <a:gd name="T89" fmla="*/ 1920359821 h 797"/>
                <a:gd name="T90" fmla="*/ 2096770000 w 986"/>
                <a:gd name="T91" fmla="*/ 1975803281 h 797"/>
                <a:gd name="T92" fmla="*/ 2038807200 w 986"/>
                <a:gd name="T93" fmla="*/ 1935480765 h 797"/>
                <a:gd name="T94" fmla="*/ 2023686263 w 986"/>
                <a:gd name="T95" fmla="*/ 1897679200 h 797"/>
                <a:gd name="T96" fmla="*/ 1998484700 w 986"/>
                <a:gd name="T97" fmla="*/ 1771671338 h 797"/>
                <a:gd name="T98" fmla="*/ 1922880013 w 986"/>
                <a:gd name="T99" fmla="*/ 1857356684 h 797"/>
                <a:gd name="T100" fmla="*/ 1630541888 w 986"/>
                <a:gd name="T101" fmla="*/ 1950601708 h 797"/>
                <a:gd name="T102" fmla="*/ 1431448750 w 986"/>
                <a:gd name="T103" fmla="*/ 1983364546 h 797"/>
                <a:gd name="T104" fmla="*/ 1471771250 w 986"/>
                <a:gd name="T105" fmla="*/ 1799392274 h 797"/>
                <a:gd name="T106" fmla="*/ 1368445638 w 986"/>
                <a:gd name="T107" fmla="*/ 1683465040 h 797"/>
                <a:gd name="T108" fmla="*/ 1171873450 w 986"/>
                <a:gd name="T109" fmla="*/ 1587699065 h 797"/>
                <a:gd name="T110" fmla="*/ 224294700 w 986"/>
                <a:gd name="T111" fmla="*/ 1370965542 h 797"/>
                <a:gd name="T112" fmla="*/ 138609388 w 986"/>
                <a:gd name="T113" fmla="*/ 1224796422 h 797"/>
                <a:gd name="T114" fmla="*/ 143649700 w 986"/>
                <a:gd name="T115" fmla="*/ 1134070761 h 797"/>
                <a:gd name="T116" fmla="*/ 105846563 w 986"/>
                <a:gd name="T117" fmla="*/ 1048385414 h 797"/>
                <a:gd name="T118" fmla="*/ 138609388 w 986"/>
                <a:gd name="T119" fmla="*/ 705644029 h 797"/>
                <a:gd name="T120" fmla="*/ 0 w 986"/>
                <a:gd name="T121" fmla="*/ 612399005 h 797"/>
                <a:gd name="T122" fmla="*/ 362902500 w 986"/>
                <a:gd name="T123" fmla="*/ 0 h 7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797"/>
                <a:gd name="T188" fmla="*/ 986 w 986"/>
                <a:gd name="T189" fmla="*/ 797 h 7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797">
                  <a:moveTo>
                    <a:pt x="144" y="0"/>
                  </a:moveTo>
                  <a:lnTo>
                    <a:pt x="154" y="17"/>
                  </a:lnTo>
                  <a:lnTo>
                    <a:pt x="159" y="38"/>
                  </a:lnTo>
                  <a:lnTo>
                    <a:pt x="185" y="45"/>
                  </a:lnTo>
                  <a:lnTo>
                    <a:pt x="204" y="25"/>
                  </a:lnTo>
                  <a:lnTo>
                    <a:pt x="218" y="33"/>
                  </a:lnTo>
                  <a:lnTo>
                    <a:pt x="263" y="37"/>
                  </a:lnTo>
                  <a:lnTo>
                    <a:pt x="294" y="24"/>
                  </a:lnTo>
                  <a:lnTo>
                    <a:pt x="299" y="67"/>
                  </a:lnTo>
                  <a:lnTo>
                    <a:pt x="317" y="67"/>
                  </a:lnTo>
                  <a:lnTo>
                    <a:pt x="317" y="49"/>
                  </a:lnTo>
                  <a:lnTo>
                    <a:pt x="336" y="50"/>
                  </a:lnTo>
                  <a:lnTo>
                    <a:pt x="381" y="104"/>
                  </a:lnTo>
                  <a:lnTo>
                    <a:pt x="411" y="122"/>
                  </a:lnTo>
                  <a:lnTo>
                    <a:pt x="396" y="147"/>
                  </a:lnTo>
                  <a:lnTo>
                    <a:pt x="402" y="153"/>
                  </a:lnTo>
                  <a:lnTo>
                    <a:pt x="461" y="165"/>
                  </a:lnTo>
                  <a:lnTo>
                    <a:pt x="462" y="191"/>
                  </a:lnTo>
                  <a:lnTo>
                    <a:pt x="478" y="194"/>
                  </a:lnTo>
                  <a:lnTo>
                    <a:pt x="482" y="154"/>
                  </a:lnTo>
                  <a:lnTo>
                    <a:pt x="507" y="148"/>
                  </a:lnTo>
                  <a:lnTo>
                    <a:pt x="525" y="175"/>
                  </a:lnTo>
                  <a:lnTo>
                    <a:pt x="564" y="194"/>
                  </a:lnTo>
                  <a:lnTo>
                    <a:pt x="584" y="198"/>
                  </a:lnTo>
                  <a:lnTo>
                    <a:pt x="596" y="182"/>
                  </a:lnTo>
                  <a:lnTo>
                    <a:pt x="597" y="157"/>
                  </a:lnTo>
                  <a:lnTo>
                    <a:pt x="621" y="143"/>
                  </a:lnTo>
                  <a:lnTo>
                    <a:pt x="628" y="164"/>
                  </a:lnTo>
                  <a:lnTo>
                    <a:pt x="607" y="200"/>
                  </a:lnTo>
                  <a:lnTo>
                    <a:pt x="610" y="218"/>
                  </a:lnTo>
                  <a:lnTo>
                    <a:pt x="622" y="200"/>
                  </a:lnTo>
                  <a:lnTo>
                    <a:pt x="645" y="179"/>
                  </a:lnTo>
                  <a:lnTo>
                    <a:pt x="647" y="152"/>
                  </a:lnTo>
                  <a:lnTo>
                    <a:pt x="634" y="131"/>
                  </a:lnTo>
                  <a:lnTo>
                    <a:pt x="638" y="114"/>
                  </a:lnTo>
                  <a:lnTo>
                    <a:pt x="669" y="98"/>
                  </a:lnTo>
                  <a:lnTo>
                    <a:pt x="683" y="109"/>
                  </a:lnTo>
                  <a:lnTo>
                    <a:pt x="686" y="200"/>
                  </a:lnTo>
                  <a:lnTo>
                    <a:pt x="708" y="181"/>
                  </a:lnTo>
                  <a:lnTo>
                    <a:pt x="721" y="188"/>
                  </a:lnTo>
                  <a:lnTo>
                    <a:pt x="703" y="220"/>
                  </a:lnTo>
                  <a:lnTo>
                    <a:pt x="726" y="225"/>
                  </a:lnTo>
                  <a:lnTo>
                    <a:pt x="760" y="173"/>
                  </a:lnTo>
                  <a:lnTo>
                    <a:pt x="789" y="203"/>
                  </a:lnTo>
                  <a:lnTo>
                    <a:pt x="777" y="256"/>
                  </a:lnTo>
                  <a:lnTo>
                    <a:pt x="749" y="272"/>
                  </a:lnTo>
                  <a:lnTo>
                    <a:pt x="721" y="259"/>
                  </a:lnTo>
                  <a:lnTo>
                    <a:pt x="672" y="269"/>
                  </a:lnTo>
                  <a:lnTo>
                    <a:pt x="677" y="286"/>
                  </a:lnTo>
                  <a:lnTo>
                    <a:pt x="664" y="307"/>
                  </a:lnTo>
                  <a:lnTo>
                    <a:pt x="623" y="316"/>
                  </a:lnTo>
                  <a:lnTo>
                    <a:pt x="579" y="353"/>
                  </a:lnTo>
                  <a:lnTo>
                    <a:pt x="538" y="407"/>
                  </a:lnTo>
                  <a:lnTo>
                    <a:pt x="533" y="424"/>
                  </a:lnTo>
                  <a:lnTo>
                    <a:pt x="560" y="434"/>
                  </a:lnTo>
                  <a:lnTo>
                    <a:pt x="571" y="460"/>
                  </a:lnTo>
                  <a:lnTo>
                    <a:pt x="607" y="498"/>
                  </a:lnTo>
                  <a:lnTo>
                    <a:pt x="668" y="524"/>
                  </a:lnTo>
                  <a:lnTo>
                    <a:pt x="655" y="584"/>
                  </a:lnTo>
                  <a:lnTo>
                    <a:pt x="653" y="601"/>
                  </a:lnTo>
                  <a:lnTo>
                    <a:pt x="669" y="612"/>
                  </a:lnTo>
                  <a:lnTo>
                    <a:pt x="690" y="584"/>
                  </a:lnTo>
                  <a:lnTo>
                    <a:pt x="692" y="532"/>
                  </a:lnTo>
                  <a:lnTo>
                    <a:pt x="725" y="531"/>
                  </a:lnTo>
                  <a:lnTo>
                    <a:pt x="741" y="501"/>
                  </a:lnTo>
                  <a:lnTo>
                    <a:pt x="743" y="455"/>
                  </a:lnTo>
                  <a:lnTo>
                    <a:pt x="785" y="374"/>
                  </a:lnTo>
                  <a:lnTo>
                    <a:pt x="837" y="392"/>
                  </a:lnTo>
                  <a:lnTo>
                    <a:pt x="865" y="430"/>
                  </a:lnTo>
                  <a:lnTo>
                    <a:pt x="853" y="468"/>
                  </a:lnTo>
                  <a:lnTo>
                    <a:pt x="874" y="480"/>
                  </a:lnTo>
                  <a:lnTo>
                    <a:pt x="925" y="446"/>
                  </a:lnTo>
                  <a:lnTo>
                    <a:pt x="939" y="538"/>
                  </a:lnTo>
                  <a:lnTo>
                    <a:pt x="985" y="595"/>
                  </a:lnTo>
                  <a:lnTo>
                    <a:pt x="986" y="623"/>
                  </a:lnTo>
                  <a:lnTo>
                    <a:pt x="935" y="636"/>
                  </a:lnTo>
                  <a:lnTo>
                    <a:pt x="911" y="663"/>
                  </a:lnTo>
                  <a:lnTo>
                    <a:pt x="858" y="651"/>
                  </a:lnTo>
                  <a:lnTo>
                    <a:pt x="832" y="650"/>
                  </a:lnTo>
                  <a:lnTo>
                    <a:pt x="786" y="686"/>
                  </a:lnTo>
                  <a:lnTo>
                    <a:pt x="814" y="680"/>
                  </a:lnTo>
                  <a:lnTo>
                    <a:pt x="848" y="673"/>
                  </a:lnTo>
                  <a:lnTo>
                    <a:pt x="854" y="681"/>
                  </a:lnTo>
                  <a:lnTo>
                    <a:pt x="845" y="710"/>
                  </a:lnTo>
                  <a:lnTo>
                    <a:pt x="847" y="736"/>
                  </a:lnTo>
                  <a:lnTo>
                    <a:pt x="862" y="746"/>
                  </a:lnTo>
                  <a:lnTo>
                    <a:pt x="878" y="742"/>
                  </a:lnTo>
                  <a:lnTo>
                    <a:pt x="886" y="730"/>
                  </a:lnTo>
                  <a:lnTo>
                    <a:pt x="896" y="730"/>
                  </a:lnTo>
                  <a:lnTo>
                    <a:pt x="879" y="762"/>
                  </a:lnTo>
                  <a:lnTo>
                    <a:pt x="847" y="763"/>
                  </a:lnTo>
                  <a:lnTo>
                    <a:pt x="832" y="784"/>
                  </a:lnTo>
                  <a:lnTo>
                    <a:pt x="814" y="784"/>
                  </a:lnTo>
                  <a:lnTo>
                    <a:pt x="809" y="768"/>
                  </a:lnTo>
                  <a:lnTo>
                    <a:pt x="835" y="742"/>
                  </a:lnTo>
                  <a:lnTo>
                    <a:pt x="803" y="753"/>
                  </a:lnTo>
                  <a:lnTo>
                    <a:pt x="802" y="708"/>
                  </a:lnTo>
                  <a:lnTo>
                    <a:pt x="793" y="703"/>
                  </a:lnTo>
                  <a:lnTo>
                    <a:pt x="766" y="715"/>
                  </a:lnTo>
                  <a:lnTo>
                    <a:pt x="763" y="737"/>
                  </a:lnTo>
                  <a:lnTo>
                    <a:pt x="700" y="737"/>
                  </a:lnTo>
                  <a:lnTo>
                    <a:pt x="647" y="774"/>
                  </a:lnTo>
                  <a:lnTo>
                    <a:pt x="576" y="797"/>
                  </a:lnTo>
                  <a:lnTo>
                    <a:pt x="568" y="787"/>
                  </a:lnTo>
                  <a:lnTo>
                    <a:pt x="604" y="733"/>
                  </a:lnTo>
                  <a:lnTo>
                    <a:pt x="584" y="714"/>
                  </a:lnTo>
                  <a:lnTo>
                    <a:pt x="571" y="689"/>
                  </a:lnTo>
                  <a:lnTo>
                    <a:pt x="543" y="668"/>
                  </a:lnTo>
                  <a:lnTo>
                    <a:pt x="516" y="665"/>
                  </a:lnTo>
                  <a:lnTo>
                    <a:pt x="465" y="630"/>
                  </a:lnTo>
                  <a:lnTo>
                    <a:pt x="95" y="570"/>
                  </a:lnTo>
                  <a:lnTo>
                    <a:pt x="89" y="544"/>
                  </a:lnTo>
                  <a:lnTo>
                    <a:pt x="55" y="512"/>
                  </a:lnTo>
                  <a:lnTo>
                    <a:pt x="55" y="486"/>
                  </a:lnTo>
                  <a:lnTo>
                    <a:pt x="60" y="463"/>
                  </a:lnTo>
                  <a:lnTo>
                    <a:pt x="57" y="450"/>
                  </a:lnTo>
                  <a:lnTo>
                    <a:pt x="44" y="437"/>
                  </a:lnTo>
                  <a:lnTo>
                    <a:pt x="42" y="416"/>
                  </a:lnTo>
                  <a:lnTo>
                    <a:pt x="76" y="392"/>
                  </a:lnTo>
                  <a:lnTo>
                    <a:pt x="55" y="280"/>
                  </a:lnTo>
                  <a:lnTo>
                    <a:pt x="26" y="279"/>
                  </a:lnTo>
                  <a:lnTo>
                    <a:pt x="0" y="243"/>
                  </a:lnTo>
                  <a:lnTo>
                    <a:pt x="14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3" name="Freeform 221"/>
            <p:cNvSpPr>
              <a:spLocks/>
            </p:cNvSpPr>
            <p:nvPr/>
          </p:nvSpPr>
          <p:spPr bwMode="gray">
            <a:xfrm>
              <a:off x="1712913" y="2905125"/>
              <a:ext cx="1277937" cy="827088"/>
            </a:xfrm>
            <a:custGeom>
              <a:avLst/>
              <a:gdLst>
                <a:gd name="T0" fmla="*/ 257055837 w 805"/>
                <a:gd name="T1" fmla="*/ 0 h 521"/>
                <a:gd name="T2" fmla="*/ 244454267 w 805"/>
                <a:gd name="T3" fmla="*/ 52924107 h 521"/>
                <a:gd name="T4" fmla="*/ 196572111 w 805"/>
                <a:gd name="T5" fmla="*/ 22682214 h 521"/>
                <a:gd name="T6" fmla="*/ 173889919 w 805"/>
                <a:gd name="T7" fmla="*/ 22682214 h 521"/>
                <a:gd name="T8" fmla="*/ 161289937 w 805"/>
                <a:gd name="T9" fmla="*/ 78125685 h 521"/>
                <a:gd name="T10" fmla="*/ 0 w 805"/>
                <a:gd name="T11" fmla="*/ 441028404 h 521"/>
                <a:gd name="T12" fmla="*/ 42841846 w 805"/>
                <a:gd name="T13" fmla="*/ 753527968 h 521"/>
                <a:gd name="T14" fmla="*/ 95765900 w 805"/>
                <a:gd name="T15" fmla="*/ 778729546 h 521"/>
                <a:gd name="T16" fmla="*/ 105846521 w 805"/>
                <a:gd name="T17" fmla="*/ 864414910 h 521"/>
                <a:gd name="T18" fmla="*/ 214212404 w 805"/>
                <a:gd name="T19" fmla="*/ 864414910 h 521"/>
                <a:gd name="T20" fmla="*/ 320058925 w 805"/>
                <a:gd name="T21" fmla="*/ 945059959 h 521"/>
                <a:gd name="T22" fmla="*/ 526711656 w 805"/>
                <a:gd name="T23" fmla="*/ 962700269 h 521"/>
                <a:gd name="T24" fmla="*/ 546872899 w 805"/>
                <a:gd name="T25" fmla="*/ 1073587212 h 521"/>
                <a:gd name="T26" fmla="*/ 579635711 w 805"/>
                <a:gd name="T27" fmla="*/ 1096269425 h 521"/>
                <a:gd name="T28" fmla="*/ 624998505 w 805"/>
                <a:gd name="T29" fmla="*/ 1048385634 h 521"/>
                <a:gd name="T30" fmla="*/ 662800041 w 805"/>
                <a:gd name="T31" fmla="*/ 1066027532 h 521"/>
                <a:gd name="T32" fmla="*/ 695562853 w 805"/>
                <a:gd name="T33" fmla="*/ 1217236998 h 521"/>
                <a:gd name="T34" fmla="*/ 751006269 w 805"/>
                <a:gd name="T35" fmla="*/ 1252519207 h 521"/>
                <a:gd name="T36" fmla="*/ 796369063 w 805"/>
                <a:gd name="T37" fmla="*/ 1166833843 h 521"/>
                <a:gd name="T38" fmla="*/ 937497758 w 805"/>
                <a:gd name="T39" fmla="*/ 1063506580 h 521"/>
                <a:gd name="T40" fmla="*/ 1030742709 w 805"/>
                <a:gd name="T41" fmla="*/ 1108869420 h 521"/>
                <a:gd name="T42" fmla="*/ 1108868316 w 805"/>
                <a:gd name="T43" fmla="*/ 1116430687 h 521"/>
                <a:gd name="T44" fmla="*/ 1113908627 w 805"/>
                <a:gd name="T45" fmla="*/ 1063506580 h 521"/>
                <a:gd name="T46" fmla="*/ 1277717925 w 805"/>
                <a:gd name="T47" fmla="*/ 1066027532 h 521"/>
                <a:gd name="T48" fmla="*/ 1310480737 w 805"/>
                <a:gd name="T49" fmla="*/ 1106350056 h 521"/>
                <a:gd name="T50" fmla="*/ 1318040409 w 805"/>
                <a:gd name="T51" fmla="*/ 1186995105 h 521"/>
                <a:gd name="T52" fmla="*/ 1297879167 w 805"/>
                <a:gd name="T53" fmla="*/ 1234877309 h 521"/>
                <a:gd name="T54" fmla="*/ 1320561358 w 805"/>
                <a:gd name="T55" fmla="*/ 1313002994 h 521"/>
                <a:gd name="T56" fmla="*/ 1370964464 w 805"/>
                <a:gd name="T57" fmla="*/ 1313002994 h 521"/>
                <a:gd name="T58" fmla="*/ 1418846620 w 805"/>
                <a:gd name="T59" fmla="*/ 1237398261 h 521"/>
                <a:gd name="T60" fmla="*/ 1398685378 w 805"/>
                <a:gd name="T61" fmla="*/ 1199595100 h 521"/>
                <a:gd name="T62" fmla="*/ 1381045085 w 805"/>
                <a:gd name="T63" fmla="*/ 1121471003 h 521"/>
                <a:gd name="T64" fmla="*/ 1408765999 w 805"/>
                <a:gd name="T65" fmla="*/ 1030745323 h 521"/>
                <a:gd name="T66" fmla="*/ 1542335022 w 805"/>
                <a:gd name="T67" fmla="*/ 914818066 h 521"/>
                <a:gd name="T68" fmla="*/ 1643141232 w 805"/>
                <a:gd name="T69" fmla="*/ 884576172 h 521"/>
                <a:gd name="T70" fmla="*/ 1630539662 w 805"/>
                <a:gd name="T71" fmla="*/ 788810177 h 521"/>
                <a:gd name="T72" fmla="*/ 1771668357 w 805"/>
                <a:gd name="T73" fmla="*/ 637600710 h 521"/>
                <a:gd name="T74" fmla="*/ 1912797052 w 805"/>
                <a:gd name="T75" fmla="*/ 614918497 h 521"/>
                <a:gd name="T76" fmla="*/ 1890116448 w 805"/>
                <a:gd name="T77" fmla="*/ 536794400 h 521"/>
                <a:gd name="T78" fmla="*/ 2028724194 w 805"/>
                <a:gd name="T79" fmla="*/ 456149351 h 521"/>
                <a:gd name="T80" fmla="*/ 2028724194 w 805"/>
                <a:gd name="T81" fmla="*/ 352822088 h 521"/>
                <a:gd name="T82" fmla="*/ 2016124211 w 805"/>
                <a:gd name="T83" fmla="*/ 345262409 h 521"/>
                <a:gd name="T84" fmla="*/ 1965721106 w 805"/>
                <a:gd name="T85" fmla="*/ 360383355 h 521"/>
                <a:gd name="T86" fmla="*/ 1960680795 w 805"/>
                <a:gd name="T87" fmla="*/ 423386506 h 521"/>
                <a:gd name="T88" fmla="*/ 1794350548 w 805"/>
                <a:gd name="T89" fmla="*/ 428426821 h 521"/>
                <a:gd name="T90" fmla="*/ 1665821836 w 805"/>
                <a:gd name="T91" fmla="*/ 514112186 h 521"/>
                <a:gd name="T92" fmla="*/ 1466730364 w 805"/>
                <a:gd name="T93" fmla="*/ 579636288 h 521"/>
                <a:gd name="T94" fmla="*/ 1431448190 w 805"/>
                <a:gd name="T95" fmla="*/ 539313764 h 521"/>
                <a:gd name="T96" fmla="*/ 1524693141 w 805"/>
                <a:gd name="T97" fmla="*/ 400705880 h 521"/>
                <a:gd name="T98" fmla="*/ 1479330346 w 805"/>
                <a:gd name="T99" fmla="*/ 357862404 h 521"/>
                <a:gd name="T100" fmla="*/ 1449088483 w 805"/>
                <a:gd name="T101" fmla="*/ 299899569 h 521"/>
                <a:gd name="T102" fmla="*/ 1386085395 w 805"/>
                <a:gd name="T103" fmla="*/ 246975462 h 521"/>
                <a:gd name="T104" fmla="*/ 1318040409 w 805"/>
                <a:gd name="T105" fmla="*/ 241935146 h 521"/>
                <a:gd name="T106" fmla="*/ 1184472974 w 805"/>
                <a:gd name="T107" fmla="*/ 153730418 h 521"/>
                <a:gd name="T108" fmla="*/ 257055837 w 805"/>
                <a:gd name="T109" fmla="*/ 0 h 521"/>
                <a:gd name="T110" fmla="*/ 257055837 w 805"/>
                <a:gd name="T111" fmla="*/ 0 h 5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5"/>
                <a:gd name="T169" fmla="*/ 0 h 521"/>
                <a:gd name="T170" fmla="*/ 805 w 805"/>
                <a:gd name="T171" fmla="*/ 521 h 5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5" h="521">
                  <a:moveTo>
                    <a:pt x="102" y="0"/>
                  </a:moveTo>
                  <a:lnTo>
                    <a:pt x="97" y="21"/>
                  </a:lnTo>
                  <a:lnTo>
                    <a:pt x="78" y="9"/>
                  </a:lnTo>
                  <a:lnTo>
                    <a:pt x="69" y="9"/>
                  </a:lnTo>
                  <a:lnTo>
                    <a:pt x="64" y="31"/>
                  </a:lnTo>
                  <a:lnTo>
                    <a:pt x="0" y="175"/>
                  </a:lnTo>
                  <a:lnTo>
                    <a:pt x="17" y="299"/>
                  </a:lnTo>
                  <a:lnTo>
                    <a:pt x="38" y="309"/>
                  </a:lnTo>
                  <a:lnTo>
                    <a:pt x="42" y="343"/>
                  </a:lnTo>
                  <a:lnTo>
                    <a:pt x="85" y="343"/>
                  </a:lnTo>
                  <a:lnTo>
                    <a:pt x="127" y="375"/>
                  </a:lnTo>
                  <a:lnTo>
                    <a:pt x="209" y="382"/>
                  </a:lnTo>
                  <a:lnTo>
                    <a:pt x="217" y="426"/>
                  </a:lnTo>
                  <a:lnTo>
                    <a:pt x="230" y="435"/>
                  </a:lnTo>
                  <a:lnTo>
                    <a:pt x="248" y="416"/>
                  </a:lnTo>
                  <a:lnTo>
                    <a:pt x="263" y="423"/>
                  </a:lnTo>
                  <a:lnTo>
                    <a:pt x="276" y="483"/>
                  </a:lnTo>
                  <a:lnTo>
                    <a:pt x="298" y="497"/>
                  </a:lnTo>
                  <a:lnTo>
                    <a:pt x="316" y="463"/>
                  </a:lnTo>
                  <a:lnTo>
                    <a:pt x="372" y="422"/>
                  </a:lnTo>
                  <a:lnTo>
                    <a:pt x="409" y="440"/>
                  </a:lnTo>
                  <a:lnTo>
                    <a:pt x="440" y="443"/>
                  </a:lnTo>
                  <a:lnTo>
                    <a:pt x="442" y="422"/>
                  </a:lnTo>
                  <a:lnTo>
                    <a:pt x="507" y="423"/>
                  </a:lnTo>
                  <a:lnTo>
                    <a:pt x="520" y="439"/>
                  </a:lnTo>
                  <a:lnTo>
                    <a:pt x="523" y="471"/>
                  </a:lnTo>
                  <a:lnTo>
                    <a:pt x="515" y="490"/>
                  </a:lnTo>
                  <a:lnTo>
                    <a:pt x="524" y="521"/>
                  </a:lnTo>
                  <a:lnTo>
                    <a:pt x="544" y="521"/>
                  </a:lnTo>
                  <a:lnTo>
                    <a:pt x="563" y="491"/>
                  </a:lnTo>
                  <a:lnTo>
                    <a:pt x="555" y="476"/>
                  </a:lnTo>
                  <a:lnTo>
                    <a:pt x="548" y="445"/>
                  </a:lnTo>
                  <a:lnTo>
                    <a:pt x="559" y="409"/>
                  </a:lnTo>
                  <a:lnTo>
                    <a:pt x="612" y="363"/>
                  </a:lnTo>
                  <a:lnTo>
                    <a:pt x="652" y="351"/>
                  </a:lnTo>
                  <a:lnTo>
                    <a:pt x="647" y="313"/>
                  </a:lnTo>
                  <a:lnTo>
                    <a:pt x="703" y="253"/>
                  </a:lnTo>
                  <a:lnTo>
                    <a:pt x="759" y="244"/>
                  </a:lnTo>
                  <a:lnTo>
                    <a:pt x="750" y="213"/>
                  </a:lnTo>
                  <a:lnTo>
                    <a:pt x="805" y="181"/>
                  </a:lnTo>
                  <a:lnTo>
                    <a:pt x="805" y="140"/>
                  </a:lnTo>
                  <a:lnTo>
                    <a:pt x="800" y="137"/>
                  </a:lnTo>
                  <a:lnTo>
                    <a:pt x="780" y="143"/>
                  </a:lnTo>
                  <a:lnTo>
                    <a:pt x="778" y="168"/>
                  </a:lnTo>
                  <a:lnTo>
                    <a:pt x="712" y="170"/>
                  </a:lnTo>
                  <a:lnTo>
                    <a:pt x="661" y="204"/>
                  </a:lnTo>
                  <a:lnTo>
                    <a:pt x="582" y="230"/>
                  </a:lnTo>
                  <a:lnTo>
                    <a:pt x="568" y="214"/>
                  </a:lnTo>
                  <a:lnTo>
                    <a:pt x="605" y="159"/>
                  </a:lnTo>
                  <a:lnTo>
                    <a:pt x="587" y="142"/>
                  </a:lnTo>
                  <a:lnTo>
                    <a:pt x="575" y="119"/>
                  </a:lnTo>
                  <a:lnTo>
                    <a:pt x="550" y="98"/>
                  </a:lnTo>
                  <a:lnTo>
                    <a:pt x="523" y="96"/>
                  </a:lnTo>
                  <a:lnTo>
                    <a:pt x="470" y="61"/>
                  </a:lnTo>
                  <a:lnTo>
                    <a:pt x="10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4" name="Freeform 222"/>
            <p:cNvSpPr>
              <a:spLocks/>
            </p:cNvSpPr>
            <p:nvPr/>
          </p:nvSpPr>
          <p:spPr bwMode="gray">
            <a:xfrm>
              <a:off x="1735138" y="2655888"/>
              <a:ext cx="36512" cy="103187"/>
            </a:xfrm>
            <a:custGeom>
              <a:avLst/>
              <a:gdLst>
                <a:gd name="T0" fmla="*/ 25201217 w 23"/>
                <a:gd name="T1" fmla="*/ 0 h 65"/>
                <a:gd name="T2" fmla="*/ 0 w 23"/>
                <a:gd name="T3" fmla="*/ 45362593 h 65"/>
                <a:gd name="T4" fmla="*/ 10080487 w 23"/>
                <a:gd name="T5" fmla="*/ 75604321 h 65"/>
                <a:gd name="T6" fmla="*/ 25201217 w 23"/>
                <a:gd name="T7" fmla="*/ 85684897 h 65"/>
                <a:gd name="T8" fmla="*/ 20160974 w 23"/>
                <a:gd name="T9" fmla="*/ 95765473 h 65"/>
                <a:gd name="T10" fmla="*/ 5040243 w 23"/>
                <a:gd name="T11" fmla="*/ 103325112 h 65"/>
                <a:gd name="T12" fmla="*/ 10080487 w 23"/>
                <a:gd name="T13" fmla="*/ 143647416 h 65"/>
                <a:gd name="T14" fmla="*/ 27720545 w 23"/>
                <a:gd name="T15" fmla="*/ 163808569 h 65"/>
                <a:gd name="T16" fmla="*/ 40321948 w 23"/>
                <a:gd name="T17" fmla="*/ 148687705 h 65"/>
                <a:gd name="T18" fmla="*/ 25201217 w 23"/>
                <a:gd name="T19" fmla="*/ 105846050 h 65"/>
                <a:gd name="T20" fmla="*/ 32760789 w 23"/>
                <a:gd name="T21" fmla="*/ 68043095 h 65"/>
                <a:gd name="T22" fmla="*/ 57962006 w 23"/>
                <a:gd name="T23" fmla="*/ 35282017 h 65"/>
                <a:gd name="T24" fmla="*/ 40321948 w 23"/>
                <a:gd name="T25" fmla="*/ 7559638 h 65"/>
                <a:gd name="T26" fmla="*/ 25201217 w 23"/>
                <a:gd name="T27" fmla="*/ 0 h 65"/>
                <a:gd name="T28" fmla="*/ 25201217 w 23"/>
                <a:gd name="T29" fmla="*/ 0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65"/>
                <a:gd name="T47" fmla="*/ 23 w 23"/>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65">
                  <a:moveTo>
                    <a:pt x="10" y="0"/>
                  </a:moveTo>
                  <a:lnTo>
                    <a:pt x="0" y="18"/>
                  </a:lnTo>
                  <a:lnTo>
                    <a:pt x="4" y="30"/>
                  </a:lnTo>
                  <a:lnTo>
                    <a:pt x="10" y="34"/>
                  </a:lnTo>
                  <a:lnTo>
                    <a:pt x="8" y="38"/>
                  </a:lnTo>
                  <a:lnTo>
                    <a:pt x="2" y="41"/>
                  </a:lnTo>
                  <a:lnTo>
                    <a:pt x="4" y="57"/>
                  </a:lnTo>
                  <a:lnTo>
                    <a:pt x="11" y="65"/>
                  </a:lnTo>
                  <a:lnTo>
                    <a:pt x="16" y="59"/>
                  </a:lnTo>
                  <a:lnTo>
                    <a:pt x="10" y="42"/>
                  </a:lnTo>
                  <a:lnTo>
                    <a:pt x="13" y="27"/>
                  </a:lnTo>
                  <a:lnTo>
                    <a:pt x="23" y="14"/>
                  </a:lnTo>
                  <a:lnTo>
                    <a:pt x="16" y="3"/>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5" name="Freeform 223"/>
            <p:cNvSpPr>
              <a:spLocks/>
            </p:cNvSpPr>
            <p:nvPr/>
          </p:nvSpPr>
          <p:spPr bwMode="gray">
            <a:xfrm>
              <a:off x="1782763" y="2819400"/>
              <a:ext cx="73025" cy="88900"/>
            </a:xfrm>
            <a:custGeom>
              <a:avLst/>
              <a:gdLst>
                <a:gd name="T0" fmla="*/ 25201563 w 46"/>
                <a:gd name="T1" fmla="*/ 0 h 56"/>
                <a:gd name="T2" fmla="*/ 0 w 46"/>
                <a:gd name="T3" fmla="*/ 7561263 h 56"/>
                <a:gd name="T4" fmla="*/ 40322500 w 46"/>
                <a:gd name="T5" fmla="*/ 50403125 h 56"/>
                <a:gd name="T6" fmla="*/ 47883763 w 46"/>
                <a:gd name="T7" fmla="*/ 103327200 h 56"/>
                <a:gd name="T8" fmla="*/ 85685313 w 46"/>
                <a:gd name="T9" fmla="*/ 141128750 h 56"/>
                <a:gd name="T10" fmla="*/ 115927188 w 46"/>
                <a:gd name="T11" fmla="*/ 136088438 h 56"/>
                <a:gd name="T12" fmla="*/ 115927188 w 46"/>
                <a:gd name="T13" fmla="*/ 83165950 h 56"/>
                <a:gd name="T14" fmla="*/ 80645000 w 46"/>
                <a:gd name="T15" fmla="*/ 60483750 h 56"/>
                <a:gd name="T16" fmla="*/ 25201563 w 46"/>
                <a:gd name="T17" fmla="*/ 0 h 56"/>
                <a:gd name="T18" fmla="*/ 25201563 w 4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56"/>
                <a:gd name="T32" fmla="*/ 46 w 4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56">
                  <a:moveTo>
                    <a:pt x="10" y="0"/>
                  </a:moveTo>
                  <a:lnTo>
                    <a:pt x="0" y="3"/>
                  </a:lnTo>
                  <a:lnTo>
                    <a:pt x="16" y="20"/>
                  </a:lnTo>
                  <a:lnTo>
                    <a:pt x="19" y="41"/>
                  </a:lnTo>
                  <a:lnTo>
                    <a:pt x="34" y="56"/>
                  </a:lnTo>
                  <a:lnTo>
                    <a:pt x="46" y="54"/>
                  </a:lnTo>
                  <a:lnTo>
                    <a:pt x="46" y="33"/>
                  </a:lnTo>
                  <a:lnTo>
                    <a:pt x="32" y="24"/>
                  </a:lnTo>
                  <a:lnTo>
                    <a:pt x="1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6" name="Freeform 224"/>
            <p:cNvSpPr>
              <a:spLocks/>
            </p:cNvSpPr>
            <p:nvPr/>
          </p:nvSpPr>
          <p:spPr bwMode="gray">
            <a:xfrm>
              <a:off x="2255838" y="3927475"/>
              <a:ext cx="100012" cy="117475"/>
            </a:xfrm>
            <a:custGeom>
              <a:avLst/>
              <a:gdLst>
                <a:gd name="T0" fmla="*/ 0 w 63"/>
                <a:gd name="T1" fmla="*/ 131048125 h 74"/>
                <a:gd name="T2" fmla="*/ 80644597 w 63"/>
                <a:gd name="T3" fmla="*/ 186491563 h 74"/>
                <a:gd name="T4" fmla="*/ 158768256 w 63"/>
                <a:gd name="T5" fmla="*/ 90725625 h 74"/>
                <a:gd name="T6" fmla="*/ 146168332 w 63"/>
                <a:gd name="T7" fmla="*/ 68043425 h 74"/>
                <a:gd name="T8" fmla="*/ 118445958 w 63"/>
                <a:gd name="T9" fmla="*/ 68043425 h 74"/>
                <a:gd name="T10" fmla="*/ 118445958 w 63"/>
                <a:gd name="T11" fmla="*/ 12599988 h 74"/>
                <a:gd name="T12" fmla="*/ 100805746 w 63"/>
                <a:gd name="T13" fmla="*/ 0 h 74"/>
                <a:gd name="T14" fmla="*/ 37801361 w 63"/>
                <a:gd name="T15" fmla="*/ 20161250 h 74"/>
                <a:gd name="T16" fmla="*/ 60483448 w 63"/>
                <a:gd name="T17" fmla="*/ 70564375 h 74"/>
                <a:gd name="T18" fmla="*/ 0 w 63"/>
                <a:gd name="T19" fmla="*/ 131048125 h 74"/>
                <a:gd name="T20" fmla="*/ 0 w 63"/>
                <a:gd name="T21" fmla="*/ 131048125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74"/>
                <a:gd name="T35" fmla="*/ 63 w 63"/>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74">
                  <a:moveTo>
                    <a:pt x="0" y="52"/>
                  </a:moveTo>
                  <a:lnTo>
                    <a:pt x="32" y="74"/>
                  </a:lnTo>
                  <a:lnTo>
                    <a:pt x="63" y="36"/>
                  </a:lnTo>
                  <a:lnTo>
                    <a:pt x="58" y="27"/>
                  </a:lnTo>
                  <a:lnTo>
                    <a:pt x="47" y="27"/>
                  </a:lnTo>
                  <a:lnTo>
                    <a:pt x="47" y="5"/>
                  </a:lnTo>
                  <a:lnTo>
                    <a:pt x="40" y="0"/>
                  </a:lnTo>
                  <a:lnTo>
                    <a:pt x="15" y="8"/>
                  </a:lnTo>
                  <a:lnTo>
                    <a:pt x="24" y="28"/>
                  </a:lnTo>
                  <a:lnTo>
                    <a:pt x="0" y="5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7" name="Freeform 225"/>
            <p:cNvSpPr>
              <a:spLocks/>
            </p:cNvSpPr>
            <p:nvPr/>
          </p:nvSpPr>
          <p:spPr bwMode="gray">
            <a:xfrm>
              <a:off x="2336800" y="3984625"/>
              <a:ext cx="125413" cy="92075"/>
            </a:xfrm>
            <a:custGeom>
              <a:avLst/>
              <a:gdLst>
                <a:gd name="T0" fmla="*/ 40322661 w 79"/>
                <a:gd name="T1" fmla="*/ 5040313 h 58"/>
                <a:gd name="T2" fmla="*/ 161290643 w 79"/>
                <a:gd name="T3" fmla="*/ 0 h 58"/>
                <a:gd name="T4" fmla="*/ 199093931 w 79"/>
                <a:gd name="T5" fmla="*/ 42843450 h 58"/>
                <a:gd name="T6" fmla="*/ 176411641 w 79"/>
                <a:gd name="T7" fmla="*/ 37801550 h 58"/>
                <a:gd name="T8" fmla="*/ 133569608 w 79"/>
                <a:gd name="T9" fmla="*/ 40322500 h 58"/>
                <a:gd name="T10" fmla="*/ 75604989 w 79"/>
                <a:gd name="T11" fmla="*/ 93246575 h 58"/>
                <a:gd name="T12" fmla="*/ 50403326 w 79"/>
                <a:gd name="T13" fmla="*/ 146169063 h 58"/>
                <a:gd name="T14" fmla="*/ 37803288 w 79"/>
                <a:gd name="T15" fmla="*/ 138609388 h 58"/>
                <a:gd name="T16" fmla="*/ 37803288 w 79"/>
                <a:gd name="T17" fmla="*/ 80645000 h 58"/>
                <a:gd name="T18" fmla="*/ 0 w 79"/>
                <a:gd name="T19" fmla="*/ 55443438 h 58"/>
                <a:gd name="T20" fmla="*/ 40322661 w 79"/>
                <a:gd name="T21" fmla="*/ 5040313 h 58"/>
                <a:gd name="T22" fmla="*/ 40322661 w 79"/>
                <a:gd name="T23" fmla="*/ 5040313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58"/>
                <a:gd name="T38" fmla="*/ 79 w 7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58">
                  <a:moveTo>
                    <a:pt x="16" y="2"/>
                  </a:moveTo>
                  <a:lnTo>
                    <a:pt x="64" y="0"/>
                  </a:lnTo>
                  <a:lnTo>
                    <a:pt x="79" y="17"/>
                  </a:lnTo>
                  <a:lnTo>
                    <a:pt x="70" y="15"/>
                  </a:lnTo>
                  <a:lnTo>
                    <a:pt x="53" y="16"/>
                  </a:lnTo>
                  <a:lnTo>
                    <a:pt x="30" y="37"/>
                  </a:lnTo>
                  <a:lnTo>
                    <a:pt x="20" y="58"/>
                  </a:lnTo>
                  <a:lnTo>
                    <a:pt x="15" y="55"/>
                  </a:lnTo>
                  <a:lnTo>
                    <a:pt x="15" y="32"/>
                  </a:lnTo>
                  <a:lnTo>
                    <a:pt x="0" y="22"/>
                  </a:lnTo>
                  <a:lnTo>
                    <a:pt x="16"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8" name="Freeform 226"/>
            <p:cNvSpPr>
              <a:spLocks/>
            </p:cNvSpPr>
            <p:nvPr/>
          </p:nvSpPr>
          <p:spPr bwMode="gray">
            <a:xfrm>
              <a:off x="2312988" y="4025900"/>
              <a:ext cx="38100" cy="41275"/>
            </a:xfrm>
            <a:custGeom>
              <a:avLst/>
              <a:gdLst>
                <a:gd name="T0" fmla="*/ 0 w 24"/>
                <a:gd name="T1" fmla="*/ 37801550 h 26"/>
                <a:gd name="T2" fmla="*/ 60483750 w 24"/>
                <a:gd name="T3" fmla="*/ 65524063 h 26"/>
                <a:gd name="T4" fmla="*/ 60483750 w 24"/>
                <a:gd name="T5" fmla="*/ 17640300 h 26"/>
                <a:gd name="T6" fmla="*/ 27722513 w 24"/>
                <a:gd name="T7" fmla="*/ 0 h 26"/>
                <a:gd name="T8" fmla="*/ 0 w 24"/>
                <a:gd name="T9" fmla="*/ 37801550 h 26"/>
                <a:gd name="T10" fmla="*/ 0 w 24"/>
                <a:gd name="T11" fmla="*/ 37801550 h 26"/>
                <a:gd name="T12" fmla="*/ 0 60000 65536"/>
                <a:gd name="T13" fmla="*/ 0 60000 65536"/>
                <a:gd name="T14" fmla="*/ 0 60000 65536"/>
                <a:gd name="T15" fmla="*/ 0 60000 65536"/>
                <a:gd name="T16" fmla="*/ 0 60000 65536"/>
                <a:gd name="T17" fmla="*/ 0 60000 65536"/>
                <a:gd name="T18" fmla="*/ 0 w 24"/>
                <a:gd name="T19" fmla="*/ 0 h 26"/>
                <a:gd name="T20" fmla="*/ 24 w 2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4" h="26">
                  <a:moveTo>
                    <a:pt x="0" y="15"/>
                  </a:moveTo>
                  <a:lnTo>
                    <a:pt x="24" y="26"/>
                  </a:lnTo>
                  <a:lnTo>
                    <a:pt x="24" y="7"/>
                  </a:lnTo>
                  <a:lnTo>
                    <a:pt x="11" y="0"/>
                  </a:lnTo>
                  <a:lnTo>
                    <a:pt x="0" y="1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79" name="Freeform 227"/>
            <p:cNvSpPr>
              <a:spLocks/>
            </p:cNvSpPr>
            <p:nvPr/>
          </p:nvSpPr>
          <p:spPr bwMode="gray">
            <a:xfrm>
              <a:off x="2374900" y="4014788"/>
              <a:ext cx="90488" cy="101600"/>
            </a:xfrm>
            <a:custGeom>
              <a:avLst/>
              <a:gdLst>
                <a:gd name="T0" fmla="*/ 115927828 w 57"/>
                <a:gd name="T1" fmla="*/ 0 h 64"/>
                <a:gd name="T2" fmla="*/ 143650494 w 57"/>
                <a:gd name="T3" fmla="*/ 5040313 h 64"/>
                <a:gd name="T4" fmla="*/ 143650494 w 57"/>
                <a:gd name="T5" fmla="*/ 65524063 h 64"/>
                <a:gd name="T6" fmla="*/ 110887488 w 57"/>
                <a:gd name="T7" fmla="*/ 161290000 h 64"/>
                <a:gd name="T8" fmla="*/ 20161361 w 57"/>
                <a:gd name="T9" fmla="*/ 151209375 h 64"/>
                <a:gd name="T10" fmla="*/ 0 w 57"/>
                <a:gd name="T11" fmla="*/ 103325613 h 64"/>
                <a:gd name="T12" fmla="*/ 25201702 w 57"/>
                <a:gd name="T13" fmla="*/ 47882175 h 64"/>
                <a:gd name="T14" fmla="*/ 78126069 w 57"/>
                <a:gd name="T15" fmla="*/ 2520950 h 64"/>
                <a:gd name="T16" fmla="*/ 115927828 w 57"/>
                <a:gd name="T17" fmla="*/ 0 h 64"/>
                <a:gd name="T18" fmla="*/ 115927828 w 5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4"/>
                <a:gd name="T32" fmla="*/ 57 w 5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4">
                  <a:moveTo>
                    <a:pt x="46" y="0"/>
                  </a:moveTo>
                  <a:lnTo>
                    <a:pt x="57" y="2"/>
                  </a:lnTo>
                  <a:lnTo>
                    <a:pt x="57" y="26"/>
                  </a:lnTo>
                  <a:lnTo>
                    <a:pt x="44" y="64"/>
                  </a:lnTo>
                  <a:lnTo>
                    <a:pt x="8" y="60"/>
                  </a:lnTo>
                  <a:lnTo>
                    <a:pt x="0" y="41"/>
                  </a:lnTo>
                  <a:lnTo>
                    <a:pt x="10" y="19"/>
                  </a:lnTo>
                  <a:lnTo>
                    <a:pt x="31" y="1"/>
                  </a:lnTo>
                  <a:lnTo>
                    <a:pt x="4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0" name="Freeform 228"/>
            <p:cNvSpPr>
              <a:spLocks/>
            </p:cNvSpPr>
            <p:nvPr/>
          </p:nvSpPr>
          <p:spPr bwMode="gray">
            <a:xfrm>
              <a:off x="2389188" y="4117975"/>
              <a:ext cx="74612" cy="76200"/>
            </a:xfrm>
            <a:custGeom>
              <a:avLst/>
              <a:gdLst>
                <a:gd name="T0" fmla="*/ 85684738 w 47"/>
                <a:gd name="T1" fmla="*/ 5040313 h 48"/>
                <a:gd name="T2" fmla="*/ 105845853 w 47"/>
                <a:gd name="T3" fmla="*/ 42843450 h 48"/>
                <a:gd name="T4" fmla="*/ 118445756 w 47"/>
                <a:gd name="T5" fmla="*/ 63003113 h 48"/>
                <a:gd name="T6" fmla="*/ 98284641 w 47"/>
                <a:gd name="T7" fmla="*/ 120967500 h 48"/>
                <a:gd name="T8" fmla="*/ 63002690 w 47"/>
                <a:gd name="T9" fmla="*/ 95765938 h 48"/>
                <a:gd name="T10" fmla="*/ 0 w 47"/>
                <a:gd name="T11" fmla="*/ 35282188 h 48"/>
                <a:gd name="T12" fmla="*/ 0 w 47"/>
                <a:gd name="T13" fmla="*/ 0 h 48"/>
                <a:gd name="T14" fmla="*/ 85684738 w 47"/>
                <a:gd name="T15" fmla="*/ 5040313 h 48"/>
                <a:gd name="T16" fmla="*/ 85684738 w 47"/>
                <a:gd name="T17" fmla="*/ 5040313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34" y="2"/>
                  </a:moveTo>
                  <a:lnTo>
                    <a:pt x="42" y="17"/>
                  </a:lnTo>
                  <a:lnTo>
                    <a:pt x="47" y="25"/>
                  </a:lnTo>
                  <a:lnTo>
                    <a:pt x="39" y="48"/>
                  </a:lnTo>
                  <a:lnTo>
                    <a:pt x="25" y="38"/>
                  </a:lnTo>
                  <a:lnTo>
                    <a:pt x="0" y="14"/>
                  </a:lnTo>
                  <a:lnTo>
                    <a:pt x="0" y="0"/>
                  </a:lnTo>
                  <a:lnTo>
                    <a:pt x="34"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1" name="Freeform 229"/>
            <p:cNvSpPr>
              <a:spLocks/>
            </p:cNvSpPr>
            <p:nvPr/>
          </p:nvSpPr>
          <p:spPr bwMode="gray">
            <a:xfrm>
              <a:off x="2457450" y="4144963"/>
              <a:ext cx="149225" cy="68262"/>
            </a:xfrm>
            <a:custGeom>
              <a:avLst/>
              <a:gdLst>
                <a:gd name="T0" fmla="*/ 20161250 w 94"/>
                <a:gd name="T1" fmla="*/ 22680446 h 43"/>
                <a:gd name="T2" fmla="*/ 0 w 94"/>
                <a:gd name="T3" fmla="*/ 85684685 h 43"/>
                <a:gd name="T4" fmla="*/ 65524063 w 94"/>
                <a:gd name="T5" fmla="*/ 100805512 h 43"/>
                <a:gd name="T6" fmla="*/ 105846563 w 94"/>
                <a:gd name="T7" fmla="*/ 108365131 h 43"/>
                <a:gd name="T8" fmla="*/ 113407825 w 94"/>
                <a:gd name="T9" fmla="*/ 63002651 h 43"/>
                <a:gd name="T10" fmla="*/ 151209375 w 94"/>
                <a:gd name="T11" fmla="*/ 37801273 h 43"/>
                <a:gd name="T12" fmla="*/ 191531875 w 94"/>
                <a:gd name="T13" fmla="*/ 57962375 h 43"/>
                <a:gd name="T14" fmla="*/ 204133450 w 94"/>
                <a:gd name="T15" fmla="*/ 80644409 h 43"/>
                <a:gd name="T16" fmla="*/ 224294700 w 94"/>
                <a:gd name="T17" fmla="*/ 80644409 h 43"/>
                <a:gd name="T18" fmla="*/ 236894688 w 94"/>
                <a:gd name="T19" fmla="*/ 37801273 h 43"/>
                <a:gd name="T20" fmla="*/ 191531875 w 94"/>
                <a:gd name="T21" fmla="*/ 20161102 h 43"/>
                <a:gd name="T22" fmla="*/ 156249688 w 94"/>
                <a:gd name="T23" fmla="*/ 0 h 43"/>
                <a:gd name="T24" fmla="*/ 118448138 w 94"/>
                <a:gd name="T25" fmla="*/ 22680446 h 43"/>
                <a:gd name="T26" fmla="*/ 75604688 w 94"/>
                <a:gd name="T27" fmla="*/ 45362480 h 43"/>
                <a:gd name="T28" fmla="*/ 32761238 w 94"/>
                <a:gd name="T29" fmla="*/ 25201378 h 43"/>
                <a:gd name="T30" fmla="*/ 20161250 w 94"/>
                <a:gd name="T31" fmla="*/ 22680446 h 43"/>
                <a:gd name="T32" fmla="*/ 20161250 w 94"/>
                <a:gd name="T33" fmla="*/ 22680446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43"/>
                <a:gd name="T53" fmla="*/ 94 w 94"/>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43">
                  <a:moveTo>
                    <a:pt x="8" y="9"/>
                  </a:moveTo>
                  <a:lnTo>
                    <a:pt x="0" y="34"/>
                  </a:lnTo>
                  <a:lnTo>
                    <a:pt x="26" y="40"/>
                  </a:lnTo>
                  <a:lnTo>
                    <a:pt x="42" y="43"/>
                  </a:lnTo>
                  <a:lnTo>
                    <a:pt x="45" y="25"/>
                  </a:lnTo>
                  <a:lnTo>
                    <a:pt x="60" y="15"/>
                  </a:lnTo>
                  <a:lnTo>
                    <a:pt x="76" y="23"/>
                  </a:lnTo>
                  <a:lnTo>
                    <a:pt x="81" y="32"/>
                  </a:lnTo>
                  <a:lnTo>
                    <a:pt x="89" y="32"/>
                  </a:lnTo>
                  <a:lnTo>
                    <a:pt x="94" y="15"/>
                  </a:lnTo>
                  <a:lnTo>
                    <a:pt x="76" y="8"/>
                  </a:lnTo>
                  <a:lnTo>
                    <a:pt x="62" y="0"/>
                  </a:lnTo>
                  <a:lnTo>
                    <a:pt x="47" y="9"/>
                  </a:lnTo>
                  <a:lnTo>
                    <a:pt x="30" y="18"/>
                  </a:lnTo>
                  <a:lnTo>
                    <a:pt x="13" y="10"/>
                  </a:lnTo>
                  <a:lnTo>
                    <a:pt x="8" y="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2" name="Freeform 230"/>
            <p:cNvSpPr>
              <a:spLocks/>
            </p:cNvSpPr>
            <p:nvPr/>
          </p:nvSpPr>
          <p:spPr bwMode="gray">
            <a:xfrm>
              <a:off x="2555875" y="4076700"/>
              <a:ext cx="258763" cy="434975"/>
            </a:xfrm>
            <a:custGeom>
              <a:avLst/>
              <a:gdLst>
                <a:gd name="T0" fmla="*/ 302419334 w 163"/>
                <a:gd name="T1" fmla="*/ 2520950 h 274"/>
                <a:gd name="T2" fmla="*/ 274698356 w 163"/>
                <a:gd name="T3" fmla="*/ 0 h 274"/>
                <a:gd name="T4" fmla="*/ 93246755 w 163"/>
                <a:gd name="T5" fmla="*/ 146169063 h 274"/>
                <a:gd name="T6" fmla="*/ 75604834 w 163"/>
                <a:gd name="T7" fmla="*/ 199091550 h 274"/>
                <a:gd name="T8" fmla="*/ 50403222 w 163"/>
                <a:gd name="T9" fmla="*/ 204131863 h 274"/>
                <a:gd name="T10" fmla="*/ 60483867 w 163"/>
                <a:gd name="T11" fmla="*/ 317539688 h 274"/>
                <a:gd name="T12" fmla="*/ 0 w 163"/>
                <a:gd name="T13" fmla="*/ 468749063 h 274"/>
                <a:gd name="T14" fmla="*/ 68045144 w 163"/>
                <a:gd name="T15" fmla="*/ 529232813 h 274"/>
                <a:gd name="T16" fmla="*/ 153730622 w 163"/>
                <a:gd name="T17" fmla="*/ 531752175 h 274"/>
                <a:gd name="T18" fmla="*/ 211693534 w 163"/>
                <a:gd name="T19" fmla="*/ 622477800 h 274"/>
                <a:gd name="T20" fmla="*/ 302419334 w 163"/>
                <a:gd name="T21" fmla="*/ 624998750 h 274"/>
                <a:gd name="T22" fmla="*/ 297379012 w 163"/>
                <a:gd name="T23" fmla="*/ 690522813 h 274"/>
                <a:gd name="T24" fmla="*/ 332661268 w 163"/>
                <a:gd name="T25" fmla="*/ 690522813 h 274"/>
                <a:gd name="T26" fmla="*/ 367943523 w 163"/>
                <a:gd name="T27" fmla="*/ 569555313 h 274"/>
                <a:gd name="T28" fmla="*/ 335182223 w 163"/>
                <a:gd name="T29" fmla="*/ 529232813 h 274"/>
                <a:gd name="T30" fmla="*/ 340222545 w 163"/>
                <a:gd name="T31" fmla="*/ 451107175 h 274"/>
                <a:gd name="T32" fmla="*/ 410787056 w 163"/>
                <a:gd name="T33" fmla="*/ 446066863 h 274"/>
                <a:gd name="T34" fmla="*/ 400706412 w 163"/>
                <a:gd name="T35" fmla="*/ 269655925 h 274"/>
                <a:gd name="T36" fmla="*/ 249496745 w 163"/>
                <a:gd name="T37" fmla="*/ 219252800 h 274"/>
                <a:gd name="T38" fmla="*/ 211693534 w 163"/>
                <a:gd name="T39" fmla="*/ 123486863 h 274"/>
                <a:gd name="T40" fmla="*/ 302419334 w 163"/>
                <a:gd name="T41" fmla="*/ 2520950 h 274"/>
                <a:gd name="T42" fmla="*/ 302419334 w 163"/>
                <a:gd name="T43" fmla="*/ 2520950 h 2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3"/>
                <a:gd name="T67" fmla="*/ 0 h 274"/>
                <a:gd name="T68" fmla="*/ 163 w 163"/>
                <a:gd name="T69" fmla="*/ 274 h 2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3" h="274">
                  <a:moveTo>
                    <a:pt x="120" y="1"/>
                  </a:moveTo>
                  <a:lnTo>
                    <a:pt x="109" y="0"/>
                  </a:lnTo>
                  <a:lnTo>
                    <a:pt x="37" y="58"/>
                  </a:lnTo>
                  <a:lnTo>
                    <a:pt x="30" y="79"/>
                  </a:lnTo>
                  <a:lnTo>
                    <a:pt x="20" y="81"/>
                  </a:lnTo>
                  <a:lnTo>
                    <a:pt x="24" y="126"/>
                  </a:lnTo>
                  <a:lnTo>
                    <a:pt x="0" y="186"/>
                  </a:lnTo>
                  <a:lnTo>
                    <a:pt x="27" y="210"/>
                  </a:lnTo>
                  <a:lnTo>
                    <a:pt x="61" y="211"/>
                  </a:lnTo>
                  <a:lnTo>
                    <a:pt x="84" y="247"/>
                  </a:lnTo>
                  <a:lnTo>
                    <a:pt x="120" y="248"/>
                  </a:lnTo>
                  <a:lnTo>
                    <a:pt x="118" y="274"/>
                  </a:lnTo>
                  <a:lnTo>
                    <a:pt x="132" y="274"/>
                  </a:lnTo>
                  <a:lnTo>
                    <a:pt x="146" y="226"/>
                  </a:lnTo>
                  <a:lnTo>
                    <a:pt x="133" y="210"/>
                  </a:lnTo>
                  <a:lnTo>
                    <a:pt x="135" y="179"/>
                  </a:lnTo>
                  <a:lnTo>
                    <a:pt x="163" y="177"/>
                  </a:lnTo>
                  <a:lnTo>
                    <a:pt x="159" y="107"/>
                  </a:lnTo>
                  <a:lnTo>
                    <a:pt x="99" y="87"/>
                  </a:lnTo>
                  <a:lnTo>
                    <a:pt x="84" y="49"/>
                  </a:lnTo>
                  <a:lnTo>
                    <a:pt x="120"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3" name="Freeform 231"/>
            <p:cNvSpPr>
              <a:spLocks/>
            </p:cNvSpPr>
            <p:nvPr/>
          </p:nvSpPr>
          <p:spPr bwMode="gray">
            <a:xfrm>
              <a:off x="2700338" y="4090988"/>
              <a:ext cx="298450" cy="303212"/>
            </a:xfrm>
            <a:custGeom>
              <a:avLst/>
              <a:gdLst>
                <a:gd name="T0" fmla="*/ 30241875 w 188"/>
                <a:gd name="T1" fmla="*/ 63003009 h 191"/>
                <a:gd name="T2" fmla="*/ 32761238 w 188"/>
                <a:gd name="T3" fmla="*/ 95765780 h 191"/>
                <a:gd name="T4" fmla="*/ 75604688 w 188"/>
                <a:gd name="T5" fmla="*/ 108365746 h 191"/>
                <a:gd name="T6" fmla="*/ 85685313 w 188"/>
                <a:gd name="T7" fmla="*/ 45362738 h 191"/>
                <a:gd name="T8" fmla="*/ 131048125 w 188"/>
                <a:gd name="T9" fmla="*/ 0 h 191"/>
                <a:gd name="T10" fmla="*/ 178931888 w 188"/>
                <a:gd name="T11" fmla="*/ 52922400 h 191"/>
                <a:gd name="T12" fmla="*/ 279736550 w 188"/>
                <a:gd name="T13" fmla="*/ 78123921 h 191"/>
                <a:gd name="T14" fmla="*/ 367942813 w 188"/>
                <a:gd name="T15" fmla="*/ 63003009 h 191"/>
                <a:gd name="T16" fmla="*/ 428426563 w 188"/>
                <a:gd name="T17" fmla="*/ 133567267 h 191"/>
                <a:gd name="T18" fmla="*/ 473789375 w 188"/>
                <a:gd name="T19" fmla="*/ 163809092 h 191"/>
                <a:gd name="T20" fmla="*/ 425907200 w 188"/>
                <a:gd name="T21" fmla="*/ 239413655 h 191"/>
                <a:gd name="T22" fmla="*/ 441028138 w 188"/>
                <a:gd name="T23" fmla="*/ 294857001 h 191"/>
                <a:gd name="T24" fmla="*/ 410786263 w 188"/>
                <a:gd name="T25" fmla="*/ 332660076 h 191"/>
                <a:gd name="T26" fmla="*/ 385584700 w 188"/>
                <a:gd name="T27" fmla="*/ 355340652 h 191"/>
                <a:gd name="T28" fmla="*/ 320059050 w 188"/>
                <a:gd name="T29" fmla="*/ 325098826 h 191"/>
                <a:gd name="T30" fmla="*/ 307459063 w 188"/>
                <a:gd name="T31" fmla="*/ 337700381 h 191"/>
                <a:gd name="T32" fmla="*/ 307459063 w 188"/>
                <a:gd name="T33" fmla="*/ 385582477 h 191"/>
                <a:gd name="T34" fmla="*/ 352821875 w 188"/>
                <a:gd name="T35" fmla="*/ 408264639 h 191"/>
                <a:gd name="T36" fmla="*/ 315018738 w 188"/>
                <a:gd name="T37" fmla="*/ 443546769 h 191"/>
                <a:gd name="T38" fmla="*/ 282257500 w 188"/>
                <a:gd name="T39" fmla="*/ 481348256 h 191"/>
                <a:gd name="T40" fmla="*/ 236894688 w 188"/>
                <a:gd name="T41" fmla="*/ 476307952 h 191"/>
                <a:gd name="T42" fmla="*/ 194052825 w 188"/>
                <a:gd name="T43" fmla="*/ 428425856 h 191"/>
                <a:gd name="T44" fmla="*/ 183972200 w 188"/>
                <a:gd name="T45" fmla="*/ 239413655 h 191"/>
                <a:gd name="T46" fmla="*/ 30241875 w 188"/>
                <a:gd name="T47" fmla="*/ 186491255 h 191"/>
                <a:gd name="T48" fmla="*/ 0 w 188"/>
                <a:gd name="T49" fmla="*/ 105846388 h 191"/>
                <a:gd name="T50" fmla="*/ 30241875 w 188"/>
                <a:gd name="T51" fmla="*/ 63003009 h 191"/>
                <a:gd name="T52" fmla="*/ 30241875 w 188"/>
                <a:gd name="T53" fmla="*/ 63003009 h 1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8"/>
                <a:gd name="T82" fmla="*/ 0 h 191"/>
                <a:gd name="T83" fmla="*/ 188 w 188"/>
                <a:gd name="T84" fmla="*/ 191 h 1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8" h="191">
                  <a:moveTo>
                    <a:pt x="12" y="25"/>
                  </a:moveTo>
                  <a:lnTo>
                    <a:pt x="13" y="38"/>
                  </a:lnTo>
                  <a:lnTo>
                    <a:pt x="30" y="43"/>
                  </a:lnTo>
                  <a:lnTo>
                    <a:pt x="34" y="18"/>
                  </a:lnTo>
                  <a:lnTo>
                    <a:pt x="52" y="0"/>
                  </a:lnTo>
                  <a:lnTo>
                    <a:pt x="71" y="21"/>
                  </a:lnTo>
                  <a:lnTo>
                    <a:pt x="111" y="31"/>
                  </a:lnTo>
                  <a:lnTo>
                    <a:pt x="146" y="25"/>
                  </a:lnTo>
                  <a:lnTo>
                    <a:pt x="170" y="53"/>
                  </a:lnTo>
                  <a:lnTo>
                    <a:pt x="188" y="65"/>
                  </a:lnTo>
                  <a:lnTo>
                    <a:pt x="169" y="95"/>
                  </a:lnTo>
                  <a:lnTo>
                    <a:pt x="175" y="117"/>
                  </a:lnTo>
                  <a:lnTo>
                    <a:pt x="163" y="132"/>
                  </a:lnTo>
                  <a:lnTo>
                    <a:pt x="153" y="141"/>
                  </a:lnTo>
                  <a:lnTo>
                    <a:pt x="127" y="129"/>
                  </a:lnTo>
                  <a:lnTo>
                    <a:pt x="122" y="134"/>
                  </a:lnTo>
                  <a:lnTo>
                    <a:pt x="122" y="153"/>
                  </a:lnTo>
                  <a:lnTo>
                    <a:pt x="140" y="162"/>
                  </a:lnTo>
                  <a:lnTo>
                    <a:pt x="125" y="176"/>
                  </a:lnTo>
                  <a:lnTo>
                    <a:pt x="112" y="191"/>
                  </a:lnTo>
                  <a:lnTo>
                    <a:pt x="94" y="189"/>
                  </a:lnTo>
                  <a:lnTo>
                    <a:pt x="77" y="170"/>
                  </a:lnTo>
                  <a:lnTo>
                    <a:pt x="73" y="95"/>
                  </a:lnTo>
                  <a:lnTo>
                    <a:pt x="12" y="74"/>
                  </a:lnTo>
                  <a:lnTo>
                    <a:pt x="0" y="42"/>
                  </a:lnTo>
                  <a:lnTo>
                    <a:pt x="12" y="2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4" name="Freeform 232"/>
            <p:cNvSpPr>
              <a:spLocks/>
            </p:cNvSpPr>
            <p:nvPr/>
          </p:nvSpPr>
          <p:spPr bwMode="gray">
            <a:xfrm>
              <a:off x="2976563" y="4195763"/>
              <a:ext cx="95250" cy="182562"/>
            </a:xfrm>
            <a:custGeom>
              <a:avLst/>
              <a:gdLst>
                <a:gd name="T0" fmla="*/ 45362813 w 60"/>
                <a:gd name="T1" fmla="*/ 0 h 115"/>
                <a:gd name="T2" fmla="*/ 141128750 w 60"/>
                <a:gd name="T3" fmla="*/ 90725377 h 115"/>
                <a:gd name="T4" fmla="*/ 100806250 w 60"/>
                <a:gd name="T5" fmla="*/ 133567122 h 115"/>
                <a:gd name="T6" fmla="*/ 100806250 w 60"/>
                <a:gd name="T7" fmla="*/ 158768615 h 115"/>
                <a:gd name="T8" fmla="*/ 151209375 w 60"/>
                <a:gd name="T9" fmla="*/ 209171602 h 115"/>
                <a:gd name="T10" fmla="*/ 148690013 w 60"/>
                <a:gd name="T11" fmla="*/ 257055233 h 115"/>
                <a:gd name="T12" fmla="*/ 63004700 w 60"/>
                <a:gd name="T13" fmla="*/ 289816381 h 115"/>
                <a:gd name="T14" fmla="*/ 10080625 w 60"/>
                <a:gd name="T15" fmla="*/ 221773143 h 115"/>
                <a:gd name="T16" fmla="*/ 22682200 w 60"/>
                <a:gd name="T17" fmla="*/ 136088065 h 115"/>
                <a:gd name="T18" fmla="*/ 0 w 60"/>
                <a:gd name="T19" fmla="*/ 73083537 h 115"/>
                <a:gd name="T20" fmla="*/ 45362813 w 60"/>
                <a:gd name="T21" fmla="*/ 0 h 115"/>
                <a:gd name="T22" fmla="*/ 45362813 w 60"/>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15"/>
                <a:gd name="T38" fmla="*/ 60 w 60"/>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15">
                  <a:moveTo>
                    <a:pt x="18" y="0"/>
                  </a:moveTo>
                  <a:lnTo>
                    <a:pt x="56" y="36"/>
                  </a:lnTo>
                  <a:lnTo>
                    <a:pt x="40" y="53"/>
                  </a:lnTo>
                  <a:lnTo>
                    <a:pt x="40" y="63"/>
                  </a:lnTo>
                  <a:lnTo>
                    <a:pt x="60" y="83"/>
                  </a:lnTo>
                  <a:lnTo>
                    <a:pt x="59" y="102"/>
                  </a:lnTo>
                  <a:lnTo>
                    <a:pt x="25" y="115"/>
                  </a:lnTo>
                  <a:lnTo>
                    <a:pt x="4" y="88"/>
                  </a:lnTo>
                  <a:lnTo>
                    <a:pt x="9" y="54"/>
                  </a:lnTo>
                  <a:lnTo>
                    <a:pt x="0" y="29"/>
                  </a:lnTo>
                  <a:lnTo>
                    <a:pt x="1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5" name="Freeform 233"/>
            <p:cNvSpPr>
              <a:spLocks/>
            </p:cNvSpPr>
            <p:nvPr/>
          </p:nvSpPr>
          <p:spPr bwMode="gray">
            <a:xfrm>
              <a:off x="3049588" y="4254500"/>
              <a:ext cx="90487" cy="101600"/>
            </a:xfrm>
            <a:custGeom>
              <a:avLst/>
              <a:gdLst>
                <a:gd name="T0" fmla="*/ 35281993 w 57"/>
                <a:gd name="T1" fmla="*/ 0 h 64"/>
                <a:gd name="T2" fmla="*/ 65523700 w 57"/>
                <a:gd name="T3" fmla="*/ 25201563 h 64"/>
                <a:gd name="T4" fmla="*/ 103325042 w 57"/>
                <a:gd name="T5" fmla="*/ 0 h 64"/>
                <a:gd name="T6" fmla="*/ 143647319 w 57"/>
                <a:gd name="T7" fmla="*/ 0 h 64"/>
                <a:gd name="T8" fmla="*/ 136087686 w 57"/>
                <a:gd name="T9" fmla="*/ 17640300 h 64"/>
                <a:gd name="T10" fmla="*/ 120966832 w 57"/>
                <a:gd name="T11" fmla="*/ 50403125 h 64"/>
                <a:gd name="T12" fmla="*/ 120966832 w 57"/>
                <a:gd name="T13" fmla="*/ 131048125 h 64"/>
                <a:gd name="T14" fmla="*/ 45362562 w 57"/>
                <a:gd name="T15" fmla="*/ 161290000 h 64"/>
                <a:gd name="T16" fmla="*/ 47881910 w 57"/>
                <a:gd name="T17" fmla="*/ 108365925 h 64"/>
                <a:gd name="T18" fmla="*/ 0 w 57"/>
                <a:gd name="T19" fmla="*/ 63003113 h 64"/>
                <a:gd name="T20" fmla="*/ 2519349 w 57"/>
                <a:gd name="T21" fmla="*/ 40322500 h 64"/>
                <a:gd name="T22" fmla="*/ 35281993 w 57"/>
                <a:gd name="T23" fmla="*/ 0 h 64"/>
                <a:gd name="T24" fmla="*/ 35281993 w 57"/>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64"/>
                <a:gd name="T41" fmla="*/ 57 w 5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64">
                  <a:moveTo>
                    <a:pt x="14" y="0"/>
                  </a:moveTo>
                  <a:lnTo>
                    <a:pt x="26" y="10"/>
                  </a:lnTo>
                  <a:lnTo>
                    <a:pt x="41" y="0"/>
                  </a:lnTo>
                  <a:lnTo>
                    <a:pt x="57" y="0"/>
                  </a:lnTo>
                  <a:lnTo>
                    <a:pt x="54" y="7"/>
                  </a:lnTo>
                  <a:lnTo>
                    <a:pt x="48" y="20"/>
                  </a:lnTo>
                  <a:lnTo>
                    <a:pt x="48" y="52"/>
                  </a:lnTo>
                  <a:lnTo>
                    <a:pt x="18" y="64"/>
                  </a:lnTo>
                  <a:lnTo>
                    <a:pt x="19" y="43"/>
                  </a:lnTo>
                  <a:lnTo>
                    <a:pt x="0" y="25"/>
                  </a:lnTo>
                  <a:lnTo>
                    <a:pt x="1" y="16"/>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6" name="Freeform 234"/>
            <p:cNvSpPr>
              <a:spLocks/>
            </p:cNvSpPr>
            <p:nvPr/>
          </p:nvSpPr>
          <p:spPr bwMode="gray">
            <a:xfrm>
              <a:off x="3133725" y="4260850"/>
              <a:ext cx="61913" cy="93663"/>
            </a:xfrm>
            <a:custGeom>
              <a:avLst/>
              <a:gdLst>
                <a:gd name="T0" fmla="*/ 20161413 w 39"/>
                <a:gd name="T1" fmla="*/ 0 h 59"/>
                <a:gd name="T2" fmla="*/ 98287681 w 39"/>
                <a:gd name="T3" fmla="*/ 50403394 h 59"/>
                <a:gd name="T4" fmla="*/ 60484238 w 39"/>
                <a:gd name="T5" fmla="*/ 128529449 h 59"/>
                <a:gd name="T6" fmla="*/ 42843796 w 39"/>
                <a:gd name="T7" fmla="*/ 148690806 h 59"/>
                <a:gd name="T8" fmla="*/ 0 w 39"/>
                <a:gd name="T9" fmla="*/ 120968146 h 59"/>
                <a:gd name="T10" fmla="*/ 0 w 39"/>
                <a:gd name="T11" fmla="*/ 35282376 h 59"/>
                <a:gd name="T12" fmla="*/ 20161413 w 39"/>
                <a:gd name="T13" fmla="*/ 0 h 59"/>
                <a:gd name="T14" fmla="*/ 20161413 w 39"/>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9"/>
                <a:gd name="T26" fmla="*/ 39 w 39"/>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9">
                  <a:moveTo>
                    <a:pt x="8" y="0"/>
                  </a:moveTo>
                  <a:lnTo>
                    <a:pt x="39" y="20"/>
                  </a:lnTo>
                  <a:lnTo>
                    <a:pt x="24" y="51"/>
                  </a:lnTo>
                  <a:lnTo>
                    <a:pt x="17" y="59"/>
                  </a:lnTo>
                  <a:lnTo>
                    <a:pt x="0" y="48"/>
                  </a:lnTo>
                  <a:lnTo>
                    <a:pt x="0" y="14"/>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7" name="Freeform 235"/>
            <p:cNvSpPr>
              <a:spLocks/>
            </p:cNvSpPr>
            <p:nvPr/>
          </p:nvSpPr>
          <p:spPr bwMode="gray">
            <a:xfrm>
              <a:off x="2501900" y="4376738"/>
              <a:ext cx="125413" cy="149225"/>
            </a:xfrm>
            <a:custGeom>
              <a:avLst/>
              <a:gdLst>
                <a:gd name="T0" fmla="*/ 78125949 w 79"/>
                <a:gd name="T1" fmla="*/ 0 h 94"/>
                <a:gd name="T2" fmla="*/ 15120998 w 79"/>
                <a:gd name="T3" fmla="*/ 40322500 h 94"/>
                <a:gd name="T4" fmla="*/ 7561293 w 79"/>
                <a:gd name="T5" fmla="*/ 95765938 h 94"/>
                <a:gd name="T6" fmla="*/ 0 w 79"/>
                <a:gd name="T7" fmla="*/ 115927188 h 94"/>
                <a:gd name="T8" fmla="*/ 35282328 w 79"/>
                <a:gd name="T9" fmla="*/ 153728738 h 94"/>
                <a:gd name="T10" fmla="*/ 17641958 w 79"/>
                <a:gd name="T11" fmla="*/ 171370625 h 94"/>
                <a:gd name="T12" fmla="*/ 25201663 w 79"/>
                <a:gd name="T13" fmla="*/ 221773750 h 94"/>
                <a:gd name="T14" fmla="*/ 93246947 w 79"/>
                <a:gd name="T15" fmla="*/ 236894688 h 94"/>
                <a:gd name="T16" fmla="*/ 199093931 w 79"/>
                <a:gd name="T17" fmla="*/ 113407825 h 94"/>
                <a:gd name="T18" fmla="*/ 199093931 w 79"/>
                <a:gd name="T19" fmla="*/ 65524063 h 94"/>
                <a:gd name="T20" fmla="*/ 151209978 w 79"/>
                <a:gd name="T21" fmla="*/ 63003113 h 94"/>
                <a:gd name="T22" fmla="*/ 78125949 w 79"/>
                <a:gd name="T23" fmla="*/ 0 h 94"/>
                <a:gd name="T24" fmla="*/ 78125949 w 79"/>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94"/>
                <a:gd name="T41" fmla="*/ 79 w 79"/>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94">
                  <a:moveTo>
                    <a:pt x="31" y="0"/>
                  </a:moveTo>
                  <a:lnTo>
                    <a:pt x="6" y="16"/>
                  </a:lnTo>
                  <a:lnTo>
                    <a:pt x="3" y="38"/>
                  </a:lnTo>
                  <a:lnTo>
                    <a:pt x="0" y="46"/>
                  </a:lnTo>
                  <a:lnTo>
                    <a:pt x="14" y="61"/>
                  </a:lnTo>
                  <a:lnTo>
                    <a:pt x="7" y="68"/>
                  </a:lnTo>
                  <a:lnTo>
                    <a:pt x="10" y="88"/>
                  </a:lnTo>
                  <a:lnTo>
                    <a:pt x="37" y="94"/>
                  </a:lnTo>
                  <a:lnTo>
                    <a:pt x="79" y="45"/>
                  </a:lnTo>
                  <a:lnTo>
                    <a:pt x="79" y="26"/>
                  </a:lnTo>
                  <a:lnTo>
                    <a:pt x="60" y="25"/>
                  </a:lnTo>
                  <a:lnTo>
                    <a:pt x="3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8" name="Freeform 236"/>
            <p:cNvSpPr>
              <a:spLocks/>
            </p:cNvSpPr>
            <p:nvPr/>
          </p:nvSpPr>
          <p:spPr bwMode="gray">
            <a:xfrm>
              <a:off x="2490788" y="4421188"/>
              <a:ext cx="315912" cy="461962"/>
            </a:xfrm>
            <a:custGeom>
              <a:avLst/>
              <a:gdLst>
                <a:gd name="T0" fmla="*/ 25201523 w 199"/>
                <a:gd name="T1" fmla="*/ 110886755 h 291"/>
                <a:gd name="T2" fmla="*/ 0 w 199"/>
                <a:gd name="T3" fmla="*/ 136088290 h 291"/>
                <a:gd name="T4" fmla="*/ 2519359 w 199"/>
                <a:gd name="T5" fmla="*/ 176410747 h 291"/>
                <a:gd name="T6" fmla="*/ 224292758 w 199"/>
                <a:gd name="T7" fmla="*/ 584675617 h 291"/>
                <a:gd name="T8" fmla="*/ 458667712 w 199"/>
                <a:gd name="T9" fmla="*/ 733363881 h 291"/>
                <a:gd name="T10" fmla="*/ 493949843 w 199"/>
                <a:gd name="T11" fmla="*/ 672880197 h 291"/>
                <a:gd name="T12" fmla="*/ 501509506 w 199"/>
                <a:gd name="T13" fmla="*/ 541832214 h 291"/>
                <a:gd name="T14" fmla="*/ 483869234 w 199"/>
                <a:gd name="T15" fmla="*/ 458667941 h 291"/>
                <a:gd name="T16" fmla="*/ 418345275 w 199"/>
                <a:gd name="T17" fmla="*/ 350300546 h 291"/>
                <a:gd name="T18" fmla="*/ 383063144 w 199"/>
                <a:gd name="T19" fmla="*/ 365421467 h 291"/>
                <a:gd name="T20" fmla="*/ 365421284 w 199"/>
                <a:gd name="T21" fmla="*/ 383063335 h 291"/>
                <a:gd name="T22" fmla="*/ 289816716 w 199"/>
                <a:gd name="T23" fmla="*/ 297378116 h 291"/>
                <a:gd name="T24" fmla="*/ 309977934 w 199"/>
                <a:gd name="T25" fmla="*/ 196571975 h 291"/>
                <a:gd name="T26" fmla="*/ 395663111 w 199"/>
                <a:gd name="T27" fmla="*/ 141128597 h 291"/>
                <a:gd name="T28" fmla="*/ 388103448 w 199"/>
                <a:gd name="T29" fmla="*/ 88204580 h 291"/>
                <a:gd name="T30" fmla="*/ 299897325 w 199"/>
                <a:gd name="T31" fmla="*/ 83164272 h 291"/>
                <a:gd name="T32" fmla="*/ 254534585 w 199"/>
                <a:gd name="T33" fmla="*/ 5040307 h 291"/>
                <a:gd name="T34" fmla="*/ 231854008 w 199"/>
                <a:gd name="T35" fmla="*/ 0 h 291"/>
                <a:gd name="T36" fmla="*/ 231854008 w 199"/>
                <a:gd name="T37" fmla="*/ 45362763 h 291"/>
                <a:gd name="T38" fmla="*/ 115927004 w 199"/>
                <a:gd name="T39" fmla="*/ 178930106 h 291"/>
                <a:gd name="T40" fmla="*/ 32761186 w 199"/>
                <a:gd name="T41" fmla="*/ 161289825 h 291"/>
                <a:gd name="T42" fmla="*/ 25201523 w 199"/>
                <a:gd name="T43" fmla="*/ 110886755 h 291"/>
                <a:gd name="T44" fmla="*/ 25201523 w 199"/>
                <a:gd name="T45" fmla="*/ 110886755 h 2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9"/>
                <a:gd name="T70" fmla="*/ 0 h 291"/>
                <a:gd name="T71" fmla="*/ 199 w 199"/>
                <a:gd name="T72" fmla="*/ 291 h 2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9" h="291">
                  <a:moveTo>
                    <a:pt x="10" y="44"/>
                  </a:moveTo>
                  <a:lnTo>
                    <a:pt x="0" y="54"/>
                  </a:lnTo>
                  <a:lnTo>
                    <a:pt x="1" y="70"/>
                  </a:lnTo>
                  <a:lnTo>
                    <a:pt x="89" y="232"/>
                  </a:lnTo>
                  <a:lnTo>
                    <a:pt x="182" y="291"/>
                  </a:lnTo>
                  <a:lnTo>
                    <a:pt x="196" y="267"/>
                  </a:lnTo>
                  <a:lnTo>
                    <a:pt x="199" y="215"/>
                  </a:lnTo>
                  <a:lnTo>
                    <a:pt x="192" y="182"/>
                  </a:lnTo>
                  <a:lnTo>
                    <a:pt x="166" y="139"/>
                  </a:lnTo>
                  <a:lnTo>
                    <a:pt x="152" y="145"/>
                  </a:lnTo>
                  <a:lnTo>
                    <a:pt x="145" y="152"/>
                  </a:lnTo>
                  <a:lnTo>
                    <a:pt x="115" y="118"/>
                  </a:lnTo>
                  <a:lnTo>
                    <a:pt x="123" y="78"/>
                  </a:lnTo>
                  <a:lnTo>
                    <a:pt x="157" y="56"/>
                  </a:lnTo>
                  <a:lnTo>
                    <a:pt x="154" y="35"/>
                  </a:lnTo>
                  <a:lnTo>
                    <a:pt x="119" y="33"/>
                  </a:lnTo>
                  <a:lnTo>
                    <a:pt x="101" y="2"/>
                  </a:lnTo>
                  <a:lnTo>
                    <a:pt x="92" y="0"/>
                  </a:lnTo>
                  <a:lnTo>
                    <a:pt x="92" y="18"/>
                  </a:lnTo>
                  <a:lnTo>
                    <a:pt x="46" y="71"/>
                  </a:lnTo>
                  <a:lnTo>
                    <a:pt x="13" y="64"/>
                  </a:lnTo>
                  <a:lnTo>
                    <a:pt x="10" y="4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89" name="Freeform 237"/>
            <p:cNvSpPr>
              <a:spLocks/>
            </p:cNvSpPr>
            <p:nvPr/>
          </p:nvSpPr>
          <p:spPr bwMode="gray">
            <a:xfrm>
              <a:off x="2787650" y="4654550"/>
              <a:ext cx="288925" cy="342900"/>
            </a:xfrm>
            <a:custGeom>
              <a:avLst/>
              <a:gdLst>
                <a:gd name="T0" fmla="*/ 0 w 182"/>
                <a:gd name="T1" fmla="*/ 45362813 h 216"/>
                <a:gd name="T2" fmla="*/ 108367513 w 182"/>
                <a:gd name="T3" fmla="*/ 0 h 216"/>
                <a:gd name="T4" fmla="*/ 141128750 w 182"/>
                <a:gd name="T5" fmla="*/ 2520950 h 216"/>
                <a:gd name="T6" fmla="*/ 168851263 w 182"/>
                <a:gd name="T7" fmla="*/ 103327200 h 216"/>
                <a:gd name="T8" fmla="*/ 332660625 w 182"/>
                <a:gd name="T9" fmla="*/ 158769050 h 216"/>
                <a:gd name="T10" fmla="*/ 357862188 w 182"/>
                <a:gd name="T11" fmla="*/ 239415638 h 216"/>
                <a:gd name="T12" fmla="*/ 428426563 w 182"/>
                <a:gd name="T13" fmla="*/ 249496263 h 216"/>
                <a:gd name="T14" fmla="*/ 458668438 w 182"/>
                <a:gd name="T15" fmla="*/ 322580000 h 216"/>
                <a:gd name="T16" fmla="*/ 433466875 w 182"/>
                <a:gd name="T17" fmla="*/ 385584700 h 216"/>
                <a:gd name="T18" fmla="*/ 325100950 w 182"/>
                <a:gd name="T19" fmla="*/ 395665325 h 216"/>
                <a:gd name="T20" fmla="*/ 282257500 w 182"/>
                <a:gd name="T21" fmla="*/ 501511888 h 216"/>
                <a:gd name="T22" fmla="*/ 196572188 w 182"/>
                <a:gd name="T23" fmla="*/ 496471575 h 216"/>
                <a:gd name="T24" fmla="*/ 171370625 w 182"/>
                <a:gd name="T25" fmla="*/ 493950625 h 216"/>
                <a:gd name="T26" fmla="*/ 118446550 w 182"/>
                <a:gd name="T27" fmla="*/ 544353750 h 216"/>
                <a:gd name="T28" fmla="*/ 95765938 w 182"/>
                <a:gd name="T29" fmla="*/ 539313438 h 216"/>
                <a:gd name="T30" fmla="*/ 10080625 w 182"/>
                <a:gd name="T31" fmla="*/ 342741250 h 216"/>
                <a:gd name="T32" fmla="*/ 32761238 w 182"/>
                <a:gd name="T33" fmla="*/ 307459063 h 216"/>
                <a:gd name="T34" fmla="*/ 42843450 w 182"/>
                <a:gd name="T35" fmla="*/ 168851263 h 216"/>
                <a:gd name="T36" fmla="*/ 20161250 w 182"/>
                <a:gd name="T37" fmla="*/ 85685313 h 216"/>
                <a:gd name="T38" fmla="*/ 0 w 182"/>
                <a:gd name="T39" fmla="*/ 45362813 h 216"/>
                <a:gd name="T40" fmla="*/ 0 w 182"/>
                <a:gd name="T41" fmla="*/ 45362813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216"/>
                <a:gd name="T65" fmla="*/ 182 w 182"/>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216">
                  <a:moveTo>
                    <a:pt x="0" y="18"/>
                  </a:moveTo>
                  <a:lnTo>
                    <a:pt x="43" y="0"/>
                  </a:lnTo>
                  <a:lnTo>
                    <a:pt x="56" y="1"/>
                  </a:lnTo>
                  <a:lnTo>
                    <a:pt x="67" y="41"/>
                  </a:lnTo>
                  <a:lnTo>
                    <a:pt x="132" y="63"/>
                  </a:lnTo>
                  <a:lnTo>
                    <a:pt x="142" y="95"/>
                  </a:lnTo>
                  <a:lnTo>
                    <a:pt x="170" y="99"/>
                  </a:lnTo>
                  <a:lnTo>
                    <a:pt x="182" y="128"/>
                  </a:lnTo>
                  <a:lnTo>
                    <a:pt x="172" y="153"/>
                  </a:lnTo>
                  <a:lnTo>
                    <a:pt x="129" y="157"/>
                  </a:lnTo>
                  <a:lnTo>
                    <a:pt x="112" y="199"/>
                  </a:lnTo>
                  <a:lnTo>
                    <a:pt x="78" y="197"/>
                  </a:lnTo>
                  <a:lnTo>
                    <a:pt x="68" y="196"/>
                  </a:lnTo>
                  <a:lnTo>
                    <a:pt x="47" y="216"/>
                  </a:lnTo>
                  <a:lnTo>
                    <a:pt x="38" y="214"/>
                  </a:lnTo>
                  <a:lnTo>
                    <a:pt x="4" y="136"/>
                  </a:lnTo>
                  <a:lnTo>
                    <a:pt x="13" y="122"/>
                  </a:lnTo>
                  <a:lnTo>
                    <a:pt x="17" y="67"/>
                  </a:lnTo>
                  <a:lnTo>
                    <a:pt x="8" y="34"/>
                  </a:lnTo>
                  <a:lnTo>
                    <a:pt x="0" y="1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0" name="Freeform 238"/>
            <p:cNvSpPr>
              <a:spLocks/>
            </p:cNvSpPr>
            <p:nvPr/>
          </p:nvSpPr>
          <p:spPr bwMode="gray">
            <a:xfrm>
              <a:off x="2973388" y="4905375"/>
              <a:ext cx="195262" cy="195263"/>
            </a:xfrm>
            <a:custGeom>
              <a:avLst/>
              <a:gdLst>
                <a:gd name="T0" fmla="*/ 138607445 w 123"/>
                <a:gd name="T1" fmla="*/ 0 h 123"/>
                <a:gd name="T2" fmla="*/ 168849243 w 123"/>
                <a:gd name="T3" fmla="*/ 30241952 h 123"/>
                <a:gd name="T4" fmla="*/ 166329887 w 123"/>
                <a:gd name="T5" fmla="*/ 98287139 h 123"/>
                <a:gd name="T6" fmla="*/ 246974680 w 123"/>
                <a:gd name="T7" fmla="*/ 93246814 h 123"/>
                <a:gd name="T8" fmla="*/ 309977631 w 123"/>
                <a:gd name="T9" fmla="*/ 173892020 h 123"/>
                <a:gd name="T10" fmla="*/ 307458275 w 123"/>
                <a:gd name="T11" fmla="*/ 246975945 h 123"/>
                <a:gd name="T12" fmla="*/ 264614935 w 123"/>
                <a:gd name="T13" fmla="*/ 307459850 h 123"/>
                <a:gd name="T14" fmla="*/ 181450785 w 123"/>
                <a:gd name="T15" fmla="*/ 309980806 h 123"/>
                <a:gd name="T16" fmla="*/ 178929842 w 123"/>
                <a:gd name="T17" fmla="*/ 277217897 h 123"/>
                <a:gd name="T18" fmla="*/ 201611984 w 123"/>
                <a:gd name="T19" fmla="*/ 221774318 h 123"/>
                <a:gd name="T20" fmla="*/ 120967190 w 123"/>
                <a:gd name="T21" fmla="*/ 168851695 h 123"/>
                <a:gd name="T22" fmla="*/ 52922352 w 123"/>
                <a:gd name="T23" fmla="*/ 168851695 h 123"/>
                <a:gd name="T24" fmla="*/ 0 w 123"/>
                <a:gd name="T25" fmla="*/ 113408115 h 123"/>
                <a:gd name="T26" fmla="*/ 37801453 w 123"/>
                <a:gd name="T27" fmla="*/ 7561282 h 123"/>
                <a:gd name="T28" fmla="*/ 138607445 w 123"/>
                <a:gd name="T29" fmla="*/ 0 h 123"/>
                <a:gd name="T30" fmla="*/ 138607445 w 123"/>
                <a:gd name="T31" fmla="*/ 0 h 1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123"/>
                <a:gd name="T50" fmla="*/ 123 w 123"/>
                <a:gd name="T51" fmla="*/ 123 h 1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123">
                  <a:moveTo>
                    <a:pt x="55" y="0"/>
                  </a:moveTo>
                  <a:lnTo>
                    <a:pt x="67" y="12"/>
                  </a:lnTo>
                  <a:lnTo>
                    <a:pt x="66" y="39"/>
                  </a:lnTo>
                  <a:lnTo>
                    <a:pt x="98" y="37"/>
                  </a:lnTo>
                  <a:lnTo>
                    <a:pt x="123" y="69"/>
                  </a:lnTo>
                  <a:lnTo>
                    <a:pt x="122" y="98"/>
                  </a:lnTo>
                  <a:lnTo>
                    <a:pt x="105" y="122"/>
                  </a:lnTo>
                  <a:lnTo>
                    <a:pt x="72" y="123"/>
                  </a:lnTo>
                  <a:lnTo>
                    <a:pt x="71" y="110"/>
                  </a:lnTo>
                  <a:lnTo>
                    <a:pt x="80" y="88"/>
                  </a:lnTo>
                  <a:lnTo>
                    <a:pt x="48" y="67"/>
                  </a:lnTo>
                  <a:lnTo>
                    <a:pt x="21" y="67"/>
                  </a:lnTo>
                  <a:lnTo>
                    <a:pt x="0" y="45"/>
                  </a:lnTo>
                  <a:lnTo>
                    <a:pt x="15" y="3"/>
                  </a:lnTo>
                  <a:lnTo>
                    <a:pt x="5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1" name="Freeform 239"/>
            <p:cNvSpPr>
              <a:spLocks/>
            </p:cNvSpPr>
            <p:nvPr/>
          </p:nvSpPr>
          <p:spPr bwMode="gray">
            <a:xfrm>
              <a:off x="3114675" y="5175250"/>
              <a:ext cx="128588" cy="130175"/>
            </a:xfrm>
            <a:custGeom>
              <a:avLst/>
              <a:gdLst>
                <a:gd name="T0" fmla="*/ 27722620 w 81"/>
                <a:gd name="T1" fmla="*/ 0 h 82"/>
                <a:gd name="T2" fmla="*/ 0 w 81"/>
                <a:gd name="T3" fmla="*/ 25201563 h 82"/>
                <a:gd name="T4" fmla="*/ 10080664 w 81"/>
                <a:gd name="T5" fmla="*/ 181451250 h 82"/>
                <a:gd name="T6" fmla="*/ 95766310 w 81"/>
                <a:gd name="T7" fmla="*/ 206652813 h 82"/>
                <a:gd name="T8" fmla="*/ 204134244 w 81"/>
                <a:gd name="T9" fmla="*/ 98286888 h 82"/>
                <a:gd name="T10" fmla="*/ 27722620 w 81"/>
                <a:gd name="T11" fmla="*/ 0 h 82"/>
                <a:gd name="T12" fmla="*/ 27722620 w 81"/>
                <a:gd name="T13" fmla="*/ 0 h 82"/>
                <a:gd name="T14" fmla="*/ 0 60000 65536"/>
                <a:gd name="T15" fmla="*/ 0 60000 65536"/>
                <a:gd name="T16" fmla="*/ 0 60000 65536"/>
                <a:gd name="T17" fmla="*/ 0 60000 65536"/>
                <a:gd name="T18" fmla="*/ 0 60000 65536"/>
                <a:gd name="T19" fmla="*/ 0 60000 65536"/>
                <a:gd name="T20" fmla="*/ 0 60000 65536"/>
                <a:gd name="T21" fmla="*/ 0 w 81"/>
                <a:gd name="T22" fmla="*/ 0 h 82"/>
                <a:gd name="T23" fmla="*/ 81 w 81"/>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82">
                  <a:moveTo>
                    <a:pt x="11" y="0"/>
                  </a:moveTo>
                  <a:lnTo>
                    <a:pt x="0" y="10"/>
                  </a:lnTo>
                  <a:lnTo>
                    <a:pt x="4" y="72"/>
                  </a:lnTo>
                  <a:lnTo>
                    <a:pt x="38" y="82"/>
                  </a:lnTo>
                  <a:lnTo>
                    <a:pt x="81" y="39"/>
                  </a:lnTo>
                  <a:lnTo>
                    <a:pt x="1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2" name="Freeform 240"/>
            <p:cNvSpPr>
              <a:spLocks/>
            </p:cNvSpPr>
            <p:nvPr/>
          </p:nvSpPr>
          <p:spPr bwMode="gray">
            <a:xfrm>
              <a:off x="2822575" y="4973638"/>
              <a:ext cx="366713" cy="871537"/>
            </a:xfrm>
            <a:custGeom>
              <a:avLst/>
              <a:gdLst>
                <a:gd name="T0" fmla="*/ 559475450 w 231"/>
                <a:gd name="T1" fmla="*/ 138607720 h 549"/>
                <a:gd name="T2" fmla="*/ 582157681 w 231"/>
                <a:gd name="T3" fmla="*/ 161289907 h 549"/>
                <a:gd name="T4" fmla="*/ 486391613 w 231"/>
                <a:gd name="T5" fmla="*/ 307458886 h 549"/>
                <a:gd name="T6" fmla="*/ 453628744 w 231"/>
                <a:gd name="T7" fmla="*/ 342741053 h 549"/>
                <a:gd name="T8" fmla="*/ 463709382 w 231"/>
                <a:gd name="T9" fmla="*/ 506550322 h 549"/>
                <a:gd name="T10" fmla="*/ 539314173 w 231"/>
                <a:gd name="T11" fmla="*/ 599796843 h 549"/>
                <a:gd name="T12" fmla="*/ 478830340 w 231"/>
                <a:gd name="T13" fmla="*/ 708162706 h 549"/>
                <a:gd name="T14" fmla="*/ 428427147 w 231"/>
                <a:gd name="T15" fmla="*/ 728323945 h 549"/>
                <a:gd name="T16" fmla="*/ 375504587 w 231"/>
                <a:gd name="T17" fmla="*/ 728323945 h 549"/>
                <a:gd name="T18" fmla="*/ 388104592 w 231"/>
                <a:gd name="T19" fmla="*/ 816530157 h 549"/>
                <a:gd name="T20" fmla="*/ 307459482 w 231"/>
                <a:gd name="T21" fmla="*/ 844251066 h 549"/>
                <a:gd name="T22" fmla="*/ 325101393 w 231"/>
                <a:gd name="T23" fmla="*/ 914815400 h 549"/>
                <a:gd name="T24" fmla="*/ 274698200 w 231"/>
                <a:gd name="T25" fmla="*/ 1081145617 h 549"/>
                <a:gd name="T26" fmla="*/ 335182032 w 231"/>
                <a:gd name="T27" fmla="*/ 1129027765 h 549"/>
                <a:gd name="T28" fmla="*/ 302419162 w 231"/>
                <a:gd name="T29" fmla="*/ 1214713028 h 549"/>
                <a:gd name="T30" fmla="*/ 244456283 w 231"/>
                <a:gd name="T31" fmla="*/ 1307959550 h 549"/>
                <a:gd name="T32" fmla="*/ 277217565 w 231"/>
                <a:gd name="T33" fmla="*/ 1370964213 h 549"/>
                <a:gd name="T34" fmla="*/ 201612775 w 231"/>
                <a:gd name="T35" fmla="*/ 1383564194 h 549"/>
                <a:gd name="T36" fmla="*/ 138609576 w 231"/>
                <a:gd name="T37" fmla="*/ 1307959550 h 549"/>
                <a:gd name="T38" fmla="*/ 128528938 w 231"/>
                <a:gd name="T39" fmla="*/ 1071064998 h 549"/>
                <a:gd name="T40" fmla="*/ 32762870 w 231"/>
                <a:gd name="T41" fmla="*/ 672880539 h 549"/>
                <a:gd name="T42" fmla="*/ 63004786 w 231"/>
                <a:gd name="T43" fmla="*/ 534272818 h 549"/>
                <a:gd name="T44" fmla="*/ 0 w 231"/>
                <a:gd name="T45" fmla="*/ 352821673 h 549"/>
                <a:gd name="T46" fmla="*/ 42843508 w 231"/>
                <a:gd name="T47" fmla="*/ 123486792 h 549"/>
                <a:gd name="T48" fmla="*/ 78125744 w 231"/>
                <a:gd name="T49" fmla="*/ 75604644 h 549"/>
                <a:gd name="T50" fmla="*/ 70564471 w 231"/>
                <a:gd name="T51" fmla="*/ 42841838 h 549"/>
                <a:gd name="T52" fmla="*/ 118448299 w 231"/>
                <a:gd name="T53" fmla="*/ 0 h 549"/>
                <a:gd name="T54" fmla="*/ 226814372 w 231"/>
                <a:gd name="T55" fmla="*/ 7559671 h 549"/>
                <a:gd name="T56" fmla="*/ 287298204 w 231"/>
                <a:gd name="T57" fmla="*/ 70564335 h 549"/>
                <a:gd name="T58" fmla="*/ 355343309 w 231"/>
                <a:gd name="T59" fmla="*/ 73083696 h 549"/>
                <a:gd name="T60" fmla="*/ 428427147 w 231"/>
                <a:gd name="T61" fmla="*/ 115927121 h 549"/>
                <a:gd name="T62" fmla="*/ 405746503 w 231"/>
                <a:gd name="T63" fmla="*/ 166330217 h 549"/>
                <a:gd name="T64" fmla="*/ 410786823 w 231"/>
                <a:gd name="T65" fmla="*/ 214212365 h 549"/>
                <a:gd name="T66" fmla="*/ 511593210 w 231"/>
                <a:gd name="T67" fmla="*/ 211693004 h 549"/>
                <a:gd name="T68" fmla="*/ 559475450 w 231"/>
                <a:gd name="T69" fmla="*/ 138607720 h 549"/>
                <a:gd name="T70" fmla="*/ 559475450 w 231"/>
                <a:gd name="T71" fmla="*/ 138607720 h 5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1"/>
                <a:gd name="T109" fmla="*/ 0 h 549"/>
                <a:gd name="T110" fmla="*/ 231 w 231"/>
                <a:gd name="T111" fmla="*/ 549 h 5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1" h="549">
                  <a:moveTo>
                    <a:pt x="222" y="55"/>
                  </a:moveTo>
                  <a:lnTo>
                    <a:pt x="231" y="64"/>
                  </a:lnTo>
                  <a:lnTo>
                    <a:pt x="193" y="122"/>
                  </a:lnTo>
                  <a:lnTo>
                    <a:pt x="180" y="136"/>
                  </a:lnTo>
                  <a:lnTo>
                    <a:pt x="184" y="201"/>
                  </a:lnTo>
                  <a:lnTo>
                    <a:pt x="214" y="238"/>
                  </a:lnTo>
                  <a:lnTo>
                    <a:pt x="190" y="281"/>
                  </a:lnTo>
                  <a:lnTo>
                    <a:pt x="170" y="289"/>
                  </a:lnTo>
                  <a:lnTo>
                    <a:pt x="149" y="289"/>
                  </a:lnTo>
                  <a:lnTo>
                    <a:pt x="154" y="324"/>
                  </a:lnTo>
                  <a:lnTo>
                    <a:pt x="122" y="335"/>
                  </a:lnTo>
                  <a:lnTo>
                    <a:pt x="129" y="363"/>
                  </a:lnTo>
                  <a:lnTo>
                    <a:pt x="109" y="429"/>
                  </a:lnTo>
                  <a:lnTo>
                    <a:pt x="133" y="448"/>
                  </a:lnTo>
                  <a:lnTo>
                    <a:pt x="120" y="482"/>
                  </a:lnTo>
                  <a:lnTo>
                    <a:pt x="97" y="519"/>
                  </a:lnTo>
                  <a:lnTo>
                    <a:pt x="110" y="544"/>
                  </a:lnTo>
                  <a:lnTo>
                    <a:pt x="80" y="549"/>
                  </a:lnTo>
                  <a:lnTo>
                    <a:pt x="55" y="519"/>
                  </a:lnTo>
                  <a:lnTo>
                    <a:pt x="51" y="425"/>
                  </a:lnTo>
                  <a:lnTo>
                    <a:pt x="13" y="267"/>
                  </a:lnTo>
                  <a:lnTo>
                    <a:pt x="25" y="212"/>
                  </a:lnTo>
                  <a:lnTo>
                    <a:pt x="0" y="140"/>
                  </a:lnTo>
                  <a:lnTo>
                    <a:pt x="17" y="49"/>
                  </a:lnTo>
                  <a:lnTo>
                    <a:pt x="31" y="30"/>
                  </a:lnTo>
                  <a:lnTo>
                    <a:pt x="28" y="17"/>
                  </a:lnTo>
                  <a:lnTo>
                    <a:pt x="47" y="0"/>
                  </a:lnTo>
                  <a:lnTo>
                    <a:pt x="90" y="3"/>
                  </a:lnTo>
                  <a:lnTo>
                    <a:pt x="114" y="28"/>
                  </a:lnTo>
                  <a:lnTo>
                    <a:pt x="141" y="29"/>
                  </a:lnTo>
                  <a:lnTo>
                    <a:pt x="170" y="46"/>
                  </a:lnTo>
                  <a:lnTo>
                    <a:pt x="161" y="66"/>
                  </a:lnTo>
                  <a:lnTo>
                    <a:pt x="163" y="85"/>
                  </a:lnTo>
                  <a:lnTo>
                    <a:pt x="203" y="84"/>
                  </a:lnTo>
                  <a:lnTo>
                    <a:pt x="222" y="5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3" name="Freeform 241"/>
            <p:cNvSpPr>
              <a:spLocks/>
            </p:cNvSpPr>
            <p:nvPr/>
          </p:nvSpPr>
          <p:spPr bwMode="gray">
            <a:xfrm>
              <a:off x="2970213" y="5854700"/>
              <a:ext cx="61912" cy="85725"/>
            </a:xfrm>
            <a:custGeom>
              <a:avLst/>
              <a:gdLst>
                <a:gd name="T0" fmla="*/ 55442990 w 39"/>
                <a:gd name="T1" fmla="*/ 0 h 54"/>
                <a:gd name="T2" fmla="*/ 0 w 39"/>
                <a:gd name="T3" fmla="*/ 126007813 h 54"/>
                <a:gd name="T4" fmla="*/ 95765164 w 39"/>
                <a:gd name="T5" fmla="*/ 136088438 h 54"/>
                <a:gd name="T6" fmla="*/ 98284506 w 39"/>
                <a:gd name="T7" fmla="*/ 52924075 h 54"/>
                <a:gd name="T8" fmla="*/ 55442990 w 39"/>
                <a:gd name="T9" fmla="*/ 0 h 54"/>
                <a:gd name="T10" fmla="*/ 55442990 w 39"/>
                <a:gd name="T11" fmla="*/ 0 h 54"/>
                <a:gd name="T12" fmla="*/ 0 60000 65536"/>
                <a:gd name="T13" fmla="*/ 0 60000 65536"/>
                <a:gd name="T14" fmla="*/ 0 60000 65536"/>
                <a:gd name="T15" fmla="*/ 0 60000 65536"/>
                <a:gd name="T16" fmla="*/ 0 60000 65536"/>
                <a:gd name="T17" fmla="*/ 0 60000 65536"/>
                <a:gd name="T18" fmla="*/ 0 w 39"/>
                <a:gd name="T19" fmla="*/ 0 h 54"/>
                <a:gd name="T20" fmla="*/ 39 w 39"/>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39" h="54">
                  <a:moveTo>
                    <a:pt x="22" y="0"/>
                  </a:moveTo>
                  <a:lnTo>
                    <a:pt x="0" y="50"/>
                  </a:lnTo>
                  <a:lnTo>
                    <a:pt x="38" y="54"/>
                  </a:lnTo>
                  <a:lnTo>
                    <a:pt x="39" y="21"/>
                  </a:lnTo>
                  <a:lnTo>
                    <a:pt x="2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4" name="Freeform 242"/>
            <p:cNvSpPr>
              <a:spLocks/>
            </p:cNvSpPr>
            <p:nvPr/>
          </p:nvSpPr>
          <p:spPr bwMode="gray">
            <a:xfrm>
              <a:off x="3038475" y="5894388"/>
              <a:ext cx="68263" cy="47625"/>
            </a:xfrm>
            <a:custGeom>
              <a:avLst/>
              <a:gdLst>
                <a:gd name="T0" fmla="*/ 0 w 43"/>
                <a:gd name="T1" fmla="*/ 0 h 30"/>
                <a:gd name="T2" fmla="*/ 2520968 w 43"/>
                <a:gd name="T3" fmla="*/ 75604688 h 30"/>
                <a:gd name="T4" fmla="*/ 60484193 w 43"/>
                <a:gd name="T5" fmla="*/ 70564375 h 30"/>
                <a:gd name="T6" fmla="*/ 108368306 w 43"/>
                <a:gd name="T7" fmla="*/ 37803138 h 30"/>
                <a:gd name="T8" fmla="*/ 25201747 w 43"/>
                <a:gd name="T9" fmla="*/ 20161250 h 30"/>
                <a:gd name="T10" fmla="*/ 0 w 43"/>
                <a:gd name="T11" fmla="*/ 0 h 30"/>
                <a:gd name="T12" fmla="*/ 0 w 43"/>
                <a:gd name="T13" fmla="*/ 0 h 30"/>
                <a:gd name="T14" fmla="*/ 0 60000 65536"/>
                <a:gd name="T15" fmla="*/ 0 60000 65536"/>
                <a:gd name="T16" fmla="*/ 0 60000 65536"/>
                <a:gd name="T17" fmla="*/ 0 60000 65536"/>
                <a:gd name="T18" fmla="*/ 0 60000 65536"/>
                <a:gd name="T19" fmla="*/ 0 60000 65536"/>
                <a:gd name="T20" fmla="*/ 0 60000 65536"/>
                <a:gd name="T21" fmla="*/ 0 w 43"/>
                <a:gd name="T22" fmla="*/ 0 h 30"/>
                <a:gd name="T23" fmla="*/ 43 w 4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0">
                  <a:moveTo>
                    <a:pt x="0" y="0"/>
                  </a:moveTo>
                  <a:lnTo>
                    <a:pt x="1" y="30"/>
                  </a:lnTo>
                  <a:lnTo>
                    <a:pt x="24" y="28"/>
                  </a:lnTo>
                  <a:lnTo>
                    <a:pt x="43" y="15"/>
                  </a:lnTo>
                  <a:lnTo>
                    <a:pt x="10" y="8"/>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5" name="Freeform 243"/>
            <p:cNvSpPr>
              <a:spLocks/>
            </p:cNvSpPr>
            <p:nvPr/>
          </p:nvSpPr>
          <p:spPr bwMode="gray">
            <a:xfrm>
              <a:off x="2782888" y="4878388"/>
              <a:ext cx="209550" cy="1028700"/>
            </a:xfrm>
            <a:custGeom>
              <a:avLst/>
              <a:gdLst>
                <a:gd name="T0" fmla="*/ 332660625 w 132"/>
                <a:gd name="T1" fmla="*/ 1532255000 h 648"/>
                <a:gd name="T2" fmla="*/ 289817175 w 132"/>
                <a:gd name="T3" fmla="*/ 1580138763 h 648"/>
                <a:gd name="T4" fmla="*/ 287297813 w 132"/>
                <a:gd name="T5" fmla="*/ 1633061250 h 648"/>
                <a:gd name="T6" fmla="*/ 204131863 w 132"/>
                <a:gd name="T7" fmla="*/ 1587698438 h 648"/>
                <a:gd name="T8" fmla="*/ 118446550 w 132"/>
                <a:gd name="T9" fmla="*/ 1461690625 h 648"/>
                <a:gd name="T10" fmla="*/ 93244988 w 132"/>
                <a:gd name="T11" fmla="*/ 1418848763 h 648"/>
                <a:gd name="T12" fmla="*/ 128527175 w 132"/>
                <a:gd name="T13" fmla="*/ 1370965000 h 648"/>
                <a:gd name="T14" fmla="*/ 126007813 w 132"/>
                <a:gd name="T15" fmla="*/ 1313002200 h 648"/>
                <a:gd name="T16" fmla="*/ 83165950 w 132"/>
                <a:gd name="T17" fmla="*/ 1297881263 h 648"/>
                <a:gd name="T18" fmla="*/ 50403125 w 132"/>
                <a:gd name="T19" fmla="*/ 1270158750 h 648"/>
                <a:gd name="T20" fmla="*/ 55443438 w 132"/>
                <a:gd name="T21" fmla="*/ 1237395925 h 648"/>
                <a:gd name="T22" fmla="*/ 98285300 w 132"/>
                <a:gd name="T23" fmla="*/ 1227315300 h 648"/>
                <a:gd name="T24" fmla="*/ 108365925 w 132"/>
                <a:gd name="T25" fmla="*/ 1038304375 h 648"/>
                <a:gd name="T26" fmla="*/ 42841863 w 132"/>
                <a:gd name="T27" fmla="*/ 1000501238 h 648"/>
                <a:gd name="T28" fmla="*/ 0 w 132"/>
                <a:gd name="T29" fmla="*/ 20161250 h 648"/>
                <a:gd name="T30" fmla="*/ 10080625 w 132"/>
                <a:gd name="T31" fmla="*/ 0 h 648"/>
                <a:gd name="T32" fmla="*/ 95765938 w 132"/>
                <a:gd name="T33" fmla="*/ 194052825 h 648"/>
                <a:gd name="T34" fmla="*/ 123486863 w 132"/>
                <a:gd name="T35" fmla="*/ 194052825 h 648"/>
                <a:gd name="T36" fmla="*/ 133567488 w 132"/>
                <a:gd name="T37" fmla="*/ 226814063 h 648"/>
                <a:gd name="T38" fmla="*/ 95765938 w 132"/>
                <a:gd name="T39" fmla="*/ 269655925 h 648"/>
                <a:gd name="T40" fmla="*/ 52922488 w 132"/>
                <a:gd name="T41" fmla="*/ 504031250 h 648"/>
                <a:gd name="T42" fmla="*/ 113406238 w 132"/>
                <a:gd name="T43" fmla="*/ 685482500 h 648"/>
                <a:gd name="T44" fmla="*/ 85685313 w 132"/>
                <a:gd name="T45" fmla="*/ 824090300 h 648"/>
                <a:gd name="T46" fmla="*/ 181451250 w 132"/>
                <a:gd name="T47" fmla="*/ 1227315300 h 648"/>
                <a:gd name="T48" fmla="*/ 191531875 w 132"/>
                <a:gd name="T49" fmla="*/ 1461690625 h 648"/>
                <a:gd name="T50" fmla="*/ 262096250 w 132"/>
                <a:gd name="T51" fmla="*/ 1544856575 h 648"/>
                <a:gd name="T52" fmla="*/ 332660625 w 132"/>
                <a:gd name="T53" fmla="*/ 1532255000 h 648"/>
                <a:gd name="T54" fmla="*/ 332660625 w 132"/>
                <a:gd name="T55" fmla="*/ 1532255000 h 6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
                <a:gd name="T85" fmla="*/ 0 h 648"/>
                <a:gd name="T86" fmla="*/ 132 w 132"/>
                <a:gd name="T87" fmla="*/ 648 h 6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 h="648">
                  <a:moveTo>
                    <a:pt x="132" y="608"/>
                  </a:moveTo>
                  <a:lnTo>
                    <a:pt x="115" y="627"/>
                  </a:lnTo>
                  <a:lnTo>
                    <a:pt x="114" y="648"/>
                  </a:lnTo>
                  <a:lnTo>
                    <a:pt x="81" y="630"/>
                  </a:lnTo>
                  <a:lnTo>
                    <a:pt x="47" y="580"/>
                  </a:lnTo>
                  <a:lnTo>
                    <a:pt x="37" y="563"/>
                  </a:lnTo>
                  <a:lnTo>
                    <a:pt x="51" y="544"/>
                  </a:lnTo>
                  <a:lnTo>
                    <a:pt x="50" y="521"/>
                  </a:lnTo>
                  <a:lnTo>
                    <a:pt x="33" y="515"/>
                  </a:lnTo>
                  <a:lnTo>
                    <a:pt x="20" y="504"/>
                  </a:lnTo>
                  <a:lnTo>
                    <a:pt x="22" y="491"/>
                  </a:lnTo>
                  <a:lnTo>
                    <a:pt x="39" y="487"/>
                  </a:lnTo>
                  <a:lnTo>
                    <a:pt x="43" y="412"/>
                  </a:lnTo>
                  <a:lnTo>
                    <a:pt x="17" y="397"/>
                  </a:lnTo>
                  <a:lnTo>
                    <a:pt x="0" y="8"/>
                  </a:lnTo>
                  <a:lnTo>
                    <a:pt x="4" y="0"/>
                  </a:lnTo>
                  <a:lnTo>
                    <a:pt x="38" y="77"/>
                  </a:lnTo>
                  <a:lnTo>
                    <a:pt x="49" y="77"/>
                  </a:lnTo>
                  <a:lnTo>
                    <a:pt x="53" y="90"/>
                  </a:lnTo>
                  <a:lnTo>
                    <a:pt x="38" y="107"/>
                  </a:lnTo>
                  <a:lnTo>
                    <a:pt x="21" y="200"/>
                  </a:lnTo>
                  <a:lnTo>
                    <a:pt x="45" y="272"/>
                  </a:lnTo>
                  <a:lnTo>
                    <a:pt x="34" y="327"/>
                  </a:lnTo>
                  <a:lnTo>
                    <a:pt x="72" y="487"/>
                  </a:lnTo>
                  <a:lnTo>
                    <a:pt x="76" y="580"/>
                  </a:lnTo>
                  <a:lnTo>
                    <a:pt x="104" y="613"/>
                  </a:lnTo>
                  <a:lnTo>
                    <a:pt x="132" y="60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6" name="Freeform 244"/>
            <p:cNvSpPr>
              <a:spLocks/>
            </p:cNvSpPr>
            <p:nvPr/>
          </p:nvSpPr>
          <p:spPr bwMode="gray">
            <a:xfrm>
              <a:off x="2806700" y="5532438"/>
              <a:ext cx="20638" cy="44450"/>
            </a:xfrm>
            <a:custGeom>
              <a:avLst/>
              <a:gdLst>
                <a:gd name="T0" fmla="*/ 15121304 w 13"/>
                <a:gd name="T1" fmla="*/ 0 h 28"/>
                <a:gd name="T2" fmla="*/ 0 w 13"/>
                <a:gd name="T3" fmla="*/ 25201563 h 28"/>
                <a:gd name="T4" fmla="*/ 5040435 w 13"/>
                <a:gd name="T5" fmla="*/ 70564375 h 28"/>
                <a:gd name="T6" fmla="*/ 25202173 w 13"/>
                <a:gd name="T7" fmla="*/ 70564375 h 28"/>
                <a:gd name="T8" fmla="*/ 32763619 w 13"/>
                <a:gd name="T9" fmla="*/ 15120938 h 28"/>
                <a:gd name="T10" fmla="*/ 15121304 w 13"/>
                <a:gd name="T11" fmla="*/ 0 h 28"/>
                <a:gd name="T12" fmla="*/ 15121304 w 13"/>
                <a:gd name="T13" fmla="*/ 0 h 28"/>
                <a:gd name="T14" fmla="*/ 0 60000 65536"/>
                <a:gd name="T15" fmla="*/ 0 60000 65536"/>
                <a:gd name="T16" fmla="*/ 0 60000 65536"/>
                <a:gd name="T17" fmla="*/ 0 60000 65536"/>
                <a:gd name="T18" fmla="*/ 0 60000 65536"/>
                <a:gd name="T19" fmla="*/ 0 60000 65536"/>
                <a:gd name="T20" fmla="*/ 0 60000 65536"/>
                <a:gd name="T21" fmla="*/ 0 w 13"/>
                <a:gd name="T22" fmla="*/ 0 h 28"/>
                <a:gd name="T23" fmla="*/ 13 w 13"/>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8">
                  <a:moveTo>
                    <a:pt x="6" y="0"/>
                  </a:moveTo>
                  <a:lnTo>
                    <a:pt x="0" y="10"/>
                  </a:lnTo>
                  <a:lnTo>
                    <a:pt x="2" y="28"/>
                  </a:lnTo>
                  <a:lnTo>
                    <a:pt x="10" y="28"/>
                  </a:lnTo>
                  <a:lnTo>
                    <a:pt x="13" y="6"/>
                  </a:lnTo>
                  <a:lnTo>
                    <a:pt x="6"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7" name="Freeform 245"/>
            <p:cNvSpPr>
              <a:spLocks/>
            </p:cNvSpPr>
            <p:nvPr/>
          </p:nvSpPr>
          <p:spPr bwMode="gray">
            <a:xfrm>
              <a:off x="2681288" y="4287838"/>
              <a:ext cx="911225" cy="942975"/>
            </a:xfrm>
            <a:custGeom>
              <a:avLst/>
              <a:gdLst>
                <a:gd name="T0" fmla="*/ 899694988 w 574"/>
                <a:gd name="T1" fmla="*/ 1496972813 h 594"/>
                <a:gd name="T2" fmla="*/ 982860938 w 574"/>
                <a:gd name="T3" fmla="*/ 1340723125 h 594"/>
                <a:gd name="T4" fmla="*/ 985380300 w 574"/>
                <a:gd name="T5" fmla="*/ 1207154050 h 594"/>
                <a:gd name="T6" fmla="*/ 1136589675 w 574"/>
                <a:gd name="T7" fmla="*/ 1108868750 h 594"/>
                <a:gd name="T8" fmla="*/ 1222274988 w 574"/>
                <a:gd name="T9" fmla="*/ 1108868750 h 594"/>
                <a:gd name="T10" fmla="*/ 1290320000 w 574"/>
                <a:gd name="T11" fmla="*/ 992941563 h 594"/>
                <a:gd name="T12" fmla="*/ 1305440938 w 574"/>
                <a:gd name="T13" fmla="*/ 773687175 h 594"/>
                <a:gd name="T14" fmla="*/ 1275199063 w 574"/>
                <a:gd name="T15" fmla="*/ 713205013 h 594"/>
                <a:gd name="T16" fmla="*/ 1439010013 w 574"/>
                <a:gd name="T17" fmla="*/ 567034363 h 594"/>
                <a:gd name="T18" fmla="*/ 1446569688 w 574"/>
                <a:gd name="T19" fmla="*/ 400704050 h 594"/>
                <a:gd name="T20" fmla="*/ 1222274988 w 574"/>
                <a:gd name="T21" fmla="*/ 294857488 h 594"/>
                <a:gd name="T22" fmla="*/ 955138425 w 574"/>
                <a:gd name="T23" fmla="*/ 211693125 h 594"/>
                <a:gd name="T24" fmla="*/ 831651563 w 574"/>
                <a:gd name="T25" fmla="*/ 196572188 h 594"/>
                <a:gd name="T26" fmla="*/ 864412800 w 574"/>
                <a:gd name="T27" fmla="*/ 128527175 h 594"/>
                <a:gd name="T28" fmla="*/ 856853125 w 574"/>
                <a:gd name="T29" fmla="*/ 20161250 h 594"/>
                <a:gd name="T30" fmla="*/ 826611250 w 574"/>
                <a:gd name="T31" fmla="*/ 10080625 h 594"/>
                <a:gd name="T32" fmla="*/ 788808113 w 574"/>
                <a:gd name="T33" fmla="*/ 93246575 h 594"/>
                <a:gd name="T34" fmla="*/ 763606550 w 574"/>
                <a:gd name="T35" fmla="*/ 118446550 h 594"/>
                <a:gd name="T36" fmla="*/ 710684063 w 574"/>
                <a:gd name="T37" fmla="*/ 95765938 h 594"/>
                <a:gd name="T38" fmla="*/ 526711863 w 574"/>
                <a:gd name="T39" fmla="*/ 158769050 h 594"/>
                <a:gd name="T40" fmla="*/ 463708750 w 574"/>
                <a:gd name="T41" fmla="*/ 83165950 h 594"/>
                <a:gd name="T42" fmla="*/ 473789375 w 574"/>
                <a:gd name="T43" fmla="*/ 0 h 594"/>
                <a:gd name="T44" fmla="*/ 418345938 w 574"/>
                <a:gd name="T45" fmla="*/ 57962800 h 594"/>
                <a:gd name="T46" fmla="*/ 352821875 w 574"/>
                <a:gd name="T47" fmla="*/ 25201563 h 594"/>
                <a:gd name="T48" fmla="*/ 345262200 w 574"/>
                <a:gd name="T49" fmla="*/ 32761238 h 594"/>
                <a:gd name="T50" fmla="*/ 345262200 w 574"/>
                <a:gd name="T51" fmla="*/ 63003113 h 594"/>
                <a:gd name="T52" fmla="*/ 403225000 w 574"/>
                <a:gd name="T53" fmla="*/ 93246575 h 594"/>
                <a:gd name="T54" fmla="*/ 320059050 w 574"/>
                <a:gd name="T55" fmla="*/ 176410938 h 594"/>
                <a:gd name="T56" fmla="*/ 267136563 w 574"/>
                <a:gd name="T57" fmla="*/ 176410938 h 594"/>
                <a:gd name="T58" fmla="*/ 214212488 w 574"/>
                <a:gd name="T59" fmla="*/ 126007813 h 594"/>
                <a:gd name="T60" fmla="*/ 156249688 w 574"/>
                <a:gd name="T61" fmla="*/ 128527175 h 594"/>
                <a:gd name="T62" fmla="*/ 146169063 w 574"/>
                <a:gd name="T63" fmla="*/ 191531875 h 594"/>
                <a:gd name="T64" fmla="*/ 181451250 w 574"/>
                <a:gd name="T65" fmla="*/ 234373738 h 594"/>
                <a:gd name="T66" fmla="*/ 141128750 w 574"/>
                <a:gd name="T67" fmla="*/ 362902500 h 594"/>
                <a:gd name="T68" fmla="*/ 93244988 w 574"/>
                <a:gd name="T69" fmla="*/ 365423450 h 594"/>
                <a:gd name="T70" fmla="*/ 17640300 w 574"/>
                <a:gd name="T71" fmla="*/ 415824988 h 594"/>
                <a:gd name="T72" fmla="*/ 0 w 574"/>
                <a:gd name="T73" fmla="*/ 506550613 h 594"/>
                <a:gd name="T74" fmla="*/ 63003113 w 574"/>
                <a:gd name="T75" fmla="*/ 577114988 h 594"/>
                <a:gd name="T76" fmla="*/ 75604688 w 574"/>
                <a:gd name="T77" fmla="*/ 561994050 h 594"/>
                <a:gd name="T78" fmla="*/ 123486863 w 574"/>
                <a:gd name="T79" fmla="*/ 551913425 h 594"/>
                <a:gd name="T80" fmla="*/ 161290000 w 574"/>
                <a:gd name="T81" fmla="*/ 617437488 h 594"/>
                <a:gd name="T82" fmla="*/ 274696238 w 574"/>
                <a:gd name="T83" fmla="*/ 569555313 h 594"/>
                <a:gd name="T84" fmla="*/ 317539688 w 574"/>
                <a:gd name="T85" fmla="*/ 572074675 h 594"/>
                <a:gd name="T86" fmla="*/ 345262200 w 574"/>
                <a:gd name="T87" fmla="*/ 677922825 h 594"/>
                <a:gd name="T88" fmla="*/ 506550613 w 574"/>
                <a:gd name="T89" fmla="*/ 728325950 h 594"/>
                <a:gd name="T90" fmla="*/ 536792488 w 574"/>
                <a:gd name="T91" fmla="*/ 814009675 h 594"/>
                <a:gd name="T92" fmla="*/ 602316550 w 574"/>
                <a:gd name="T93" fmla="*/ 821570938 h 594"/>
                <a:gd name="T94" fmla="*/ 635079375 w 574"/>
                <a:gd name="T95" fmla="*/ 902215938 h 594"/>
                <a:gd name="T96" fmla="*/ 612397175 w 574"/>
                <a:gd name="T97" fmla="*/ 975299675 h 594"/>
                <a:gd name="T98" fmla="*/ 642639050 w 574"/>
                <a:gd name="T99" fmla="*/ 1013102813 h 594"/>
                <a:gd name="T100" fmla="*/ 640119688 w 574"/>
                <a:gd name="T101" fmla="*/ 1068546250 h 594"/>
                <a:gd name="T102" fmla="*/ 715724375 w 574"/>
                <a:gd name="T103" fmla="*/ 1060984988 h 594"/>
                <a:gd name="T104" fmla="*/ 788808113 w 574"/>
                <a:gd name="T105" fmla="*/ 1151710613 h 594"/>
                <a:gd name="T106" fmla="*/ 781248438 w 574"/>
                <a:gd name="T107" fmla="*/ 1214715313 h 594"/>
                <a:gd name="T108" fmla="*/ 824090300 w 574"/>
                <a:gd name="T109" fmla="*/ 1247476550 h 594"/>
                <a:gd name="T110" fmla="*/ 720764688 w 574"/>
                <a:gd name="T111" fmla="*/ 1398687513 h 594"/>
                <a:gd name="T112" fmla="*/ 899694988 w 574"/>
                <a:gd name="T113" fmla="*/ 1496972813 h 594"/>
                <a:gd name="T114" fmla="*/ 899694988 w 574"/>
                <a:gd name="T115" fmla="*/ 1496972813 h 5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4"/>
                <a:gd name="T175" fmla="*/ 0 h 594"/>
                <a:gd name="T176" fmla="*/ 574 w 574"/>
                <a:gd name="T177" fmla="*/ 594 h 5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4" h="594">
                  <a:moveTo>
                    <a:pt x="357" y="594"/>
                  </a:moveTo>
                  <a:lnTo>
                    <a:pt x="390" y="532"/>
                  </a:lnTo>
                  <a:lnTo>
                    <a:pt x="391" y="479"/>
                  </a:lnTo>
                  <a:lnTo>
                    <a:pt x="451" y="440"/>
                  </a:lnTo>
                  <a:lnTo>
                    <a:pt x="485" y="440"/>
                  </a:lnTo>
                  <a:lnTo>
                    <a:pt x="512" y="394"/>
                  </a:lnTo>
                  <a:lnTo>
                    <a:pt x="518" y="307"/>
                  </a:lnTo>
                  <a:lnTo>
                    <a:pt x="506" y="283"/>
                  </a:lnTo>
                  <a:lnTo>
                    <a:pt x="571" y="225"/>
                  </a:lnTo>
                  <a:lnTo>
                    <a:pt x="574" y="159"/>
                  </a:lnTo>
                  <a:lnTo>
                    <a:pt x="485" y="117"/>
                  </a:lnTo>
                  <a:lnTo>
                    <a:pt x="379" y="84"/>
                  </a:lnTo>
                  <a:lnTo>
                    <a:pt x="330" y="78"/>
                  </a:lnTo>
                  <a:lnTo>
                    <a:pt x="343" y="51"/>
                  </a:lnTo>
                  <a:lnTo>
                    <a:pt x="340" y="8"/>
                  </a:lnTo>
                  <a:lnTo>
                    <a:pt x="328" y="4"/>
                  </a:lnTo>
                  <a:lnTo>
                    <a:pt x="313" y="37"/>
                  </a:lnTo>
                  <a:lnTo>
                    <a:pt x="303" y="47"/>
                  </a:lnTo>
                  <a:lnTo>
                    <a:pt x="282" y="38"/>
                  </a:lnTo>
                  <a:lnTo>
                    <a:pt x="209" y="63"/>
                  </a:lnTo>
                  <a:lnTo>
                    <a:pt x="184" y="33"/>
                  </a:lnTo>
                  <a:lnTo>
                    <a:pt x="188" y="0"/>
                  </a:lnTo>
                  <a:lnTo>
                    <a:pt x="166" y="23"/>
                  </a:lnTo>
                  <a:lnTo>
                    <a:pt x="140" y="10"/>
                  </a:lnTo>
                  <a:lnTo>
                    <a:pt x="137" y="13"/>
                  </a:lnTo>
                  <a:lnTo>
                    <a:pt x="137" y="25"/>
                  </a:lnTo>
                  <a:lnTo>
                    <a:pt x="160" y="37"/>
                  </a:lnTo>
                  <a:lnTo>
                    <a:pt x="127" y="70"/>
                  </a:lnTo>
                  <a:lnTo>
                    <a:pt x="106" y="70"/>
                  </a:lnTo>
                  <a:lnTo>
                    <a:pt x="85" y="50"/>
                  </a:lnTo>
                  <a:lnTo>
                    <a:pt x="62" y="51"/>
                  </a:lnTo>
                  <a:lnTo>
                    <a:pt x="58" y="76"/>
                  </a:lnTo>
                  <a:lnTo>
                    <a:pt x="72" y="93"/>
                  </a:lnTo>
                  <a:lnTo>
                    <a:pt x="56" y="144"/>
                  </a:lnTo>
                  <a:lnTo>
                    <a:pt x="37" y="145"/>
                  </a:lnTo>
                  <a:lnTo>
                    <a:pt x="7" y="165"/>
                  </a:lnTo>
                  <a:lnTo>
                    <a:pt x="0" y="201"/>
                  </a:lnTo>
                  <a:lnTo>
                    <a:pt x="25" y="229"/>
                  </a:lnTo>
                  <a:lnTo>
                    <a:pt x="30" y="223"/>
                  </a:lnTo>
                  <a:lnTo>
                    <a:pt x="49" y="219"/>
                  </a:lnTo>
                  <a:lnTo>
                    <a:pt x="64" y="245"/>
                  </a:lnTo>
                  <a:lnTo>
                    <a:pt x="109" y="226"/>
                  </a:lnTo>
                  <a:lnTo>
                    <a:pt x="126" y="227"/>
                  </a:lnTo>
                  <a:lnTo>
                    <a:pt x="137" y="269"/>
                  </a:lnTo>
                  <a:lnTo>
                    <a:pt x="201" y="289"/>
                  </a:lnTo>
                  <a:lnTo>
                    <a:pt x="213" y="323"/>
                  </a:lnTo>
                  <a:lnTo>
                    <a:pt x="239" y="326"/>
                  </a:lnTo>
                  <a:lnTo>
                    <a:pt x="252" y="358"/>
                  </a:lnTo>
                  <a:lnTo>
                    <a:pt x="243" y="387"/>
                  </a:lnTo>
                  <a:lnTo>
                    <a:pt x="255" y="402"/>
                  </a:lnTo>
                  <a:lnTo>
                    <a:pt x="254" y="424"/>
                  </a:lnTo>
                  <a:lnTo>
                    <a:pt x="284" y="421"/>
                  </a:lnTo>
                  <a:lnTo>
                    <a:pt x="313" y="457"/>
                  </a:lnTo>
                  <a:lnTo>
                    <a:pt x="310" y="482"/>
                  </a:lnTo>
                  <a:lnTo>
                    <a:pt x="327" y="495"/>
                  </a:lnTo>
                  <a:lnTo>
                    <a:pt x="286" y="555"/>
                  </a:lnTo>
                  <a:lnTo>
                    <a:pt x="357" y="59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8" name="Freeform 246"/>
            <p:cNvSpPr>
              <a:spLocks/>
            </p:cNvSpPr>
            <p:nvPr/>
          </p:nvSpPr>
          <p:spPr bwMode="gray">
            <a:xfrm>
              <a:off x="2336800" y="3921125"/>
              <a:ext cx="31750" cy="42863"/>
            </a:xfrm>
            <a:custGeom>
              <a:avLst/>
              <a:gdLst>
                <a:gd name="T0" fmla="*/ 0 w 20"/>
                <a:gd name="T1" fmla="*/ 20161485 h 27"/>
                <a:gd name="T2" fmla="*/ 0 w 20"/>
                <a:gd name="T3" fmla="*/ 68045806 h 27"/>
                <a:gd name="T4" fmla="*/ 10080625 w 20"/>
                <a:gd name="T5" fmla="*/ 68045806 h 27"/>
                <a:gd name="T6" fmla="*/ 50403125 w 20"/>
                <a:gd name="T7" fmla="*/ 0 h 27"/>
                <a:gd name="T8" fmla="*/ 22682200 w 20"/>
                <a:gd name="T9" fmla="*/ 0 h 27"/>
                <a:gd name="T10" fmla="*/ 0 w 20"/>
                <a:gd name="T11" fmla="*/ 20161485 h 27"/>
                <a:gd name="T12" fmla="*/ 0 w 20"/>
                <a:gd name="T13" fmla="*/ 20161485 h 27"/>
                <a:gd name="T14" fmla="*/ 0 60000 65536"/>
                <a:gd name="T15" fmla="*/ 0 60000 65536"/>
                <a:gd name="T16" fmla="*/ 0 60000 65536"/>
                <a:gd name="T17" fmla="*/ 0 60000 65536"/>
                <a:gd name="T18" fmla="*/ 0 60000 65536"/>
                <a:gd name="T19" fmla="*/ 0 60000 65536"/>
                <a:gd name="T20" fmla="*/ 0 60000 65536"/>
                <a:gd name="T21" fmla="*/ 0 w 20"/>
                <a:gd name="T22" fmla="*/ 0 h 27"/>
                <a:gd name="T23" fmla="*/ 20 w 2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7">
                  <a:moveTo>
                    <a:pt x="0" y="8"/>
                  </a:moveTo>
                  <a:lnTo>
                    <a:pt x="0" y="27"/>
                  </a:lnTo>
                  <a:lnTo>
                    <a:pt x="4" y="27"/>
                  </a:lnTo>
                  <a:lnTo>
                    <a:pt x="20" y="0"/>
                  </a:lnTo>
                  <a:lnTo>
                    <a:pt x="9" y="0"/>
                  </a:lnTo>
                  <a:lnTo>
                    <a:pt x="0" y="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699" name="Freeform 247"/>
            <p:cNvSpPr>
              <a:spLocks/>
            </p:cNvSpPr>
            <p:nvPr/>
          </p:nvSpPr>
          <p:spPr bwMode="gray">
            <a:xfrm>
              <a:off x="4919663" y="1722438"/>
              <a:ext cx="2962275" cy="1603375"/>
            </a:xfrm>
            <a:custGeom>
              <a:avLst/>
              <a:gdLst>
                <a:gd name="T0" fmla="*/ 2147483647 w 1866"/>
                <a:gd name="T1" fmla="*/ 773688763 h 1010"/>
                <a:gd name="T2" fmla="*/ 2147483647 w 1866"/>
                <a:gd name="T3" fmla="*/ 710684063 h 1010"/>
                <a:gd name="T4" fmla="*/ 2147483647 w 1866"/>
                <a:gd name="T5" fmla="*/ 1222276575 h 1010"/>
                <a:gd name="T6" fmla="*/ 2147483647 w 1866"/>
                <a:gd name="T7" fmla="*/ 1252518450 h 1010"/>
                <a:gd name="T8" fmla="*/ 2147483647 w 1866"/>
                <a:gd name="T9" fmla="*/ 1033264063 h 1010"/>
                <a:gd name="T10" fmla="*/ 2147483647 w 1866"/>
                <a:gd name="T11" fmla="*/ 786288750 h 1010"/>
                <a:gd name="T12" fmla="*/ 2147483647 w 1866"/>
                <a:gd name="T13" fmla="*/ 534273125 h 1010"/>
                <a:gd name="T14" fmla="*/ 2147483647 w 1866"/>
                <a:gd name="T15" fmla="*/ 393144375 h 1010"/>
                <a:gd name="T16" fmla="*/ 2147483647 w 1866"/>
                <a:gd name="T17" fmla="*/ 269657513 h 1010"/>
                <a:gd name="T18" fmla="*/ 2147483647 w 1866"/>
                <a:gd name="T19" fmla="*/ 214214075 h 1010"/>
                <a:gd name="T20" fmla="*/ 2147483647 w 1866"/>
                <a:gd name="T21" fmla="*/ 90725625 h 1010"/>
                <a:gd name="T22" fmla="*/ 2147483647 w 1866"/>
                <a:gd name="T23" fmla="*/ 83165950 h 1010"/>
                <a:gd name="T24" fmla="*/ 2147483647 w 1866"/>
                <a:gd name="T25" fmla="*/ 216733438 h 1010"/>
                <a:gd name="T26" fmla="*/ 2147483647 w 1866"/>
                <a:gd name="T27" fmla="*/ 156249688 h 1010"/>
                <a:gd name="T28" fmla="*/ 2147483647 w 1866"/>
                <a:gd name="T29" fmla="*/ 327620313 h 1010"/>
                <a:gd name="T30" fmla="*/ 2147483647 w 1866"/>
                <a:gd name="T31" fmla="*/ 297378438 h 1010"/>
                <a:gd name="T32" fmla="*/ 2147483647 w 1866"/>
                <a:gd name="T33" fmla="*/ 355342825 h 1010"/>
                <a:gd name="T34" fmla="*/ 1985883125 w 1866"/>
                <a:gd name="T35" fmla="*/ 521673138 h 1010"/>
                <a:gd name="T36" fmla="*/ 2038807200 w 1866"/>
                <a:gd name="T37" fmla="*/ 189012513 h 1010"/>
                <a:gd name="T38" fmla="*/ 1774190000 w 1866"/>
                <a:gd name="T39" fmla="*/ 244455950 h 1010"/>
                <a:gd name="T40" fmla="*/ 1353324700 w 1866"/>
                <a:gd name="T41" fmla="*/ 635079375 h 1010"/>
                <a:gd name="T42" fmla="*/ 1290320000 w 1866"/>
                <a:gd name="T43" fmla="*/ 735885625 h 1010"/>
                <a:gd name="T44" fmla="*/ 1237395925 w 1866"/>
                <a:gd name="T45" fmla="*/ 965220638 h 1010"/>
                <a:gd name="T46" fmla="*/ 1340723125 w 1866"/>
                <a:gd name="T47" fmla="*/ 1010583450 h 1010"/>
                <a:gd name="T48" fmla="*/ 1262597488 w 1866"/>
                <a:gd name="T49" fmla="*/ 1169352500 h 1010"/>
                <a:gd name="T50" fmla="*/ 1224795938 w 1866"/>
                <a:gd name="T51" fmla="*/ 1005543138 h 1010"/>
                <a:gd name="T52" fmla="*/ 1020664075 w 1866"/>
                <a:gd name="T53" fmla="*/ 806450000 h 1010"/>
                <a:gd name="T54" fmla="*/ 1076107513 w 1866"/>
                <a:gd name="T55" fmla="*/ 995462513 h 1010"/>
                <a:gd name="T56" fmla="*/ 846772500 w 1866"/>
                <a:gd name="T57" fmla="*/ 1053425313 h 1010"/>
                <a:gd name="T58" fmla="*/ 524192500 w 1866"/>
                <a:gd name="T59" fmla="*/ 1222276575 h 1010"/>
                <a:gd name="T60" fmla="*/ 410786263 w 1866"/>
                <a:gd name="T61" fmla="*/ 1116430013 h 1010"/>
                <a:gd name="T62" fmla="*/ 430947513 w 1866"/>
                <a:gd name="T63" fmla="*/ 1287799050 h 1010"/>
                <a:gd name="T64" fmla="*/ 350302513 w 1866"/>
                <a:gd name="T65" fmla="*/ 1365924688 h 1010"/>
                <a:gd name="T66" fmla="*/ 204133450 w 1866"/>
                <a:gd name="T67" fmla="*/ 1428929388 h 1010"/>
                <a:gd name="T68" fmla="*/ 83165950 w 1866"/>
                <a:gd name="T69" fmla="*/ 1257558763 h 1010"/>
                <a:gd name="T70" fmla="*/ 309978425 w 1866"/>
                <a:gd name="T71" fmla="*/ 1189513750 h 1010"/>
                <a:gd name="T72" fmla="*/ 7561263 w 1866"/>
                <a:gd name="T73" fmla="*/ 1194554063 h 1010"/>
                <a:gd name="T74" fmla="*/ 55443438 w 1866"/>
                <a:gd name="T75" fmla="*/ 1612900000 h 1010"/>
                <a:gd name="T76" fmla="*/ 37801550 w 1866"/>
                <a:gd name="T77" fmla="*/ 1685985325 h 1010"/>
                <a:gd name="T78" fmla="*/ 105846563 w 1866"/>
                <a:gd name="T79" fmla="*/ 1867436575 h 1010"/>
                <a:gd name="T80" fmla="*/ 204133450 w 1866"/>
                <a:gd name="T81" fmla="*/ 2026205625 h 1010"/>
                <a:gd name="T82" fmla="*/ 496471575 w 1866"/>
                <a:gd name="T83" fmla="*/ 2134573138 h 1010"/>
                <a:gd name="T84" fmla="*/ 403225000 w 1866"/>
                <a:gd name="T85" fmla="*/ 2147483647 h 1010"/>
                <a:gd name="T86" fmla="*/ 554434375 w 1866"/>
                <a:gd name="T87" fmla="*/ 2147483647 h 1010"/>
                <a:gd name="T88" fmla="*/ 768648450 w 1866"/>
                <a:gd name="T89" fmla="*/ 2147483647 h 1010"/>
                <a:gd name="T90" fmla="*/ 698084075 w 1866"/>
                <a:gd name="T91" fmla="*/ 2147483647 h 1010"/>
                <a:gd name="T92" fmla="*/ 945059388 w 1866"/>
                <a:gd name="T93" fmla="*/ 2086689375 h 1010"/>
                <a:gd name="T94" fmla="*/ 1118949375 w 1866"/>
                <a:gd name="T95" fmla="*/ 1900197813 h 1010"/>
                <a:gd name="T96" fmla="*/ 1766630325 w 1866"/>
                <a:gd name="T97" fmla="*/ 1978323450 h 1010"/>
                <a:gd name="T98" fmla="*/ 2147483647 w 1866"/>
                <a:gd name="T99" fmla="*/ 1912799388 h 1010"/>
                <a:gd name="T100" fmla="*/ 2147483647 w 1866"/>
                <a:gd name="T101" fmla="*/ 1887597825 h 1010"/>
                <a:gd name="T102" fmla="*/ 2147483647 w 1866"/>
                <a:gd name="T103" fmla="*/ 1915318750 h 1010"/>
                <a:gd name="T104" fmla="*/ 2147483647 w 1866"/>
                <a:gd name="T105" fmla="*/ 1920359063 h 1010"/>
                <a:gd name="T106" fmla="*/ 2147483647 w 1866"/>
                <a:gd name="T107" fmla="*/ 1764109375 h 1010"/>
                <a:gd name="T108" fmla="*/ 2147483647 w 1866"/>
                <a:gd name="T109" fmla="*/ 1786791575 h 1010"/>
                <a:gd name="T110" fmla="*/ 2147483647 w 1866"/>
                <a:gd name="T111" fmla="*/ 1804431875 h 1010"/>
                <a:gd name="T112" fmla="*/ 2147483647 w 1866"/>
                <a:gd name="T113" fmla="*/ 2114411888 h 1010"/>
                <a:gd name="T114" fmla="*/ 2147483647 w 1866"/>
                <a:gd name="T115" fmla="*/ 2144653763 h 1010"/>
                <a:gd name="T116" fmla="*/ 2147483647 w 1866"/>
                <a:gd name="T117" fmla="*/ 1751509388 h 1010"/>
                <a:gd name="T118" fmla="*/ 2147483647 w 1866"/>
                <a:gd name="T119" fmla="*/ 1507053438 h 1010"/>
                <a:gd name="T120" fmla="*/ 2147483647 w 1866"/>
                <a:gd name="T121" fmla="*/ 1076107513 h 1010"/>
                <a:gd name="T122" fmla="*/ 2147483647 w 1866"/>
                <a:gd name="T123" fmla="*/ 1091228450 h 1010"/>
                <a:gd name="T124" fmla="*/ 2147483647 w 1866"/>
                <a:gd name="T125" fmla="*/ 962699688 h 10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6"/>
                <a:gd name="T190" fmla="*/ 0 h 1010"/>
                <a:gd name="T191" fmla="*/ 1866 w 1866"/>
                <a:gd name="T192" fmla="*/ 1010 h 10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6" h="1010">
                  <a:moveTo>
                    <a:pt x="1580" y="299"/>
                  </a:moveTo>
                  <a:lnTo>
                    <a:pt x="1589" y="331"/>
                  </a:lnTo>
                  <a:lnTo>
                    <a:pt x="1607" y="336"/>
                  </a:lnTo>
                  <a:lnTo>
                    <a:pt x="1626" y="307"/>
                  </a:lnTo>
                  <a:lnTo>
                    <a:pt x="1615" y="286"/>
                  </a:lnTo>
                  <a:lnTo>
                    <a:pt x="1619" y="269"/>
                  </a:lnTo>
                  <a:lnTo>
                    <a:pt x="1647" y="269"/>
                  </a:lnTo>
                  <a:lnTo>
                    <a:pt x="1640" y="282"/>
                  </a:lnTo>
                  <a:lnTo>
                    <a:pt x="1643" y="331"/>
                  </a:lnTo>
                  <a:lnTo>
                    <a:pt x="1603" y="429"/>
                  </a:lnTo>
                  <a:lnTo>
                    <a:pt x="1607" y="450"/>
                  </a:lnTo>
                  <a:lnTo>
                    <a:pt x="1606" y="485"/>
                  </a:lnTo>
                  <a:lnTo>
                    <a:pt x="1679" y="592"/>
                  </a:lnTo>
                  <a:lnTo>
                    <a:pt x="1694" y="596"/>
                  </a:lnTo>
                  <a:lnTo>
                    <a:pt x="1695" y="510"/>
                  </a:lnTo>
                  <a:lnTo>
                    <a:pt x="1709" y="497"/>
                  </a:lnTo>
                  <a:lnTo>
                    <a:pt x="1694" y="461"/>
                  </a:lnTo>
                  <a:lnTo>
                    <a:pt x="1707" y="447"/>
                  </a:lnTo>
                  <a:lnTo>
                    <a:pt x="1678" y="409"/>
                  </a:lnTo>
                  <a:lnTo>
                    <a:pt x="1662" y="410"/>
                  </a:lnTo>
                  <a:lnTo>
                    <a:pt x="1657" y="346"/>
                  </a:lnTo>
                  <a:lnTo>
                    <a:pt x="1698" y="336"/>
                  </a:lnTo>
                  <a:lnTo>
                    <a:pt x="1700" y="318"/>
                  </a:lnTo>
                  <a:lnTo>
                    <a:pt x="1721" y="312"/>
                  </a:lnTo>
                  <a:lnTo>
                    <a:pt x="1733" y="323"/>
                  </a:lnTo>
                  <a:lnTo>
                    <a:pt x="1747" y="264"/>
                  </a:lnTo>
                  <a:lnTo>
                    <a:pt x="1772" y="222"/>
                  </a:lnTo>
                  <a:lnTo>
                    <a:pt x="1792" y="212"/>
                  </a:lnTo>
                  <a:lnTo>
                    <a:pt x="1809" y="213"/>
                  </a:lnTo>
                  <a:lnTo>
                    <a:pt x="1809" y="194"/>
                  </a:lnTo>
                  <a:lnTo>
                    <a:pt x="1781" y="188"/>
                  </a:lnTo>
                  <a:lnTo>
                    <a:pt x="1743" y="156"/>
                  </a:lnTo>
                  <a:lnTo>
                    <a:pt x="1762" y="135"/>
                  </a:lnTo>
                  <a:lnTo>
                    <a:pt x="1746" y="100"/>
                  </a:lnTo>
                  <a:lnTo>
                    <a:pt x="1759" y="86"/>
                  </a:lnTo>
                  <a:lnTo>
                    <a:pt x="1775" y="107"/>
                  </a:lnTo>
                  <a:lnTo>
                    <a:pt x="1814" y="122"/>
                  </a:lnTo>
                  <a:lnTo>
                    <a:pt x="1858" y="126"/>
                  </a:lnTo>
                  <a:lnTo>
                    <a:pt x="1863" y="107"/>
                  </a:lnTo>
                  <a:lnTo>
                    <a:pt x="1841" y="85"/>
                  </a:lnTo>
                  <a:lnTo>
                    <a:pt x="1866" y="50"/>
                  </a:lnTo>
                  <a:lnTo>
                    <a:pt x="1809" y="30"/>
                  </a:lnTo>
                  <a:lnTo>
                    <a:pt x="1794" y="59"/>
                  </a:lnTo>
                  <a:lnTo>
                    <a:pt x="1776" y="36"/>
                  </a:lnTo>
                  <a:lnTo>
                    <a:pt x="1673" y="0"/>
                  </a:lnTo>
                  <a:lnTo>
                    <a:pt x="1575" y="17"/>
                  </a:lnTo>
                  <a:lnTo>
                    <a:pt x="1559" y="25"/>
                  </a:lnTo>
                  <a:lnTo>
                    <a:pt x="1559" y="33"/>
                  </a:lnTo>
                  <a:lnTo>
                    <a:pt x="1581" y="43"/>
                  </a:lnTo>
                  <a:lnTo>
                    <a:pt x="1579" y="68"/>
                  </a:lnTo>
                  <a:lnTo>
                    <a:pt x="1539" y="53"/>
                  </a:lnTo>
                  <a:lnTo>
                    <a:pt x="1456" y="86"/>
                  </a:lnTo>
                  <a:lnTo>
                    <a:pt x="1441" y="55"/>
                  </a:lnTo>
                  <a:lnTo>
                    <a:pt x="1384" y="55"/>
                  </a:lnTo>
                  <a:lnTo>
                    <a:pt x="1358" y="84"/>
                  </a:lnTo>
                  <a:lnTo>
                    <a:pt x="1264" y="62"/>
                  </a:lnTo>
                  <a:lnTo>
                    <a:pt x="1179" y="80"/>
                  </a:lnTo>
                  <a:lnTo>
                    <a:pt x="1168" y="106"/>
                  </a:lnTo>
                  <a:lnTo>
                    <a:pt x="1181" y="110"/>
                  </a:lnTo>
                  <a:lnTo>
                    <a:pt x="1180" y="130"/>
                  </a:lnTo>
                  <a:lnTo>
                    <a:pt x="1098" y="139"/>
                  </a:lnTo>
                  <a:lnTo>
                    <a:pt x="1103" y="165"/>
                  </a:lnTo>
                  <a:lnTo>
                    <a:pt x="1026" y="152"/>
                  </a:lnTo>
                  <a:lnTo>
                    <a:pt x="1044" y="118"/>
                  </a:lnTo>
                  <a:lnTo>
                    <a:pt x="967" y="114"/>
                  </a:lnTo>
                  <a:lnTo>
                    <a:pt x="974" y="149"/>
                  </a:lnTo>
                  <a:lnTo>
                    <a:pt x="949" y="161"/>
                  </a:lnTo>
                  <a:lnTo>
                    <a:pt x="928" y="141"/>
                  </a:lnTo>
                  <a:lnTo>
                    <a:pt x="843" y="156"/>
                  </a:lnTo>
                  <a:lnTo>
                    <a:pt x="810" y="187"/>
                  </a:lnTo>
                  <a:lnTo>
                    <a:pt x="809" y="205"/>
                  </a:lnTo>
                  <a:lnTo>
                    <a:pt x="788" y="207"/>
                  </a:lnTo>
                  <a:lnTo>
                    <a:pt x="785" y="186"/>
                  </a:lnTo>
                  <a:lnTo>
                    <a:pt x="852" y="127"/>
                  </a:lnTo>
                  <a:lnTo>
                    <a:pt x="852" y="88"/>
                  </a:lnTo>
                  <a:lnTo>
                    <a:pt x="809" y="75"/>
                  </a:lnTo>
                  <a:lnTo>
                    <a:pt x="751" y="94"/>
                  </a:lnTo>
                  <a:lnTo>
                    <a:pt x="728" y="69"/>
                  </a:lnTo>
                  <a:lnTo>
                    <a:pt x="718" y="69"/>
                  </a:lnTo>
                  <a:lnTo>
                    <a:pt x="704" y="97"/>
                  </a:lnTo>
                  <a:lnTo>
                    <a:pt x="715" y="109"/>
                  </a:lnTo>
                  <a:lnTo>
                    <a:pt x="640" y="149"/>
                  </a:lnTo>
                  <a:lnTo>
                    <a:pt x="576" y="199"/>
                  </a:lnTo>
                  <a:lnTo>
                    <a:pt x="537" y="252"/>
                  </a:lnTo>
                  <a:lnTo>
                    <a:pt x="537" y="275"/>
                  </a:lnTo>
                  <a:lnTo>
                    <a:pt x="579" y="292"/>
                  </a:lnTo>
                  <a:lnTo>
                    <a:pt x="558" y="309"/>
                  </a:lnTo>
                  <a:lnTo>
                    <a:pt x="512" y="292"/>
                  </a:lnTo>
                  <a:lnTo>
                    <a:pt x="494" y="309"/>
                  </a:lnTo>
                  <a:lnTo>
                    <a:pt x="467" y="276"/>
                  </a:lnTo>
                  <a:lnTo>
                    <a:pt x="461" y="288"/>
                  </a:lnTo>
                  <a:lnTo>
                    <a:pt x="491" y="383"/>
                  </a:lnTo>
                  <a:lnTo>
                    <a:pt x="499" y="386"/>
                  </a:lnTo>
                  <a:lnTo>
                    <a:pt x="520" y="375"/>
                  </a:lnTo>
                  <a:lnTo>
                    <a:pt x="532" y="383"/>
                  </a:lnTo>
                  <a:lnTo>
                    <a:pt x="532" y="401"/>
                  </a:lnTo>
                  <a:lnTo>
                    <a:pt x="511" y="392"/>
                  </a:lnTo>
                  <a:lnTo>
                    <a:pt x="499" y="403"/>
                  </a:lnTo>
                  <a:lnTo>
                    <a:pt x="507" y="420"/>
                  </a:lnTo>
                  <a:lnTo>
                    <a:pt x="501" y="464"/>
                  </a:lnTo>
                  <a:lnTo>
                    <a:pt x="460" y="468"/>
                  </a:lnTo>
                  <a:lnTo>
                    <a:pt x="457" y="453"/>
                  </a:lnTo>
                  <a:lnTo>
                    <a:pt x="481" y="439"/>
                  </a:lnTo>
                  <a:lnTo>
                    <a:pt x="486" y="399"/>
                  </a:lnTo>
                  <a:lnTo>
                    <a:pt x="460" y="365"/>
                  </a:lnTo>
                  <a:lnTo>
                    <a:pt x="451" y="306"/>
                  </a:lnTo>
                  <a:lnTo>
                    <a:pt x="409" y="298"/>
                  </a:lnTo>
                  <a:lnTo>
                    <a:pt x="405" y="320"/>
                  </a:lnTo>
                  <a:lnTo>
                    <a:pt x="413" y="331"/>
                  </a:lnTo>
                  <a:lnTo>
                    <a:pt x="396" y="345"/>
                  </a:lnTo>
                  <a:lnTo>
                    <a:pt x="403" y="384"/>
                  </a:lnTo>
                  <a:lnTo>
                    <a:pt x="427" y="395"/>
                  </a:lnTo>
                  <a:lnTo>
                    <a:pt x="433" y="425"/>
                  </a:lnTo>
                  <a:lnTo>
                    <a:pt x="408" y="409"/>
                  </a:lnTo>
                  <a:lnTo>
                    <a:pt x="344" y="396"/>
                  </a:lnTo>
                  <a:lnTo>
                    <a:pt x="336" y="418"/>
                  </a:lnTo>
                  <a:lnTo>
                    <a:pt x="285" y="437"/>
                  </a:lnTo>
                  <a:lnTo>
                    <a:pt x="277" y="423"/>
                  </a:lnTo>
                  <a:lnTo>
                    <a:pt x="209" y="460"/>
                  </a:lnTo>
                  <a:lnTo>
                    <a:pt x="208" y="485"/>
                  </a:lnTo>
                  <a:lnTo>
                    <a:pt x="182" y="489"/>
                  </a:lnTo>
                  <a:lnTo>
                    <a:pt x="190" y="470"/>
                  </a:lnTo>
                  <a:lnTo>
                    <a:pt x="190" y="452"/>
                  </a:lnTo>
                  <a:lnTo>
                    <a:pt x="163" y="443"/>
                  </a:lnTo>
                  <a:lnTo>
                    <a:pt x="146" y="450"/>
                  </a:lnTo>
                  <a:lnTo>
                    <a:pt x="161" y="477"/>
                  </a:lnTo>
                  <a:lnTo>
                    <a:pt x="171" y="495"/>
                  </a:lnTo>
                  <a:lnTo>
                    <a:pt x="171" y="511"/>
                  </a:lnTo>
                  <a:lnTo>
                    <a:pt x="152" y="507"/>
                  </a:lnTo>
                  <a:lnTo>
                    <a:pt x="148" y="503"/>
                  </a:lnTo>
                  <a:lnTo>
                    <a:pt x="128" y="524"/>
                  </a:lnTo>
                  <a:lnTo>
                    <a:pt x="139" y="542"/>
                  </a:lnTo>
                  <a:lnTo>
                    <a:pt x="94" y="541"/>
                  </a:lnTo>
                  <a:lnTo>
                    <a:pt x="109" y="559"/>
                  </a:lnTo>
                  <a:lnTo>
                    <a:pt x="105" y="567"/>
                  </a:lnTo>
                  <a:lnTo>
                    <a:pt x="81" y="567"/>
                  </a:lnTo>
                  <a:lnTo>
                    <a:pt x="64" y="555"/>
                  </a:lnTo>
                  <a:lnTo>
                    <a:pt x="60" y="523"/>
                  </a:lnTo>
                  <a:lnTo>
                    <a:pt x="33" y="512"/>
                  </a:lnTo>
                  <a:lnTo>
                    <a:pt x="33" y="499"/>
                  </a:lnTo>
                  <a:lnTo>
                    <a:pt x="90" y="511"/>
                  </a:lnTo>
                  <a:lnTo>
                    <a:pt x="122" y="514"/>
                  </a:lnTo>
                  <a:lnTo>
                    <a:pt x="135" y="493"/>
                  </a:lnTo>
                  <a:lnTo>
                    <a:pt x="123" y="472"/>
                  </a:lnTo>
                  <a:lnTo>
                    <a:pt x="39" y="439"/>
                  </a:lnTo>
                  <a:lnTo>
                    <a:pt x="9" y="446"/>
                  </a:lnTo>
                  <a:lnTo>
                    <a:pt x="0" y="455"/>
                  </a:lnTo>
                  <a:lnTo>
                    <a:pt x="3" y="474"/>
                  </a:lnTo>
                  <a:lnTo>
                    <a:pt x="16" y="477"/>
                  </a:lnTo>
                  <a:lnTo>
                    <a:pt x="12" y="507"/>
                  </a:lnTo>
                  <a:lnTo>
                    <a:pt x="50" y="597"/>
                  </a:lnTo>
                  <a:lnTo>
                    <a:pt x="22" y="640"/>
                  </a:lnTo>
                  <a:lnTo>
                    <a:pt x="21" y="651"/>
                  </a:lnTo>
                  <a:lnTo>
                    <a:pt x="35" y="660"/>
                  </a:lnTo>
                  <a:lnTo>
                    <a:pt x="22" y="668"/>
                  </a:lnTo>
                  <a:lnTo>
                    <a:pt x="15" y="669"/>
                  </a:lnTo>
                  <a:lnTo>
                    <a:pt x="16" y="707"/>
                  </a:lnTo>
                  <a:lnTo>
                    <a:pt x="28" y="723"/>
                  </a:lnTo>
                  <a:lnTo>
                    <a:pt x="28" y="740"/>
                  </a:lnTo>
                  <a:lnTo>
                    <a:pt x="42" y="741"/>
                  </a:lnTo>
                  <a:lnTo>
                    <a:pt x="64" y="749"/>
                  </a:lnTo>
                  <a:lnTo>
                    <a:pt x="89" y="781"/>
                  </a:lnTo>
                  <a:lnTo>
                    <a:pt x="89" y="790"/>
                  </a:lnTo>
                  <a:lnTo>
                    <a:pt x="81" y="804"/>
                  </a:lnTo>
                  <a:lnTo>
                    <a:pt x="99" y="804"/>
                  </a:lnTo>
                  <a:lnTo>
                    <a:pt x="116" y="807"/>
                  </a:lnTo>
                  <a:lnTo>
                    <a:pt x="140" y="841"/>
                  </a:lnTo>
                  <a:lnTo>
                    <a:pt x="197" y="847"/>
                  </a:lnTo>
                  <a:lnTo>
                    <a:pt x="195" y="886"/>
                  </a:lnTo>
                  <a:lnTo>
                    <a:pt x="175" y="903"/>
                  </a:lnTo>
                  <a:lnTo>
                    <a:pt x="179" y="909"/>
                  </a:lnTo>
                  <a:lnTo>
                    <a:pt x="160" y="932"/>
                  </a:lnTo>
                  <a:lnTo>
                    <a:pt x="154" y="951"/>
                  </a:lnTo>
                  <a:lnTo>
                    <a:pt x="166" y="968"/>
                  </a:lnTo>
                  <a:lnTo>
                    <a:pt x="204" y="981"/>
                  </a:lnTo>
                  <a:lnTo>
                    <a:pt x="220" y="972"/>
                  </a:lnTo>
                  <a:lnTo>
                    <a:pt x="322" y="1010"/>
                  </a:lnTo>
                  <a:lnTo>
                    <a:pt x="326" y="999"/>
                  </a:lnTo>
                  <a:lnTo>
                    <a:pt x="305" y="980"/>
                  </a:lnTo>
                  <a:lnTo>
                    <a:pt x="305" y="955"/>
                  </a:lnTo>
                  <a:lnTo>
                    <a:pt x="292" y="951"/>
                  </a:lnTo>
                  <a:lnTo>
                    <a:pt x="294" y="930"/>
                  </a:lnTo>
                  <a:lnTo>
                    <a:pt x="315" y="904"/>
                  </a:lnTo>
                  <a:lnTo>
                    <a:pt x="277" y="877"/>
                  </a:lnTo>
                  <a:lnTo>
                    <a:pt x="280" y="837"/>
                  </a:lnTo>
                  <a:lnTo>
                    <a:pt x="320" y="810"/>
                  </a:lnTo>
                  <a:lnTo>
                    <a:pt x="367" y="813"/>
                  </a:lnTo>
                  <a:lnTo>
                    <a:pt x="375" y="828"/>
                  </a:lnTo>
                  <a:lnTo>
                    <a:pt x="424" y="831"/>
                  </a:lnTo>
                  <a:lnTo>
                    <a:pt x="459" y="810"/>
                  </a:lnTo>
                  <a:lnTo>
                    <a:pt x="440" y="790"/>
                  </a:lnTo>
                  <a:lnTo>
                    <a:pt x="444" y="754"/>
                  </a:lnTo>
                  <a:lnTo>
                    <a:pt x="537" y="708"/>
                  </a:lnTo>
                  <a:lnTo>
                    <a:pt x="608" y="741"/>
                  </a:lnTo>
                  <a:lnTo>
                    <a:pt x="631" y="720"/>
                  </a:lnTo>
                  <a:lnTo>
                    <a:pt x="701" y="785"/>
                  </a:lnTo>
                  <a:lnTo>
                    <a:pt x="753" y="780"/>
                  </a:lnTo>
                  <a:lnTo>
                    <a:pt x="771" y="798"/>
                  </a:lnTo>
                  <a:lnTo>
                    <a:pt x="822" y="804"/>
                  </a:lnTo>
                  <a:lnTo>
                    <a:pt x="855" y="759"/>
                  </a:lnTo>
                  <a:lnTo>
                    <a:pt x="897" y="777"/>
                  </a:lnTo>
                  <a:lnTo>
                    <a:pt x="919" y="781"/>
                  </a:lnTo>
                  <a:lnTo>
                    <a:pt x="941" y="762"/>
                  </a:lnTo>
                  <a:lnTo>
                    <a:pt x="921" y="749"/>
                  </a:lnTo>
                  <a:lnTo>
                    <a:pt x="938" y="723"/>
                  </a:lnTo>
                  <a:lnTo>
                    <a:pt x="987" y="738"/>
                  </a:lnTo>
                  <a:lnTo>
                    <a:pt x="997" y="759"/>
                  </a:lnTo>
                  <a:lnTo>
                    <a:pt x="1018" y="760"/>
                  </a:lnTo>
                  <a:lnTo>
                    <a:pt x="1031" y="751"/>
                  </a:lnTo>
                  <a:lnTo>
                    <a:pt x="1068" y="750"/>
                  </a:lnTo>
                  <a:lnTo>
                    <a:pt x="1072" y="759"/>
                  </a:lnTo>
                  <a:lnTo>
                    <a:pt x="1112" y="762"/>
                  </a:lnTo>
                  <a:lnTo>
                    <a:pt x="1140" y="733"/>
                  </a:lnTo>
                  <a:lnTo>
                    <a:pt x="1196" y="740"/>
                  </a:lnTo>
                  <a:lnTo>
                    <a:pt x="1213" y="733"/>
                  </a:lnTo>
                  <a:lnTo>
                    <a:pt x="1218" y="700"/>
                  </a:lnTo>
                  <a:lnTo>
                    <a:pt x="1201" y="662"/>
                  </a:lnTo>
                  <a:lnTo>
                    <a:pt x="1218" y="648"/>
                  </a:lnTo>
                  <a:lnTo>
                    <a:pt x="1272" y="648"/>
                  </a:lnTo>
                  <a:lnTo>
                    <a:pt x="1324" y="709"/>
                  </a:lnTo>
                  <a:lnTo>
                    <a:pt x="1389" y="746"/>
                  </a:lnTo>
                  <a:lnTo>
                    <a:pt x="1409" y="746"/>
                  </a:lnTo>
                  <a:lnTo>
                    <a:pt x="1411" y="730"/>
                  </a:lnTo>
                  <a:lnTo>
                    <a:pt x="1435" y="716"/>
                  </a:lnTo>
                  <a:lnTo>
                    <a:pt x="1437" y="801"/>
                  </a:lnTo>
                  <a:lnTo>
                    <a:pt x="1417" y="802"/>
                  </a:lnTo>
                  <a:lnTo>
                    <a:pt x="1417" y="824"/>
                  </a:lnTo>
                  <a:lnTo>
                    <a:pt x="1428" y="839"/>
                  </a:lnTo>
                  <a:lnTo>
                    <a:pt x="1426" y="857"/>
                  </a:lnTo>
                  <a:lnTo>
                    <a:pt x="1435" y="861"/>
                  </a:lnTo>
                  <a:lnTo>
                    <a:pt x="1440" y="848"/>
                  </a:lnTo>
                  <a:lnTo>
                    <a:pt x="1448" y="851"/>
                  </a:lnTo>
                  <a:lnTo>
                    <a:pt x="1453" y="856"/>
                  </a:lnTo>
                  <a:lnTo>
                    <a:pt x="1477" y="851"/>
                  </a:lnTo>
                  <a:lnTo>
                    <a:pt x="1500" y="781"/>
                  </a:lnTo>
                  <a:lnTo>
                    <a:pt x="1503" y="695"/>
                  </a:lnTo>
                  <a:lnTo>
                    <a:pt x="1473" y="627"/>
                  </a:lnTo>
                  <a:lnTo>
                    <a:pt x="1435" y="580"/>
                  </a:lnTo>
                  <a:lnTo>
                    <a:pt x="1417" y="583"/>
                  </a:lnTo>
                  <a:lnTo>
                    <a:pt x="1417" y="598"/>
                  </a:lnTo>
                  <a:lnTo>
                    <a:pt x="1372" y="580"/>
                  </a:lnTo>
                  <a:lnTo>
                    <a:pt x="1389" y="544"/>
                  </a:lnTo>
                  <a:lnTo>
                    <a:pt x="1404" y="446"/>
                  </a:lnTo>
                  <a:lnTo>
                    <a:pt x="1464" y="427"/>
                  </a:lnTo>
                  <a:lnTo>
                    <a:pt x="1492" y="409"/>
                  </a:lnTo>
                  <a:lnTo>
                    <a:pt x="1524" y="409"/>
                  </a:lnTo>
                  <a:lnTo>
                    <a:pt x="1516" y="420"/>
                  </a:lnTo>
                  <a:lnTo>
                    <a:pt x="1524" y="433"/>
                  </a:lnTo>
                  <a:lnTo>
                    <a:pt x="1551" y="404"/>
                  </a:lnTo>
                  <a:lnTo>
                    <a:pt x="1568" y="405"/>
                  </a:lnTo>
                  <a:lnTo>
                    <a:pt x="1566" y="388"/>
                  </a:lnTo>
                  <a:lnTo>
                    <a:pt x="1539" y="382"/>
                  </a:lnTo>
                  <a:lnTo>
                    <a:pt x="1556" y="320"/>
                  </a:lnTo>
                  <a:lnTo>
                    <a:pt x="1580" y="29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0" name="Freeform 248"/>
            <p:cNvSpPr>
              <a:spLocks/>
            </p:cNvSpPr>
            <p:nvPr/>
          </p:nvSpPr>
          <p:spPr bwMode="gray">
            <a:xfrm>
              <a:off x="5992813" y="2759075"/>
              <a:ext cx="1200150" cy="1052513"/>
            </a:xfrm>
            <a:custGeom>
              <a:avLst/>
              <a:gdLst>
                <a:gd name="T0" fmla="*/ 289817175 w 756"/>
                <a:gd name="T1" fmla="*/ 501512126 h 663"/>
                <a:gd name="T2" fmla="*/ 156249688 w 756"/>
                <a:gd name="T3" fmla="*/ 642640943 h 663"/>
                <a:gd name="T4" fmla="*/ 98286888 w 756"/>
                <a:gd name="T5" fmla="*/ 871974477 h 663"/>
                <a:gd name="T6" fmla="*/ 0 w 756"/>
                <a:gd name="T7" fmla="*/ 912296996 h 663"/>
                <a:gd name="T8" fmla="*/ 55443438 w 756"/>
                <a:gd name="T9" fmla="*/ 947579200 h 663"/>
                <a:gd name="T10" fmla="*/ 123486863 w 756"/>
                <a:gd name="T11" fmla="*/ 1010583930 h 663"/>
                <a:gd name="T12" fmla="*/ 269655925 w 756"/>
                <a:gd name="T13" fmla="*/ 1287801249 h 663"/>
                <a:gd name="T14" fmla="*/ 413305625 w 756"/>
                <a:gd name="T15" fmla="*/ 1318043139 h 663"/>
                <a:gd name="T16" fmla="*/ 624998750 w 756"/>
                <a:gd name="T17" fmla="*/ 1406247856 h 663"/>
                <a:gd name="T18" fmla="*/ 743446888 w 756"/>
                <a:gd name="T19" fmla="*/ 1393647862 h 663"/>
                <a:gd name="T20" fmla="*/ 922377188 w 756"/>
                <a:gd name="T21" fmla="*/ 1313002824 h 663"/>
                <a:gd name="T22" fmla="*/ 972780313 w 756"/>
                <a:gd name="T23" fmla="*/ 1363405973 h 663"/>
                <a:gd name="T24" fmla="*/ 990420613 w 756"/>
                <a:gd name="T25" fmla="*/ 1512094468 h 663"/>
                <a:gd name="T26" fmla="*/ 1066025300 w 756"/>
                <a:gd name="T27" fmla="*/ 1580139513 h 663"/>
                <a:gd name="T28" fmla="*/ 1141629988 w 756"/>
                <a:gd name="T29" fmla="*/ 1645663607 h 663"/>
                <a:gd name="T30" fmla="*/ 1247476550 w 756"/>
                <a:gd name="T31" fmla="*/ 1567537932 h 663"/>
                <a:gd name="T32" fmla="*/ 1376005313 w 756"/>
                <a:gd name="T33" fmla="*/ 1645663607 h 663"/>
                <a:gd name="T34" fmla="*/ 1451610000 w 756"/>
                <a:gd name="T35" fmla="*/ 1630542662 h 663"/>
                <a:gd name="T36" fmla="*/ 1491932500 w 756"/>
                <a:gd name="T37" fmla="*/ 1670865181 h 663"/>
                <a:gd name="T38" fmla="*/ 1655743450 w 756"/>
                <a:gd name="T39" fmla="*/ 1575099198 h 663"/>
                <a:gd name="T40" fmla="*/ 1814512500 w 756"/>
                <a:gd name="T41" fmla="*/ 1295360928 h 663"/>
                <a:gd name="T42" fmla="*/ 1761590013 w 756"/>
                <a:gd name="T43" fmla="*/ 1194554630 h 663"/>
                <a:gd name="T44" fmla="*/ 1784270625 w 756"/>
                <a:gd name="T45" fmla="*/ 1106349913 h 663"/>
                <a:gd name="T46" fmla="*/ 1658262813 w 756"/>
                <a:gd name="T47" fmla="*/ 914817947 h 663"/>
                <a:gd name="T48" fmla="*/ 1731348138 w 756"/>
                <a:gd name="T49" fmla="*/ 854334168 h 663"/>
                <a:gd name="T50" fmla="*/ 1643141875 w 756"/>
                <a:gd name="T51" fmla="*/ 816531013 h 663"/>
                <a:gd name="T52" fmla="*/ 1582658125 w 756"/>
                <a:gd name="T53" fmla="*/ 856853532 h 663"/>
                <a:gd name="T54" fmla="*/ 1562496875 w 756"/>
                <a:gd name="T55" fmla="*/ 715724715 h 663"/>
                <a:gd name="T56" fmla="*/ 1653222500 w 756"/>
                <a:gd name="T57" fmla="*/ 667842517 h 663"/>
                <a:gd name="T58" fmla="*/ 1668343438 w 756"/>
                <a:gd name="T59" fmla="*/ 763608500 h 663"/>
                <a:gd name="T60" fmla="*/ 1743948125 w 756"/>
                <a:gd name="T61" fmla="*/ 705644085 h 663"/>
                <a:gd name="T62" fmla="*/ 1791831888 w 756"/>
                <a:gd name="T63" fmla="*/ 597278109 h 663"/>
                <a:gd name="T64" fmla="*/ 1852315638 w 756"/>
                <a:gd name="T65" fmla="*/ 526713700 h 663"/>
                <a:gd name="T66" fmla="*/ 1882557513 w 756"/>
                <a:gd name="T67" fmla="*/ 468749285 h 663"/>
                <a:gd name="T68" fmla="*/ 1857355950 w 756"/>
                <a:gd name="T69" fmla="*/ 365423624 h 663"/>
                <a:gd name="T70" fmla="*/ 1902718763 w 756"/>
                <a:gd name="T71" fmla="*/ 178931973 h 663"/>
                <a:gd name="T72" fmla="*/ 1852315638 w 756"/>
                <a:gd name="T73" fmla="*/ 246975430 h 663"/>
                <a:gd name="T74" fmla="*/ 1622980625 w 756"/>
                <a:gd name="T75" fmla="*/ 148690083 h 663"/>
                <a:gd name="T76" fmla="*/ 1373485950 w 756"/>
                <a:gd name="T77" fmla="*/ 0 h 663"/>
                <a:gd name="T78" fmla="*/ 1378526263 w 756"/>
                <a:gd name="T79" fmla="*/ 118448194 h 663"/>
                <a:gd name="T80" fmla="*/ 1315521563 w 756"/>
                <a:gd name="T81" fmla="*/ 226814170 h 663"/>
                <a:gd name="T82" fmla="*/ 1282758738 w 756"/>
                <a:gd name="T83" fmla="*/ 312499523 h 663"/>
                <a:gd name="T84" fmla="*/ 1365924688 w 756"/>
                <a:gd name="T85" fmla="*/ 297378579 h 663"/>
                <a:gd name="T86" fmla="*/ 1433969700 w 756"/>
                <a:gd name="T87" fmla="*/ 362902672 h 663"/>
                <a:gd name="T88" fmla="*/ 1345763438 w 756"/>
                <a:gd name="T89" fmla="*/ 456149292 h 663"/>
                <a:gd name="T90" fmla="*/ 1181952488 w 756"/>
                <a:gd name="T91" fmla="*/ 624999047 h 663"/>
                <a:gd name="T92" fmla="*/ 955138425 w 756"/>
                <a:gd name="T93" fmla="*/ 695563455 h 663"/>
                <a:gd name="T94" fmla="*/ 798890325 w 756"/>
                <a:gd name="T95" fmla="*/ 698084407 h 663"/>
                <a:gd name="T96" fmla="*/ 680442188 w 756"/>
                <a:gd name="T97" fmla="*/ 602318424 h 663"/>
                <a:gd name="T98" fmla="*/ 433466875 w 756"/>
                <a:gd name="T99" fmla="*/ 456149292 h 663"/>
                <a:gd name="T100" fmla="*/ 367942813 w 756"/>
                <a:gd name="T101" fmla="*/ 388104247 h 6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6"/>
                <a:gd name="T154" fmla="*/ 0 h 663"/>
                <a:gd name="T155" fmla="*/ 756 w 756"/>
                <a:gd name="T156" fmla="*/ 663 h 66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6" h="663">
                  <a:moveTo>
                    <a:pt x="132" y="153"/>
                  </a:moveTo>
                  <a:lnTo>
                    <a:pt x="115" y="199"/>
                  </a:lnTo>
                  <a:lnTo>
                    <a:pt x="90" y="198"/>
                  </a:lnTo>
                  <a:lnTo>
                    <a:pt x="62" y="255"/>
                  </a:lnTo>
                  <a:lnTo>
                    <a:pt x="85" y="284"/>
                  </a:lnTo>
                  <a:lnTo>
                    <a:pt x="39" y="346"/>
                  </a:lnTo>
                  <a:lnTo>
                    <a:pt x="15" y="343"/>
                  </a:lnTo>
                  <a:lnTo>
                    <a:pt x="0" y="362"/>
                  </a:lnTo>
                  <a:lnTo>
                    <a:pt x="4" y="375"/>
                  </a:lnTo>
                  <a:lnTo>
                    <a:pt x="22" y="376"/>
                  </a:lnTo>
                  <a:lnTo>
                    <a:pt x="31" y="397"/>
                  </a:lnTo>
                  <a:lnTo>
                    <a:pt x="49" y="401"/>
                  </a:lnTo>
                  <a:lnTo>
                    <a:pt x="107" y="474"/>
                  </a:lnTo>
                  <a:lnTo>
                    <a:pt x="107" y="511"/>
                  </a:lnTo>
                  <a:lnTo>
                    <a:pt x="134" y="528"/>
                  </a:lnTo>
                  <a:lnTo>
                    <a:pt x="164" y="523"/>
                  </a:lnTo>
                  <a:lnTo>
                    <a:pt x="202" y="545"/>
                  </a:lnTo>
                  <a:lnTo>
                    <a:pt x="248" y="558"/>
                  </a:lnTo>
                  <a:lnTo>
                    <a:pt x="270" y="555"/>
                  </a:lnTo>
                  <a:lnTo>
                    <a:pt x="295" y="553"/>
                  </a:lnTo>
                  <a:lnTo>
                    <a:pt x="349" y="519"/>
                  </a:lnTo>
                  <a:lnTo>
                    <a:pt x="366" y="521"/>
                  </a:lnTo>
                  <a:lnTo>
                    <a:pt x="372" y="537"/>
                  </a:lnTo>
                  <a:lnTo>
                    <a:pt x="386" y="541"/>
                  </a:lnTo>
                  <a:lnTo>
                    <a:pt x="406" y="570"/>
                  </a:lnTo>
                  <a:lnTo>
                    <a:pt x="393" y="600"/>
                  </a:lnTo>
                  <a:lnTo>
                    <a:pt x="401" y="619"/>
                  </a:lnTo>
                  <a:lnTo>
                    <a:pt x="423" y="627"/>
                  </a:lnTo>
                  <a:lnTo>
                    <a:pt x="427" y="651"/>
                  </a:lnTo>
                  <a:lnTo>
                    <a:pt x="453" y="653"/>
                  </a:lnTo>
                  <a:lnTo>
                    <a:pt x="457" y="642"/>
                  </a:lnTo>
                  <a:lnTo>
                    <a:pt x="495" y="622"/>
                  </a:lnTo>
                  <a:lnTo>
                    <a:pt x="518" y="623"/>
                  </a:lnTo>
                  <a:lnTo>
                    <a:pt x="546" y="653"/>
                  </a:lnTo>
                  <a:lnTo>
                    <a:pt x="564" y="646"/>
                  </a:lnTo>
                  <a:lnTo>
                    <a:pt x="576" y="647"/>
                  </a:lnTo>
                  <a:lnTo>
                    <a:pt x="582" y="661"/>
                  </a:lnTo>
                  <a:lnTo>
                    <a:pt x="592" y="663"/>
                  </a:lnTo>
                  <a:lnTo>
                    <a:pt x="605" y="644"/>
                  </a:lnTo>
                  <a:lnTo>
                    <a:pt x="657" y="625"/>
                  </a:lnTo>
                  <a:lnTo>
                    <a:pt x="704" y="567"/>
                  </a:lnTo>
                  <a:lnTo>
                    <a:pt x="720" y="514"/>
                  </a:lnTo>
                  <a:lnTo>
                    <a:pt x="718" y="478"/>
                  </a:lnTo>
                  <a:lnTo>
                    <a:pt x="699" y="474"/>
                  </a:lnTo>
                  <a:lnTo>
                    <a:pt x="711" y="460"/>
                  </a:lnTo>
                  <a:lnTo>
                    <a:pt x="708" y="439"/>
                  </a:lnTo>
                  <a:lnTo>
                    <a:pt x="658" y="390"/>
                  </a:lnTo>
                  <a:lnTo>
                    <a:pt x="658" y="363"/>
                  </a:lnTo>
                  <a:lnTo>
                    <a:pt x="673" y="345"/>
                  </a:lnTo>
                  <a:lnTo>
                    <a:pt x="687" y="339"/>
                  </a:lnTo>
                  <a:lnTo>
                    <a:pt x="688" y="324"/>
                  </a:lnTo>
                  <a:lnTo>
                    <a:pt x="652" y="324"/>
                  </a:lnTo>
                  <a:lnTo>
                    <a:pt x="645" y="344"/>
                  </a:lnTo>
                  <a:lnTo>
                    <a:pt x="628" y="340"/>
                  </a:lnTo>
                  <a:lnTo>
                    <a:pt x="607" y="318"/>
                  </a:lnTo>
                  <a:lnTo>
                    <a:pt x="620" y="284"/>
                  </a:lnTo>
                  <a:lnTo>
                    <a:pt x="639" y="264"/>
                  </a:lnTo>
                  <a:lnTo>
                    <a:pt x="656" y="265"/>
                  </a:lnTo>
                  <a:lnTo>
                    <a:pt x="653" y="296"/>
                  </a:lnTo>
                  <a:lnTo>
                    <a:pt x="662" y="303"/>
                  </a:lnTo>
                  <a:lnTo>
                    <a:pt x="684" y="281"/>
                  </a:lnTo>
                  <a:lnTo>
                    <a:pt x="692" y="280"/>
                  </a:lnTo>
                  <a:lnTo>
                    <a:pt x="690" y="263"/>
                  </a:lnTo>
                  <a:lnTo>
                    <a:pt x="711" y="237"/>
                  </a:lnTo>
                  <a:lnTo>
                    <a:pt x="726" y="238"/>
                  </a:lnTo>
                  <a:lnTo>
                    <a:pt x="735" y="209"/>
                  </a:lnTo>
                  <a:lnTo>
                    <a:pt x="746" y="204"/>
                  </a:lnTo>
                  <a:lnTo>
                    <a:pt x="747" y="186"/>
                  </a:lnTo>
                  <a:lnTo>
                    <a:pt x="737" y="174"/>
                  </a:lnTo>
                  <a:lnTo>
                    <a:pt x="737" y="145"/>
                  </a:lnTo>
                  <a:lnTo>
                    <a:pt x="756" y="144"/>
                  </a:lnTo>
                  <a:lnTo>
                    <a:pt x="755" y="71"/>
                  </a:lnTo>
                  <a:lnTo>
                    <a:pt x="741" y="79"/>
                  </a:lnTo>
                  <a:lnTo>
                    <a:pt x="735" y="98"/>
                  </a:lnTo>
                  <a:lnTo>
                    <a:pt x="712" y="98"/>
                  </a:lnTo>
                  <a:lnTo>
                    <a:pt x="644" y="59"/>
                  </a:lnTo>
                  <a:lnTo>
                    <a:pt x="594" y="0"/>
                  </a:lnTo>
                  <a:lnTo>
                    <a:pt x="545" y="0"/>
                  </a:lnTo>
                  <a:lnTo>
                    <a:pt x="532" y="11"/>
                  </a:lnTo>
                  <a:lnTo>
                    <a:pt x="547" y="47"/>
                  </a:lnTo>
                  <a:lnTo>
                    <a:pt x="542" y="83"/>
                  </a:lnTo>
                  <a:lnTo>
                    <a:pt x="522" y="90"/>
                  </a:lnTo>
                  <a:lnTo>
                    <a:pt x="511" y="90"/>
                  </a:lnTo>
                  <a:lnTo>
                    <a:pt x="509" y="124"/>
                  </a:lnTo>
                  <a:lnTo>
                    <a:pt x="521" y="127"/>
                  </a:lnTo>
                  <a:lnTo>
                    <a:pt x="542" y="118"/>
                  </a:lnTo>
                  <a:lnTo>
                    <a:pt x="569" y="131"/>
                  </a:lnTo>
                  <a:lnTo>
                    <a:pt x="569" y="144"/>
                  </a:lnTo>
                  <a:lnTo>
                    <a:pt x="550" y="145"/>
                  </a:lnTo>
                  <a:lnTo>
                    <a:pt x="534" y="181"/>
                  </a:lnTo>
                  <a:lnTo>
                    <a:pt x="520" y="182"/>
                  </a:lnTo>
                  <a:lnTo>
                    <a:pt x="469" y="248"/>
                  </a:lnTo>
                  <a:lnTo>
                    <a:pt x="415" y="273"/>
                  </a:lnTo>
                  <a:lnTo>
                    <a:pt x="379" y="276"/>
                  </a:lnTo>
                  <a:lnTo>
                    <a:pt x="354" y="258"/>
                  </a:lnTo>
                  <a:lnTo>
                    <a:pt x="317" y="277"/>
                  </a:lnTo>
                  <a:lnTo>
                    <a:pt x="279" y="264"/>
                  </a:lnTo>
                  <a:lnTo>
                    <a:pt x="270" y="239"/>
                  </a:lnTo>
                  <a:lnTo>
                    <a:pt x="206" y="235"/>
                  </a:lnTo>
                  <a:lnTo>
                    <a:pt x="172" y="181"/>
                  </a:lnTo>
                  <a:lnTo>
                    <a:pt x="158" y="181"/>
                  </a:lnTo>
                  <a:lnTo>
                    <a:pt x="146" y="154"/>
                  </a:lnTo>
                  <a:lnTo>
                    <a:pt x="132" y="15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1" name="Freeform 249"/>
            <p:cNvSpPr>
              <a:spLocks/>
            </p:cNvSpPr>
            <p:nvPr/>
          </p:nvSpPr>
          <p:spPr bwMode="gray">
            <a:xfrm>
              <a:off x="6230938" y="2878138"/>
              <a:ext cx="657225" cy="312737"/>
            </a:xfrm>
            <a:custGeom>
              <a:avLst/>
              <a:gdLst>
                <a:gd name="T0" fmla="*/ 0 w 414"/>
                <a:gd name="T1" fmla="*/ 199091232 h 197"/>
                <a:gd name="T2" fmla="*/ 75604688 w 414"/>
                <a:gd name="T3" fmla="*/ 98285143 h 197"/>
                <a:gd name="T4" fmla="*/ 168851263 w 414"/>
                <a:gd name="T5" fmla="*/ 141128524 h 197"/>
                <a:gd name="T6" fmla="*/ 229335013 w 414"/>
                <a:gd name="T7" fmla="*/ 156249438 h 197"/>
                <a:gd name="T8" fmla="*/ 309978425 w 414"/>
                <a:gd name="T9" fmla="*/ 85685176 h 197"/>
                <a:gd name="T10" fmla="*/ 257055938 w 414"/>
                <a:gd name="T11" fmla="*/ 47882098 h 197"/>
                <a:gd name="T12" fmla="*/ 289817175 w 414"/>
                <a:gd name="T13" fmla="*/ 0 h 197"/>
                <a:gd name="T14" fmla="*/ 390625013 w 414"/>
                <a:gd name="T15" fmla="*/ 35282131 h 197"/>
                <a:gd name="T16" fmla="*/ 428426563 w 414"/>
                <a:gd name="T17" fmla="*/ 95765784 h 197"/>
                <a:gd name="T18" fmla="*/ 491431263 w 414"/>
                <a:gd name="T19" fmla="*/ 95765784 h 197"/>
                <a:gd name="T20" fmla="*/ 526711863 w 414"/>
                <a:gd name="T21" fmla="*/ 73083621 h 197"/>
                <a:gd name="T22" fmla="*/ 592235925 w 414"/>
                <a:gd name="T23" fmla="*/ 68043316 h 197"/>
                <a:gd name="T24" fmla="*/ 609877813 w 414"/>
                <a:gd name="T25" fmla="*/ 90725480 h 197"/>
                <a:gd name="T26" fmla="*/ 723285638 w 414"/>
                <a:gd name="T27" fmla="*/ 98285143 h 197"/>
                <a:gd name="T28" fmla="*/ 796369375 w 414"/>
                <a:gd name="T29" fmla="*/ 25201522 h 197"/>
                <a:gd name="T30" fmla="*/ 894656263 w 414"/>
                <a:gd name="T31" fmla="*/ 35282131 h 197"/>
                <a:gd name="T32" fmla="*/ 889615950 w 414"/>
                <a:gd name="T33" fmla="*/ 138607578 h 197"/>
                <a:gd name="T34" fmla="*/ 934978763 w 414"/>
                <a:gd name="T35" fmla="*/ 148688187 h 197"/>
                <a:gd name="T36" fmla="*/ 987901250 w 414"/>
                <a:gd name="T37" fmla="*/ 120967307 h 197"/>
                <a:gd name="T38" fmla="*/ 1043344688 w 414"/>
                <a:gd name="T39" fmla="*/ 151209133 h 197"/>
                <a:gd name="T40" fmla="*/ 1043344688 w 414"/>
                <a:gd name="T41" fmla="*/ 163809101 h 197"/>
                <a:gd name="T42" fmla="*/ 1003022188 w 414"/>
                <a:gd name="T43" fmla="*/ 163809101 h 197"/>
                <a:gd name="T44" fmla="*/ 957659375 w 414"/>
                <a:gd name="T45" fmla="*/ 257055527 h 197"/>
                <a:gd name="T46" fmla="*/ 924898138 w 414"/>
                <a:gd name="T47" fmla="*/ 259574885 h 197"/>
                <a:gd name="T48" fmla="*/ 796369375 w 414"/>
                <a:gd name="T49" fmla="*/ 428425878 h 197"/>
                <a:gd name="T50" fmla="*/ 662801888 w 414"/>
                <a:gd name="T51" fmla="*/ 486388585 h 197"/>
                <a:gd name="T52" fmla="*/ 579635938 w 414"/>
                <a:gd name="T53" fmla="*/ 493949835 h 197"/>
                <a:gd name="T54" fmla="*/ 509071563 w 414"/>
                <a:gd name="T55" fmla="*/ 451106454 h 197"/>
                <a:gd name="T56" fmla="*/ 420866888 w 414"/>
                <a:gd name="T57" fmla="*/ 496469194 h 197"/>
                <a:gd name="T58" fmla="*/ 335181575 w 414"/>
                <a:gd name="T59" fmla="*/ 471267672 h 197"/>
                <a:gd name="T60" fmla="*/ 312499375 w 414"/>
                <a:gd name="T61" fmla="*/ 408264660 h 197"/>
                <a:gd name="T62" fmla="*/ 148688425 w 414"/>
                <a:gd name="T63" fmla="*/ 395663105 h 197"/>
                <a:gd name="T64" fmla="*/ 63004700 w 414"/>
                <a:gd name="T65" fmla="*/ 252015222 h 197"/>
                <a:gd name="T66" fmla="*/ 20161250 w 414"/>
                <a:gd name="T67" fmla="*/ 249494276 h 197"/>
                <a:gd name="T68" fmla="*/ 0 w 414"/>
                <a:gd name="T69" fmla="*/ 199091232 h 197"/>
                <a:gd name="T70" fmla="*/ 0 w 414"/>
                <a:gd name="T71" fmla="*/ 199091232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4"/>
                <a:gd name="T109" fmla="*/ 0 h 197"/>
                <a:gd name="T110" fmla="*/ 414 w 414"/>
                <a:gd name="T111" fmla="*/ 197 h 1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4" h="197">
                  <a:moveTo>
                    <a:pt x="0" y="79"/>
                  </a:moveTo>
                  <a:lnTo>
                    <a:pt x="30" y="39"/>
                  </a:lnTo>
                  <a:lnTo>
                    <a:pt x="67" y="56"/>
                  </a:lnTo>
                  <a:lnTo>
                    <a:pt x="91" y="62"/>
                  </a:lnTo>
                  <a:lnTo>
                    <a:pt x="123" y="34"/>
                  </a:lnTo>
                  <a:lnTo>
                    <a:pt x="102" y="19"/>
                  </a:lnTo>
                  <a:lnTo>
                    <a:pt x="115" y="0"/>
                  </a:lnTo>
                  <a:lnTo>
                    <a:pt x="155" y="14"/>
                  </a:lnTo>
                  <a:lnTo>
                    <a:pt x="170" y="38"/>
                  </a:lnTo>
                  <a:lnTo>
                    <a:pt x="195" y="38"/>
                  </a:lnTo>
                  <a:lnTo>
                    <a:pt x="209" y="29"/>
                  </a:lnTo>
                  <a:lnTo>
                    <a:pt x="235" y="27"/>
                  </a:lnTo>
                  <a:lnTo>
                    <a:pt x="242" y="36"/>
                  </a:lnTo>
                  <a:lnTo>
                    <a:pt x="287" y="39"/>
                  </a:lnTo>
                  <a:lnTo>
                    <a:pt x="316" y="10"/>
                  </a:lnTo>
                  <a:lnTo>
                    <a:pt x="355" y="14"/>
                  </a:lnTo>
                  <a:lnTo>
                    <a:pt x="353" y="55"/>
                  </a:lnTo>
                  <a:lnTo>
                    <a:pt x="371" y="59"/>
                  </a:lnTo>
                  <a:lnTo>
                    <a:pt x="392" y="48"/>
                  </a:lnTo>
                  <a:lnTo>
                    <a:pt x="414" y="60"/>
                  </a:lnTo>
                  <a:lnTo>
                    <a:pt x="414" y="65"/>
                  </a:lnTo>
                  <a:lnTo>
                    <a:pt x="398" y="65"/>
                  </a:lnTo>
                  <a:lnTo>
                    <a:pt x="380" y="102"/>
                  </a:lnTo>
                  <a:lnTo>
                    <a:pt x="367" y="103"/>
                  </a:lnTo>
                  <a:lnTo>
                    <a:pt x="316" y="170"/>
                  </a:lnTo>
                  <a:lnTo>
                    <a:pt x="263" y="193"/>
                  </a:lnTo>
                  <a:lnTo>
                    <a:pt x="230" y="196"/>
                  </a:lnTo>
                  <a:lnTo>
                    <a:pt x="202" y="179"/>
                  </a:lnTo>
                  <a:lnTo>
                    <a:pt x="167" y="197"/>
                  </a:lnTo>
                  <a:lnTo>
                    <a:pt x="133" y="187"/>
                  </a:lnTo>
                  <a:lnTo>
                    <a:pt x="124" y="162"/>
                  </a:lnTo>
                  <a:lnTo>
                    <a:pt x="59" y="157"/>
                  </a:lnTo>
                  <a:lnTo>
                    <a:pt x="25" y="100"/>
                  </a:lnTo>
                  <a:lnTo>
                    <a:pt x="8" y="99"/>
                  </a:lnTo>
                  <a:lnTo>
                    <a:pt x="0" y="7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2" name="Freeform 250"/>
            <p:cNvSpPr>
              <a:spLocks/>
            </p:cNvSpPr>
            <p:nvPr/>
          </p:nvSpPr>
          <p:spPr bwMode="gray">
            <a:xfrm>
              <a:off x="7094538" y="3089275"/>
              <a:ext cx="98425" cy="176213"/>
            </a:xfrm>
            <a:custGeom>
              <a:avLst/>
              <a:gdLst>
                <a:gd name="T0" fmla="*/ 5040313 w 62"/>
                <a:gd name="T1" fmla="*/ 181451765 h 111"/>
                <a:gd name="T2" fmla="*/ 27722513 w 62"/>
                <a:gd name="T3" fmla="*/ 191532418 h 111"/>
                <a:gd name="T4" fmla="*/ 37803138 w 62"/>
                <a:gd name="T5" fmla="*/ 277217974 h 111"/>
                <a:gd name="T6" fmla="*/ 85685313 w 62"/>
                <a:gd name="T7" fmla="*/ 279738931 h 111"/>
                <a:gd name="T8" fmla="*/ 131048125 w 62"/>
                <a:gd name="T9" fmla="*/ 224295336 h 111"/>
                <a:gd name="T10" fmla="*/ 113407825 w 62"/>
                <a:gd name="T11" fmla="*/ 211693726 h 111"/>
                <a:gd name="T12" fmla="*/ 118448138 w 62"/>
                <a:gd name="T13" fmla="*/ 153730761 h 111"/>
                <a:gd name="T14" fmla="*/ 156249688 w 62"/>
                <a:gd name="T15" fmla="*/ 105846863 h 111"/>
                <a:gd name="T16" fmla="*/ 136088438 w 62"/>
                <a:gd name="T17" fmla="*/ 65524248 h 111"/>
                <a:gd name="T18" fmla="*/ 151209375 w 62"/>
                <a:gd name="T19" fmla="*/ 50403268 h 111"/>
                <a:gd name="T20" fmla="*/ 156249688 w 62"/>
                <a:gd name="T21" fmla="*/ 10080654 h 111"/>
                <a:gd name="T22" fmla="*/ 133569075 w 62"/>
                <a:gd name="T23" fmla="*/ 0 h 111"/>
                <a:gd name="T24" fmla="*/ 113407825 w 62"/>
                <a:gd name="T25" fmla="*/ 10080654 h 111"/>
                <a:gd name="T26" fmla="*/ 88206263 w 62"/>
                <a:gd name="T27" fmla="*/ 88206513 h 111"/>
                <a:gd name="T28" fmla="*/ 47883763 w 62"/>
                <a:gd name="T29" fmla="*/ 83166186 h 111"/>
                <a:gd name="T30" fmla="*/ 0 w 62"/>
                <a:gd name="T31" fmla="*/ 141129150 h 111"/>
                <a:gd name="T32" fmla="*/ 5040313 w 62"/>
                <a:gd name="T33" fmla="*/ 181451765 h 111"/>
                <a:gd name="T34" fmla="*/ 5040313 w 62"/>
                <a:gd name="T35" fmla="*/ 181451765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111"/>
                <a:gd name="T56" fmla="*/ 62 w 62"/>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111">
                  <a:moveTo>
                    <a:pt x="2" y="72"/>
                  </a:moveTo>
                  <a:lnTo>
                    <a:pt x="11" y="76"/>
                  </a:lnTo>
                  <a:lnTo>
                    <a:pt x="15" y="110"/>
                  </a:lnTo>
                  <a:lnTo>
                    <a:pt x="34" y="111"/>
                  </a:lnTo>
                  <a:lnTo>
                    <a:pt x="52" y="89"/>
                  </a:lnTo>
                  <a:lnTo>
                    <a:pt x="45" y="84"/>
                  </a:lnTo>
                  <a:lnTo>
                    <a:pt x="47" y="61"/>
                  </a:lnTo>
                  <a:lnTo>
                    <a:pt x="62" y="42"/>
                  </a:lnTo>
                  <a:lnTo>
                    <a:pt x="54" y="26"/>
                  </a:lnTo>
                  <a:lnTo>
                    <a:pt x="60" y="20"/>
                  </a:lnTo>
                  <a:lnTo>
                    <a:pt x="62" y="4"/>
                  </a:lnTo>
                  <a:lnTo>
                    <a:pt x="53" y="0"/>
                  </a:lnTo>
                  <a:lnTo>
                    <a:pt x="45" y="4"/>
                  </a:lnTo>
                  <a:lnTo>
                    <a:pt x="35" y="35"/>
                  </a:lnTo>
                  <a:lnTo>
                    <a:pt x="19" y="33"/>
                  </a:lnTo>
                  <a:lnTo>
                    <a:pt x="0" y="56"/>
                  </a:lnTo>
                  <a:lnTo>
                    <a:pt x="2" y="7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3" name="Freeform 251"/>
            <p:cNvSpPr>
              <a:spLocks/>
            </p:cNvSpPr>
            <p:nvPr/>
          </p:nvSpPr>
          <p:spPr bwMode="gray">
            <a:xfrm>
              <a:off x="7153275" y="3236913"/>
              <a:ext cx="87313" cy="131762"/>
            </a:xfrm>
            <a:custGeom>
              <a:avLst/>
              <a:gdLst>
                <a:gd name="T0" fmla="*/ 42843695 w 55"/>
                <a:gd name="T1" fmla="*/ 0 h 83"/>
                <a:gd name="T2" fmla="*/ 126008534 w 55"/>
                <a:gd name="T3" fmla="*/ 65523814 h 83"/>
                <a:gd name="T4" fmla="*/ 138610181 w 55"/>
                <a:gd name="T5" fmla="*/ 128526687 h 83"/>
                <a:gd name="T6" fmla="*/ 136089217 w 55"/>
                <a:gd name="T7" fmla="*/ 163808741 h 83"/>
                <a:gd name="T8" fmla="*/ 95766486 w 55"/>
                <a:gd name="T9" fmla="*/ 206652028 h 83"/>
                <a:gd name="T10" fmla="*/ 63005061 w 55"/>
                <a:gd name="T11" fmla="*/ 209171381 h 83"/>
                <a:gd name="T12" fmla="*/ 25201707 w 55"/>
                <a:gd name="T13" fmla="*/ 123486394 h 83"/>
                <a:gd name="T14" fmla="*/ 10080683 w 55"/>
                <a:gd name="T15" fmla="*/ 85684987 h 83"/>
                <a:gd name="T16" fmla="*/ 25201707 w 55"/>
                <a:gd name="T17" fmla="*/ 75604401 h 83"/>
                <a:gd name="T18" fmla="*/ 20161365 w 55"/>
                <a:gd name="T19" fmla="*/ 57962580 h 83"/>
                <a:gd name="T20" fmla="*/ 0 w 55"/>
                <a:gd name="T21" fmla="*/ 47881993 h 83"/>
                <a:gd name="T22" fmla="*/ 42843695 w 55"/>
                <a:gd name="T23" fmla="*/ 0 h 83"/>
                <a:gd name="T24" fmla="*/ 42843695 w 55"/>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83"/>
                <a:gd name="T41" fmla="*/ 55 w 55"/>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83">
                  <a:moveTo>
                    <a:pt x="17" y="0"/>
                  </a:moveTo>
                  <a:lnTo>
                    <a:pt x="50" y="26"/>
                  </a:lnTo>
                  <a:lnTo>
                    <a:pt x="55" y="51"/>
                  </a:lnTo>
                  <a:lnTo>
                    <a:pt x="54" y="65"/>
                  </a:lnTo>
                  <a:lnTo>
                    <a:pt x="38" y="82"/>
                  </a:lnTo>
                  <a:lnTo>
                    <a:pt x="25" y="83"/>
                  </a:lnTo>
                  <a:lnTo>
                    <a:pt x="10" y="49"/>
                  </a:lnTo>
                  <a:lnTo>
                    <a:pt x="4" y="34"/>
                  </a:lnTo>
                  <a:lnTo>
                    <a:pt x="10" y="30"/>
                  </a:lnTo>
                  <a:lnTo>
                    <a:pt x="8" y="23"/>
                  </a:lnTo>
                  <a:lnTo>
                    <a:pt x="0" y="19"/>
                  </a:lnTo>
                  <a:lnTo>
                    <a:pt x="1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4" name="Freeform 252"/>
            <p:cNvSpPr>
              <a:spLocks/>
            </p:cNvSpPr>
            <p:nvPr/>
          </p:nvSpPr>
          <p:spPr bwMode="gray">
            <a:xfrm>
              <a:off x="5367338" y="2854325"/>
              <a:ext cx="828675" cy="454025"/>
            </a:xfrm>
            <a:custGeom>
              <a:avLst/>
              <a:gdLst>
                <a:gd name="T0" fmla="*/ 93244988 w 522"/>
                <a:gd name="T1" fmla="*/ 478829688 h 286"/>
                <a:gd name="T2" fmla="*/ 146169063 w 522"/>
                <a:gd name="T3" fmla="*/ 456147488 h 286"/>
                <a:gd name="T4" fmla="*/ 204131863 w 522"/>
                <a:gd name="T5" fmla="*/ 456147488 h 286"/>
                <a:gd name="T6" fmla="*/ 211693125 w 522"/>
                <a:gd name="T7" fmla="*/ 546873113 h 286"/>
                <a:gd name="T8" fmla="*/ 176410938 w 522"/>
                <a:gd name="T9" fmla="*/ 546873113 h 286"/>
                <a:gd name="T10" fmla="*/ 148688425 w 522"/>
                <a:gd name="T11" fmla="*/ 589716563 h 286"/>
                <a:gd name="T12" fmla="*/ 181451250 w 522"/>
                <a:gd name="T13" fmla="*/ 650200313 h 286"/>
                <a:gd name="T14" fmla="*/ 234373738 w 522"/>
                <a:gd name="T15" fmla="*/ 677922825 h 286"/>
                <a:gd name="T16" fmla="*/ 241935000 w 522"/>
                <a:gd name="T17" fmla="*/ 713205013 h 286"/>
                <a:gd name="T18" fmla="*/ 257055938 w 522"/>
                <a:gd name="T19" fmla="*/ 705643750 h 286"/>
                <a:gd name="T20" fmla="*/ 277217188 w 522"/>
                <a:gd name="T21" fmla="*/ 685482500 h 286"/>
                <a:gd name="T22" fmla="*/ 307459063 w 522"/>
                <a:gd name="T23" fmla="*/ 693043763 h 286"/>
                <a:gd name="T24" fmla="*/ 320059050 w 522"/>
                <a:gd name="T25" fmla="*/ 720764688 h 286"/>
                <a:gd name="T26" fmla="*/ 357862188 w 522"/>
                <a:gd name="T27" fmla="*/ 720764688 h 286"/>
                <a:gd name="T28" fmla="*/ 357862188 w 522"/>
                <a:gd name="T29" fmla="*/ 682963138 h 286"/>
                <a:gd name="T30" fmla="*/ 332660625 w 522"/>
                <a:gd name="T31" fmla="*/ 617437488 h 286"/>
                <a:gd name="T32" fmla="*/ 322580000 w 522"/>
                <a:gd name="T33" fmla="*/ 559474688 h 286"/>
                <a:gd name="T34" fmla="*/ 393144375 w 522"/>
                <a:gd name="T35" fmla="*/ 531752175 h 286"/>
                <a:gd name="T36" fmla="*/ 481349050 w 522"/>
                <a:gd name="T37" fmla="*/ 546873113 h 286"/>
                <a:gd name="T38" fmla="*/ 536792488 w 522"/>
                <a:gd name="T39" fmla="*/ 602316550 h 286"/>
                <a:gd name="T40" fmla="*/ 662800300 w 522"/>
                <a:gd name="T41" fmla="*/ 589716563 h 286"/>
                <a:gd name="T42" fmla="*/ 735885625 w 522"/>
                <a:gd name="T43" fmla="*/ 693043763 h 286"/>
                <a:gd name="T44" fmla="*/ 816530625 w 522"/>
                <a:gd name="T45" fmla="*/ 695563125 h 286"/>
                <a:gd name="T46" fmla="*/ 841732188 w 522"/>
                <a:gd name="T47" fmla="*/ 655240625 h 286"/>
                <a:gd name="T48" fmla="*/ 869453113 w 522"/>
                <a:gd name="T49" fmla="*/ 652721263 h 286"/>
                <a:gd name="T50" fmla="*/ 874493425 w 522"/>
                <a:gd name="T51" fmla="*/ 609877813 h 286"/>
                <a:gd name="T52" fmla="*/ 917336875 w 522"/>
                <a:gd name="T53" fmla="*/ 607356863 h 286"/>
                <a:gd name="T54" fmla="*/ 940017488 w 522"/>
                <a:gd name="T55" fmla="*/ 632558425 h 286"/>
                <a:gd name="T56" fmla="*/ 962699688 w 522"/>
                <a:gd name="T57" fmla="*/ 579635938 h 286"/>
                <a:gd name="T58" fmla="*/ 1159271875 w 522"/>
                <a:gd name="T59" fmla="*/ 607356863 h 286"/>
                <a:gd name="T60" fmla="*/ 1192033113 w 522"/>
                <a:gd name="T61" fmla="*/ 564515000 h 286"/>
                <a:gd name="T62" fmla="*/ 1136589675 w 522"/>
                <a:gd name="T63" fmla="*/ 493950625 h 286"/>
                <a:gd name="T64" fmla="*/ 1212194363 w 522"/>
                <a:gd name="T65" fmla="*/ 330141263 h 286"/>
                <a:gd name="T66" fmla="*/ 1272678113 w 522"/>
                <a:gd name="T67" fmla="*/ 337700938 h 286"/>
                <a:gd name="T68" fmla="*/ 1315521563 w 522"/>
                <a:gd name="T69" fmla="*/ 234373738 h 286"/>
                <a:gd name="T70" fmla="*/ 1232355613 w 522"/>
                <a:gd name="T71" fmla="*/ 224293113 h 286"/>
                <a:gd name="T72" fmla="*/ 1181952488 w 522"/>
                <a:gd name="T73" fmla="*/ 178931888 h 286"/>
                <a:gd name="T74" fmla="*/ 1050904363 w 522"/>
                <a:gd name="T75" fmla="*/ 194051238 h 286"/>
                <a:gd name="T76" fmla="*/ 884574050 w 522"/>
                <a:gd name="T77" fmla="*/ 30241875 h 286"/>
                <a:gd name="T78" fmla="*/ 821570938 w 522"/>
                <a:gd name="T79" fmla="*/ 83165950 h 286"/>
                <a:gd name="T80" fmla="*/ 640119688 w 522"/>
                <a:gd name="T81" fmla="*/ 0 h 286"/>
                <a:gd name="T82" fmla="*/ 418345938 w 522"/>
                <a:gd name="T83" fmla="*/ 110886875 h 286"/>
                <a:gd name="T84" fmla="*/ 413305625 w 522"/>
                <a:gd name="T85" fmla="*/ 189010925 h 286"/>
                <a:gd name="T86" fmla="*/ 466228113 w 522"/>
                <a:gd name="T87" fmla="*/ 246975313 h 286"/>
                <a:gd name="T88" fmla="*/ 362902500 w 522"/>
                <a:gd name="T89" fmla="*/ 307459063 h 286"/>
                <a:gd name="T90" fmla="*/ 231854375 w 522"/>
                <a:gd name="T91" fmla="*/ 304938113 h 286"/>
                <a:gd name="T92" fmla="*/ 204131863 w 522"/>
                <a:gd name="T93" fmla="*/ 264615613 h 286"/>
                <a:gd name="T94" fmla="*/ 100806250 w 522"/>
                <a:gd name="T95" fmla="*/ 257055938 h 286"/>
                <a:gd name="T96" fmla="*/ 5040313 w 522"/>
                <a:gd name="T97" fmla="*/ 320059050 h 286"/>
                <a:gd name="T98" fmla="*/ 0 w 522"/>
                <a:gd name="T99" fmla="*/ 405744363 h 286"/>
                <a:gd name="T100" fmla="*/ 93244988 w 522"/>
                <a:gd name="T101" fmla="*/ 478829688 h 286"/>
                <a:gd name="T102" fmla="*/ 93244988 w 522"/>
                <a:gd name="T103" fmla="*/ 478829688 h 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2"/>
                <a:gd name="T157" fmla="*/ 0 h 286"/>
                <a:gd name="T158" fmla="*/ 522 w 522"/>
                <a:gd name="T159" fmla="*/ 286 h 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2" h="286">
                  <a:moveTo>
                    <a:pt x="37" y="190"/>
                  </a:moveTo>
                  <a:lnTo>
                    <a:pt x="58" y="181"/>
                  </a:lnTo>
                  <a:lnTo>
                    <a:pt x="81" y="181"/>
                  </a:lnTo>
                  <a:lnTo>
                    <a:pt x="84" y="217"/>
                  </a:lnTo>
                  <a:lnTo>
                    <a:pt x="70" y="217"/>
                  </a:lnTo>
                  <a:lnTo>
                    <a:pt x="59" y="234"/>
                  </a:lnTo>
                  <a:lnTo>
                    <a:pt x="72" y="258"/>
                  </a:lnTo>
                  <a:lnTo>
                    <a:pt x="93" y="269"/>
                  </a:lnTo>
                  <a:lnTo>
                    <a:pt x="96" y="283"/>
                  </a:lnTo>
                  <a:lnTo>
                    <a:pt x="102" y="280"/>
                  </a:lnTo>
                  <a:lnTo>
                    <a:pt x="110" y="272"/>
                  </a:lnTo>
                  <a:lnTo>
                    <a:pt x="122" y="275"/>
                  </a:lnTo>
                  <a:lnTo>
                    <a:pt x="127" y="286"/>
                  </a:lnTo>
                  <a:lnTo>
                    <a:pt x="142" y="286"/>
                  </a:lnTo>
                  <a:lnTo>
                    <a:pt x="142" y="271"/>
                  </a:lnTo>
                  <a:lnTo>
                    <a:pt x="132" y="245"/>
                  </a:lnTo>
                  <a:lnTo>
                    <a:pt x="128" y="222"/>
                  </a:lnTo>
                  <a:lnTo>
                    <a:pt x="156" y="211"/>
                  </a:lnTo>
                  <a:lnTo>
                    <a:pt x="191" y="217"/>
                  </a:lnTo>
                  <a:lnTo>
                    <a:pt x="213" y="239"/>
                  </a:lnTo>
                  <a:lnTo>
                    <a:pt x="263" y="234"/>
                  </a:lnTo>
                  <a:lnTo>
                    <a:pt x="292" y="275"/>
                  </a:lnTo>
                  <a:lnTo>
                    <a:pt x="324" y="276"/>
                  </a:lnTo>
                  <a:lnTo>
                    <a:pt x="334" y="260"/>
                  </a:lnTo>
                  <a:lnTo>
                    <a:pt x="345" y="259"/>
                  </a:lnTo>
                  <a:lnTo>
                    <a:pt x="347" y="242"/>
                  </a:lnTo>
                  <a:lnTo>
                    <a:pt x="364" y="241"/>
                  </a:lnTo>
                  <a:lnTo>
                    <a:pt x="373" y="251"/>
                  </a:lnTo>
                  <a:lnTo>
                    <a:pt x="382" y="230"/>
                  </a:lnTo>
                  <a:lnTo>
                    <a:pt x="460" y="241"/>
                  </a:lnTo>
                  <a:lnTo>
                    <a:pt x="473" y="224"/>
                  </a:lnTo>
                  <a:lnTo>
                    <a:pt x="451" y="196"/>
                  </a:lnTo>
                  <a:lnTo>
                    <a:pt x="481" y="131"/>
                  </a:lnTo>
                  <a:lnTo>
                    <a:pt x="505" y="134"/>
                  </a:lnTo>
                  <a:lnTo>
                    <a:pt x="522" y="93"/>
                  </a:lnTo>
                  <a:lnTo>
                    <a:pt x="489" y="89"/>
                  </a:lnTo>
                  <a:lnTo>
                    <a:pt x="469" y="71"/>
                  </a:lnTo>
                  <a:lnTo>
                    <a:pt x="417" y="77"/>
                  </a:lnTo>
                  <a:lnTo>
                    <a:pt x="351" y="12"/>
                  </a:lnTo>
                  <a:lnTo>
                    <a:pt x="326" y="33"/>
                  </a:lnTo>
                  <a:lnTo>
                    <a:pt x="254" y="0"/>
                  </a:lnTo>
                  <a:lnTo>
                    <a:pt x="166" y="44"/>
                  </a:lnTo>
                  <a:lnTo>
                    <a:pt x="164" y="75"/>
                  </a:lnTo>
                  <a:lnTo>
                    <a:pt x="185" y="98"/>
                  </a:lnTo>
                  <a:lnTo>
                    <a:pt x="144" y="122"/>
                  </a:lnTo>
                  <a:lnTo>
                    <a:pt x="92" y="121"/>
                  </a:lnTo>
                  <a:lnTo>
                    <a:pt x="81" y="105"/>
                  </a:lnTo>
                  <a:lnTo>
                    <a:pt x="40" y="102"/>
                  </a:lnTo>
                  <a:lnTo>
                    <a:pt x="2" y="127"/>
                  </a:lnTo>
                  <a:lnTo>
                    <a:pt x="0" y="161"/>
                  </a:lnTo>
                  <a:lnTo>
                    <a:pt x="37" y="19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5" name="Freeform 253"/>
            <p:cNvSpPr>
              <a:spLocks/>
            </p:cNvSpPr>
            <p:nvPr/>
          </p:nvSpPr>
          <p:spPr bwMode="gray">
            <a:xfrm>
              <a:off x="5527675" y="3278188"/>
              <a:ext cx="323850" cy="195262"/>
            </a:xfrm>
            <a:custGeom>
              <a:avLst/>
              <a:gdLst>
                <a:gd name="T0" fmla="*/ 63004700 w 204"/>
                <a:gd name="T1" fmla="*/ 55443296 h 123"/>
                <a:gd name="T2" fmla="*/ 55443438 w 204"/>
                <a:gd name="T3" fmla="*/ 90725393 h 123"/>
                <a:gd name="T4" fmla="*/ 0 w 204"/>
                <a:gd name="T5" fmla="*/ 90725393 h 123"/>
                <a:gd name="T6" fmla="*/ 0 w 204"/>
                <a:gd name="T7" fmla="*/ 138607445 h 123"/>
                <a:gd name="T8" fmla="*/ 60483750 w 204"/>
                <a:gd name="T9" fmla="*/ 176410486 h 123"/>
                <a:gd name="T10" fmla="*/ 40322500 w 204"/>
                <a:gd name="T11" fmla="*/ 229332838 h 123"/>
                <a:gd name="T12" fmla="*/ 40322500 w 204"/>
                <a:gd name="T13" fmla="*/ 252014980 h 123"/>
                <a:gd name="T14" fmla="*/ 65524063 w 204"/>
                <a:gd name="T15" fmla="*/ 259574635 h 123"/>
                <a:gd name="T16" fmla="*/ 98286888 w 204"/>
                <a:gd name="T17" fmla="*/ 216732883 h 123"/>
                <a:gd name="T18" fmla="*/ 171370625 w 204"/>
                <a:gd name="T19" fmla="*/ 201611984 h 123"/>
                <a:gd name="T20" fmla="*/ 325100950 w 204"/>
                <a:gd name="T21" fmla="*/ 259574635 h 123"/>
                <a:gd name="T22" fmla="*/ 330141263 w 204"/>
                <a:gd name="T23" fmla="*/ 302417976 h 123"/>
                <a:gd name="T24" fmla="*/ 415826575 w 204"/>
                <a:gd name="T25" fmla="*/ 309977631 h 123"/>
                <a:gd name="T26" fmla="*/ 514111875 w 204"/>
                <a:gd name="T27" fmla="*/ 206652283 h 123"/>
                <a:gd name="T28" fmla="*/ 501511888 w 204"/>
                <a:gd name="T29" fmla="*/ 173889542 h 123"/>
                <a:gd name="T30" fmla="*/ 433466875 w 204"/>
                <a:gd name="T31" fmla="*/ 161289587 h 123"/>
                <a:gd name="T32" fmla="*/ 254536575 w 204"/>
                <a:gd name="T33" fmla="*/ 42841753 h 123"/>
                <a:gd name="T34" fmla="*/ 246975313 w 204"/>
                <a:gd name="T35" fmla="*/ 0 h 123"/>
                <a:gd name="T36" fmla="*/ 178931888 w 204"/>
                <a:gd name="T37" fmla="*/ 0 h 123"/>
                <a:gd name="T38" fmla="*/ 143648113 w 204"/>
                <a:gd name="T39" fmla="*/ 55443296 h 123"/>
                <a:gd name="T40" fmla="*/ 115927188 w 204"/>
                <a:gd name="T41" fmla="*/ 55443296 h 123"/>
                <a:gd name="T42" fmla="*/ 63004700 w 204"/>
                <a:gd name="T43" fmla="*/ 55443296 h 123"/>
                <a:gd name="T44" fmla="*/ 63004700 w 204"/>
                <a:gd name="T45" fmla="*/ 55443296 h 1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23"/>
                <a:gd name="T71" fmla="*/ 204 w 204"/>
                <a:gd name="T72" fmla="*/ 123 h 1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23">
                  <a:moveTo>
                    <a:pt x="25" y="22"/>
                  </a:moveTo>
                  <a:lnTo>
                    <a:pt x="22" y="36"/>
                  </a:lnTo>
                  <a:lnTo>
                    <a:pt x="0" y="36"/>
                  </a:lnTo>
                  <a:lnTo>
                    <a:pt x="0" y="55"/>
                  </a:lnTo>
                  <a:lnTo>
                    <a:pt x="24" y="70"/>
                  </a:lnTo>
                  <a:lnTo>
                    <a:pt x="16" y="91"/>
                  </a:lnTo>
                  <a:lnTo>
                    <a:pt x="16" y="100"/>
                  </a:lnTo>
                  <a:lnTo>
                    <a:pt x="26" y="103"/>
                  </a:lnTo>
                  <a:lnTo>
                    <a:pt x="39" y="86"/>
                  </a:lnTo>
                  <a:lnTo>
                    <a:pt x="68" y="80"/>
                  </a:lnTo>
                  <a:lnTo>
                    <a:pt x="129" y="103"/>
                  </a:lnTo>
                  <a:lnTo>
                    <a:pt x="131" y="120"/>
                  </a:lnTo>
                  <a:lnTo>
                    <a:pt x="165" y="123"/>
                  </a:lnTo>
                  <a:lnTo>
                    <a:pt x="204" y="82"/>
                  </a:lnTo>
                  <a:lnTo>
                    <a:pt x="199" y="69"/>
                  </a:lnTo>
                  <a:lnTo>
                    <a:pt x="172" y="64"/>
                  </a:lnTo>
                  <a:lnTo>
                    <a:pt x="101" y="17"/>
                  </a:lnTo>
                  <a:lnTo>
                    <a:pt x="98" y="0"/>
                  </a:lnTo>
                  <a:lnTo>
                    <a:pt x="71" y="0"/>
                  </a:lnTo>
                  <a:lnTo>
                    <a:pt x="57" y="22"/>
                  </a:lnTo>
                  <a:lnTo>
                    <a:pt x="46" y="22"/>
                  </a:lnTo>
                  <a:lnTo>
                    <a:pt x="25" y="2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6" name="Freeform 254"/>
            <p:cNvSpPr>
              <a:spLocks/>
            </p:cNvSpPr>
            <p:nvPr/>
          </p:nvSpPr>
          <p:spPr bwMode="gray">
            <a:xfrm>
              <a:off x="5576888" y="3195638"/>
              <a:ext cx="401637" cy="214312"/>
            </a:xfrm>
            <a:custGeom>
              <a:avLst/>
              <a:gdLst>
                <a:gd name="T0" fmla="*/ 448587254 w 253"/>
                <a:gd name="T1" fmla="*/ 337700150 h 135"/>
                <a:gd name="T2" fmla="*/ 488909704 w 253"/>
                <a:gd name="T3" fmla="*/ 340219506 h 135"/>
                <a:gd name="T4" fmla="*/ 488909704 w 253"/>
                <a:gd name="T5" fmla="*/ 272176240 h 135"/>
                <a:gd name="T6" fmla="*/ 448587254 w 253"/>
                <a:gd name="T7" fmla="*/ 249494093 h 135"/>
                <a:gd name="T8" fmla="*/ 514111235 w 253"/>
                <a:gd name="T9" fmla="*/ 166329924 h 135"/>
                <a:gd name="T10" fmla="*/ 541832125 w 253"/>
                <a:gd name="T11" fmla="*/ 166329924 h 135"/>
                <a:gd name="T12" fmla="*/ 567033657 w 253"/>
                <a:gd name="T13" fmla="*/ 196571729 h 135"/>
                <a:gd name="T14" fmla="*/ 637597944 w 253"/>
                <a:gd name="T15" fmla="*/ 171370225 h 135"/>
                <a:gd name="T16" fmla="*/ 541832125 w 253"/>
                <a:gd name="T17" fmla="*/ 136088120 h 135"/>
                <a:gd name="T18" fmla="*/ 536791819 w 253"/>
                <a:gd name="T19" fmla="*/ 118446274 h 135"/>
                <a:gd name="T20" fmla="*/ 514111235 w 253"/>
                <a:gd name="T21" fmla="*/ 123486574 h 135"/>
                <a:gd name="T22" fmla="*/ 491429063 w 253"/>
                <a:gd name="T23" fmla="*/ 163808980 h 135"/>
                <a:gd name="T24" fmla="*/ 395663245 w 253"/>
                <a:gd name="T25" fmla="*/ 161289624 h 135"/>
                <a:gd name="T26" fmla="*/ 327619905 w 253"/>
                <a:gd name="T27" fmla="*/ 60483609 h 135"/>
                <a:gd name="T28" fmla="*/ 201612249 w 253"/>
                <a:gd name="T29" fmla="*/ 70564210 h 135"/>
                <a:gd name="T30" fmla="*/ 143647934 w 253"/>
                <a:gd name="T31" fmla="*/ 15120902 h 135"/>
                <a:gd name="T32" fmla="*/ 60483675 w 253"/>
                <a:gd name="T33" fmla="*/ 0 h 135"/>
                <a:gd name="T34" fmla="*/ 0 w 253"/>
                <a:gd name="T35" fmla="*/ 25201504 h 135"/>
                <a:gd name="T36" fmla="*/ 37801503 w 253"/>
                <a:gd name="T37" fmla="*/ 136088120 h 135"/>
                <a:gd name="T38" fmla="*/ 37801503 w 253"/>
                <a:gd name="T39" fmla="*/ 176410526 h 135"/>
                <a:gd name="T40" fmla="*/ 60483675 w 253"/>
                <a:gd name="T41" fmla="*/ 176410526 h 135"/>
                <a:gd name="T42" fmla="*/ 93244871 w 253"/>
                <a:gd name="T43" fmla="*/ 118446274 h 135"/>
                <a:gd name="T44" fmla="*/ 171370412 w 253"/>
                <a:gd name="T45" fmla="*/ 120967218 h 135"/>
                <a:gd name="T46" fmla="*/ 186491330 w 253"/>
                <a:gd name="T47" fmla="*/ 163808980 h 135"/>
                <a:gd name="T48" fmla="*/ 360381101 w 253"/>
                <a:gd name="T49" fmla="*/ 282256841 h 135"/>
                <a:gd name="T50" fmla="*/ 428426029 w 253"/>
                <a:gd name="T51" fmla="*/ 294856800 h 135"/>
                <a:gd name="T52" fmla="*/ 448587254 w 253"/>
                <a:gd name="T53" fmla="*/ 337700150 h 135"/>
                <a:gd name="T54" fmla="*/ 448587254 w 253"/>
                <a:gd name="T55" fmla="*/ 337700150 h 1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3"/>
                <a:gd name="T85" fmla="*/ 0 h 135"/>
                <a:gd name="T86" fmla="*/ 253 w 253"/>
                <a:gd name="T87" fmla="*/ 135 h 1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3" h="135">
                  <a:moveTo>
                    <a:pt x="178" y="134"/>
                  </a:moveTo>
                  <a:lnTo>
                    <a:pt x="194" y="135"/>
                  </a:lnTo>
                  <a:lnTo>
                    <a:pt x="194" y="108"/>
                  </a:lnTo>
                  <a:lnTo>
                    <a:pt x="178" y="99"/>
                  </a:lnTo>
                  <a:lnTo>
                    <a:pt x="204" y="66"/>
                  </a:lnTo>
                  <a:lnTo>
                    <a:pt x="215" y="66"/>
                  </a:lnTo>
                  <a:lnTo>
                    <a:pt x="225" y="78"/>
                  </a:lnTo>
                  <a:lnTo>
                    <a:pt x="253" y="68"/>
                  </a:lnTo>
                  <a:lnTo>
                    <a:pt x="215" y="54"/>
                  </a:lnTo>
                  <a:lnTo>
                    <a:pt x="213" y="47"/>
                  </a:lnTo>
                  <a:lnTo>
                    <a:pt x="204" y="49"/>
                  </a:lnTo>
                  <a:lnTo>
                    <a:pt x="195" y="65"/>
                  </a:lnTo>
                  <a:lnTo>
                    <a:pt x="157" y="64"/>
                  </a:lnTo>
                  <a:lnTo>
                    <a:pt x="130" y="24"/>
                  </a:lnTo>
                  <a:lnTo>
                    <a:pt x="80" y="28"/>
                  </a:lnTo>
                  <a:lnTo>
                    <a:pt x="57" y="6"/>
                  </a:lnTo>
                  <a:lnTo>
                    <a:pt x="24" y="0"/>
                  </a:lnTo>
                  <a:lnTo>
                    <a:pt x="0" y="10"/>
                  </a:lnTo>
                  <a:lnTo>
                    <a:pt x="15" y="54"/>
                  </a:lnTo>
                  <a:lnTo>
                    <a:pt x="15" y="70"/>
                  </a:lnTo>
                  <a:lnTo>
                    <a:pt x="24" y="70"/>
                  </a:lnTo>
                  <a:lnTo>
                    <a:pt x="37" y="47"/>
                  </a:lnTo>
                  <a:lnTo>
                    <a:pt x="68" y="48"/>
                  </a:lnTo>
                  <a:lnTo>
                    <a:pt x="74" y="65"/>
                  </a:lnTo>
                  <a:lnTo>
                    <a:pt x="143" y="112"/>
                  </a:lnTo>
                  <a:lnTo>
                    <a:pt x="170" y="117"/>
                  </a:lnTo>
                  <a:lnTo>
                    <a:pt x="178" y="13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7" name="Freeform 255"/>
            <p:cNvSpPr>
              <a:spLocks/>
            </p:cNvSpPr>
            <p:nvPr/>
          </p:nvSpPr>
          <p:spPr bwMode="gray">
            <a:xfrm>
              <a:off x="5870575" y="3306763"/>
              <a:ext cx="166688" cy="106362"/>
            </a:xfrm>
            <a:custGeom>
              <a:avLst/>
              <a:gdLst>
                <a:gd name="T0" fmla="*/ 0 w 105"/>
                <a:gd name="T1" fmla="*/ 65523754 h 67"/>
                <a:gd name="T2" fmla="*/ 52924234 w 105"/>
                <a:gd name="T3" fmla="*/ 0 h 67"/>
                <a:gd name="T4" fmla="*/ 70564587 w 105"/>
                <a:gd name="T5" fmla="*/ 0 h 67"/>
                <a:gd name="T6" fmla="*/ 78125872 w 105"/>
                <a:gd name="T7" fmla="*/ 12599928 h 67"/>
                <a:gd name="T8" fmla="*/ 55443604 w 105"/>
                <a:gd name="T9" fmla="*/ 32761083 h 67"/>
                <a:gd name="T10" fmla="*/ 55443604 w 105"/>
                <a:gd name="T11" fmla="*/ 45362599 h 67"/>
                <a:gd name="T12" fmla="*/ 70564587 w 105"/>
                <a:gd name="T13" fmla="*/ 60483466 h 67"/>
                <a:gd name="T14" fmla="*/ 151209829 w 105"/>
                <a:gd name="T15" fmla="*/ 63002816 h 67"/>
                <a:gd name="T16" fmla="*/ 176411467 w 105"/>
                <a:gd name="T17" fmla="*/ 52922239 h 67"/>
                <a:gd name="T18" fmla="*/ 186492122 w 105"/>
                <a:gd name="T19" fmla="*/ 55443177 h 67"/>
                <a:gd name="T20" fmla="*/ 196572777 w 105"/>
                <a:gd name="T21" fmla="*/ 83163972 h 67"/>
                <a:gd name="T22" fmla="*/ 241935726 w 105"/>
                <a:gd name="T23" fmla="*/ 85684910 h 67"/>
                <a:gd name="T24" fmla="*/ 264617994 w 105"/>
                <a:gd name="T25" fmla="*/ 136087798 h 67"/>
                <a:gd name="T26" fmla="*/ 259577666 w 105"/>
                <a:gd name="T27" fmla="*/ 151208664 h 67"/>
                <a:gd name="T28" fmla="*/ 249497011 w 105"/>
                <a:gd name="T29" fmla="*/ 151208664 h 67"/>
                <a:gd name="T30" fmla="*/ 239416356 w 105"/>
                <a:gd name="T31" fmla="*/ 131047509 h 67"/>
                <a:gd name="T32" fmla="*/ 219255045 w 105"/>
                <a:gd name="T33" fmla="*/ 131047509 h 67"/>
                <a:gd name="T34" fmla="*/ 183972752 w 105"/>
                <a:gd name="T35" fmla="*/ 136087798 h 67"/>
                <a:gd name="T36" fmla="*/ 183972752 w 105"/>
                <a:gd name="T37" fmla="*/ 168848881 h 67"/>
                <a:gd name="T38" fmla="*/ 146169501 w 105"/>
                <a:gd name="T39" fmla="*/ 163808592 h 67"/>
                <a:gd name="T40" fmla="*/ 146169501 w 105"/>
                <a:gd name="T41" fmla="*/ 126007220 h 67"/>
                <a:gd name="T42" fmla="*/ 123488820 w 105"/>
                <a:gd name="T43" fmla="*/ 98284838 h 67"/>
                <a:gd name="T44" fmla="*/ 85685570 w 105"/>
                <a:gd name="T45" fmla="*/ 131047509 h 67"/>
                <a:gd name="T46" fmla="*/ 85685570 w 105"/>
                <a:gd name="T47" fmla="*/ 151208664 h 67"/>
                <a:gd name="T48" fmla="*/ 47883906 w 105"/>
                <a:gd name="T49" fmla="*/ 163808592 h 67"/>
                <a:gd name="T50" fmla="*/ 27722596 w 105"/>
                <a:gd name="T51" fmla="*/ 163808592 h 67"/>
                <a:gd name="T52" fmla="*/ 32762923 w 105"/>
                <a:gd name="T53" fmla="*/ 93244549 h 67"/>
                <a:gd name="T54" fmla="*/ 0 w 105"/>
                <a:gd name="T55" fmla="*/ 65523754 h 67"/>
                <a:gd name="T56" fmla="*/ 0 w 105"/>
                <a:gd name="T57" fmla="*/ 65523754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67"/>
                <a:gd name="T89" fmla="*/ 105 w 105"/>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67">
                  <a:moveTo>
                    <a:pt x="0" y="26"/>
                  </a:moveTo>
                  <a:lnTo>
                    <a:pt x="21" y="0"/>
                  </a:lnTo>
                  <a:lnTo>
                    <a:pt x="28" y="0"/>
                  </a:lnTo>
                  <a:lnTo>
                    <a:pt x="31" y="5"/>
                  </a:lnTo>
                  <a:lnTo>
                    <a:pt x="22" y="13"/>
                  </a:lnTo>
                  <a:lnTo>
                    <a:pt x="22" y="18"/>
                  </a:lnTo>
                  <a:lnTo>
                    <a:pt x="28" y="24"/>
                  </a:lnTo>
                  <a:lnTo>
                    <a:pt x="60" y="25"/>
                  </a:lnTo>
                  <a:lnTo>
                    <a:pt x="70" y="21"/>
                  </a:lnTo>
                  <a:lnTo>
                    <a:pt x="74" y="22"/>
                  </a:lnTo>
                  <a:lnTo>
                    <a:pt x="78" y="33"/>
                  </a:lnTo>
                  <a:lnTo>
                    <a:pt x="96" y="34"/>
                  </a:lnTo>
                  <a:lnTo>
                    <a:pt x="105" y="54"/>
                  </a:lnTo>
                  <a:lnTo>
                    <a:pt x="103" y="60"/>
                  </a:lnTo>
                  <a:lnTo>
                    <a:pt x="99" y="60"/>
                  </a:lnTo>
                  <a:lnTo>
                    <a:pt x="95" y="52"/>
                  </a:lnTo>
                  <a:lnTo>
                    <a:pt x="87" y="52"/>
                  </a:lnTo>
                  <a:lnTo>
                    <a:pt x="73" y="54"/>
                  </a:lnTo>
                  <a:lnTo>
                    <a:pt x="73" y="67"/>
                  </a:lnTo>
                  <a:lnTo>
                    <a:pt x="58" y="65"/>
                  </a:lnTo>
                  <a:lnTo>
                    <a:pt x="58" y="50"/>
                  </a:lnTo>
                  <a:lnTo>
                    <a:pt x="49" y="39"/>
                  </a:lnTo>
                  <a:lnTo>
                    <a:pt x="34" y="52"/>
                  </a:lnTo>
                  <a:lnTo>
                    <a:pt x="34" y="60"/>
                  </a:lnTo>
                  <a:lnTo>
                    <a:pt x="19" y="65"/>
                  </a:lnTo>
                  <a:lnTo>
                    <a:pt x="11" y="65"/>
                  </a:lnTo>
                  <a:lnTo>
                    <a:pt x="13" y="37"/>
                  </a:lnTo>
                  <a:lnTo>
                    <a:pt x="0" y="2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8" name="Freeform 256"/>
            <p:cNvSpPr>
              <a:spLocks/>
            </p:cNvSpPr>
            <p:nvPr/>
          </p:nvSpPr>
          <p:spPr bwMode="gray">
            <a:xfrm>
              <a:off x="5911850" y="3225800"/>
              <a:ext cx="184150" cy="114300"/>
            </a:xfrm>
            <a:custGeom>
              <a:avLst/>
              <a:gdLst>
                <a:gd name="T0" fmla="*/ 20161250 w 116"/>
                <a:gd name="T1" fmla="*/ 30241875 h 72"/>
                <a:gd name="T2" fmla="*/ 15120938 w 116"/>
                <a:gd name="T3" fmla="*/ 63003113 h 72"/>
                <a:gd name="T4" fmla="*/ 20161250 w 116"/>
                <a:gd name="T5" fmla="*/ 83165950 h 72"/>
                <a:gd name="T6" fmla="*/ 133569075 w 116"/>
                <a:gd name="T7" fmla="*/ 123486863 h 72"/>
                <a:gd name="T8" fmla="*/ 32762825 w 116"/>
                <a:gd name="T9" fmla="*/ 161290000 h 72"/>
                <a:gd name="T10" fmla="*/ 22682200 w 116"/>
                <a:gd name="T11" fmla="*/ 151209375 h 72"/>
                <a:gd name="T12" fmla="*/ 0 w 116"/>
                <a:gd name="T13" fmla="*/ 166330313 h 72"/>
                <a:gd name="T14" fmla="*/ 0 w 116"/>
                <a:gd name="T15" fmla="*/ 173891575 h 72"/>
                <a:gd name="T16" fmla="*/ 12601575 w 116"/>
                <a:gd name="T17" fmla="*/ 178931888 h 72"/>
                <a:gd name="T18" fmla="*/ 80645000 w 116"/>
                <a:gd name="T19" fmla="*/ 181451250 h 72"/>
                <a:gd name="T20" fmla="*/ 118448138 w 116"/>
                <a:gd name="T21" fmla="*/ 171370625 h 72"/>
                <a:gd name="T22" fmla="*/ 163810950 w 116"/>
                <a:gd name="T23" fmla="*/ 113406238 h 72"/>
                <a:gd name="T24" fmla="*/ 224294700 w 116"/>
                <a:gd name="T25" fmla="*/ 123486863 h 72"/>
                <a:gd name="T26" fmla="*/ 292338125 w 116"/>
                <a:gd name="T27" fmla="*/ 27720925 h 72"/>
                <a:gd name="T28" fmla="*/ 105846563 w 116"/>
                <a:gd name="T29" fmla="*/ 0 h 72"/>
                <a:gd name="T30" fmla="*/ 78124050 w 116"/>
                <a:gd name="T31" fmla="*/ 63003113 h 72"/>
                <a:gd name="T32" fmla="*/ 47883763 w 116"/>
                <a:gd name="T33" fmla="*/ 30241875 h 72"/>
                <a:gd name="T34" fmla="*/ 20161250 w 116"/>
                <a:gd name="T35" fmla="*/ 30241875 h 72"/>
                <a:gd name="T36" fmla="*/ 20161250 w 116"/>
                <a:gd name="T37" fmla="*/ 30241875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72"/>
                <a:gd name="T59" fmla="*/ 116 w 11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72">
                  <a:moveTo>
                    <a:pt x="8" y="12"/>
                  </a:moveTo>
                  <a:lnTo>
                    <a:pt x="6" y="25"/>
                  </a:lnTo>
                  <a:lnTo>
                    <a:pt x="8" y="33"/>
                  </a:lnTo>
                  <a:lnTo>
                    <a:pt x="53" y="49"/>
                  </a:lnTo>
                  <a:lnTo>
                    <a:pt x="13" y="64"/>
                  </a:lnTo>
                  <a:lnTo>
                    <a:pt x="9" y="60"/>
                  </a:lnTo>
                  <a:lnTo>
                    <a:pt x="0" y="66"/>
                  </a:lnTo>
                  <a:lnTo>
                    <a:pt x="0" y="69"/>
                  </a:lnTo>
                  <a:lnTo>
                    <a:pt x="5" y="71"/>
                  </a:lnTo>
                  <a:lnTo>
                    <a:pt x="32" y="72"/>
                  </a:lnTo>
                  <a:lnTo>
                    <a:pt x="47" y="68"/>
                  </a:lnTo>
                  <a:lnTo>
                    <a:pt x="65" y="45"/>
                  </a:lnTo>
                  <a:lnTo>
                    <a:pt x="89" y="49"/>
                  </a:lnTo>
                  <a:lnTo>
                    <a:pt x="116" y="11"/>
                  </a:lnTo>
                  <a:lnTo>
                    <a:pt x="42" y="0"/>
                  </a:lnTo>
                  <a:lnTo>
                    <a:pt x="31" y="25"/>
                  </a:lnTo>
                  <a:lnTo>
                    <a:pt x="19" y="12"/>
                  </a:lnTo>
                  <a:lnTo>
                    <a:pt x="8" y="1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09" name="Freeform 257"/>
            <p:cNvSpPr>
              <a:spLocks/>
            </p:cNvSpPr>
            <p:nvPr/>
          </p:nvSpPr>
          <p:spPr bwMode="gray">
            <a:xfrm>
              <a:off x="5735638" y="3378200"/>
              <a:ext cx="287337" cy="280988"/>
            </a:xfrm>
            <a:custGeom>
              <a:avLst/>
              <a:gdLst>
                <a:gd name="T0" fmla="*/ 0 w 181"/>
                <a:gd name="T1" fmla="*/ 153730599 h 177"/>
                <a:gd name="T2" fmla="*/ 22680573 w 181"/>
                <a:gd name="T3" fmla="*/ 317540253 h 177"/>
                <a:gd name="T4" fmla="*/ 75604556 w 181"/>
                <a:gd name="T5" fmla="*/ 327620895 h 177"/>
                <a:gd name="T6" fmla="*/ 78123914 w 181"/>
                <a:gd name="T7" fmla="*/ 357862824 h 177"/>
                <a:gd name="T8" fmla="*/ 42841788 w 181"/>
                <a:gd name="T9" fmla="*/ 390625708 h 177"/>
                <a:gd name="T10" fmla="*/ 110886682 w 181"/>
                <a:gd name="T11" fmla="*/ 446069244 h 177"/>
                <a:gd name="T12" fmla="*/ 246974883 w 181"/>
                <a:gd name="T13" fmla="*/ 398185396 h 177"/>
                <a:gd name="T14" fmla="*/ 257055490 w 181"/>
                <a:gd name="T15" fmla="*/ 340222493 h 177"/>
                <a:gd name="T16" fmla="*/ 342740654 w 181"/>
                <a:gd name="T17" fmla="*/ 284778957 h 177"/>
                <a:gd name="T18" fmla="*/ 375501834 w 181"/>
                <a:gd name="T19" fmla="*/ 163811241 h 177"/>
                <a:gd name="T20" fmla="*/ 398183995 w 181"/>
                <a:gd name="T21" fmla="*/ 136088680 h 177"/>
                <a:gd name="T22" fmla="*/ 375501834 w 181"/>
                <a:gd name="T23" fmla="*/ 93246741 h 177"/>
                <a:gd name="T24" fmla="*/ 456146694 w 181"/>
                <a:gd name="T25" fmla="*/ 42843526 h 177"/>
                <a:gd name="T26" fmla="*/ 446066086 w 181"/>
                <a:gd name="T27" fmla="*/ 27722562 h 177"/>
                <a:gd name="T28" fmla="*/ 408264602 w 181"/>
                <a:gd name="T29" fmla="*/ 27722562 h 177"/>
                <a:gd name="T30" fmla="*/ 403224298 w 181"/>
                <a:gd name="T31" fmla="*/ 65524179 h 177"/>
                <a:gd name="T32" fmla="*/ 350300315 w 181"/>
                <a:gd name="T33" fmla="*/ 65524179 h 177"/>
                <a:gd name="T34" fmla="*/ 350300315 w 181"/>
                <a:gd name="T35" fmla="*/ 17641919 h 177"/>
                <a:gd name="T36" fmla="*/ 335179404 w 181"/>
                <a:gd name="T37" fmla="*/ 0 h 177"/>
                <a:gd name="T38" fmla="*/ 307458527 w 181"/>
                <a:gd name="T39" fmla="*/ 22682240 h 177"/>
                <a:gd name="T40" fmla="*/ 307458527 w 181"/>
                <a:gd name="T41" fmla="*/ 45362893 h 177"/>
                <a:gd name="T42" fmla="*/ 267136098 w 181"/>
                <a:gd name="T43" fmla="*/ 60483858 h 177"/>
                <a:gd name="T44" fmla="*/ 189010596 w 181"/>
                <a:gd name="T45" fmla="*/ 57964491 h 177"/>
                <a:gd name="T46" fmla="*/ 90725467 w 181"/>
                <a:gd name="T47" fmla="*/ 163811241 h 177"/>
                <a:gd name="T48" fmla="*/ 0 w 181"/>
                <a:gd name="T49" fmla="*/ 153730599 h 177"/>
                <a:gd name="T50" fmla="*/ 0 w 181"/>
                <a:gd name="T51" fmla="*/ 153730599 h 1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1"/>
                <a:gd name="T79" fmla="*/ 0 h 177"/>
                <a:gd name="T80" fmla="*/ 181 w 181"/>
                <a:gd name="T81" fmla="*/ 177 h 1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1" h="177">
                  <a:moveTo>
                    <a:pt x="0" y="61"/>
                  </a:moveTo>
                  <a:lnTo>
                    <a:pt x="9" y="126"/>
                  </a:lnTo>
                  <a:lnTo>
                    <a:pt x="30" y="130"/>
                  </a:lnTo>
                  <a:lnTo>
                    <a:pt x="31" y="142"/>
                  </a:lnTo>
                  <a:lnTo>
                    <a:pt x="17" y="155"/>
                  </a:lnTo>
                  <a:lnTo>
                    <a:pt x="44" y="177"/>
                  </a:lnTo>
                  <a:lnTo>
                    <a:pt x="98" y="158"/>
                  </a:lnTo>
                  <a:lnTo>
                    <a:pt x="102" y="135"/>
                  </a:lnTo>
                  <a:lnTo>
                    <a:pt x="136" y="113"/>
                  </a:lnTo>
                  <a:lnTo>
                    <a:pt x="149" y="65"/>
                  </a:lnTo>
                  <a:lnTo>
                    <a:pt x="158" y="54"/>
                  </a:lnTo>
                  <a:lnTo>
                    <a:pt x="149" y="37"/>
                  </a:lnTo>
                  <a:lnTo>
                    <a:pt x="181" y="17"/>
                  </a:lnTo>
                  <a:lnTo>
                    <a:pt x="177" y="11"/>
                  </a:lnTo>
                  <a:lnTo>
                    <a:pt x="162" y="11"/>
                  </a:lnTo>
                  <a:lnTo>
                    <a:pt x="160" y="26"/>
                  </a:lnTo>
                  <a:lnTo>
                    <a:pt x="139" y="26"/>
                  </a:lnTo>
                  <a:lnTo>
                    <a:pt x="139" y="7"/>
                  </a:lnTo>
                  <a:lnTo>
                    <a:pt x="133" y="0"/>
                  </a:lnTo>
                  <a:lnTo>
                    <a:pt x="122" y="9"/>
                  </a:lnTo>
                  <a:lnTo>
                    <a:pt x="122" y="18"/>
                  </a:lnTo>
                  <a:lnTo>
                    <a:pt x="106" y="24"/>
                  </a:lnTo>
                  <a:lnTo>
                    <a:pt x="75" y="23"/>
                  </a:lnTo>
                  <a:lnTo>
                    <a:pt x="36" y="65"/>
                  </a:lnTo>
                  <a:lnTo>
                    <a:pt x="0" y="6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0" name="Freeform 258"/>
            <p:cNvSpPr>
              <a:spLocks/>
            </p:cNvSpPr>
            <p:nvPr/>
          </p:nvSpPr>
          <p:spPr bwMode="gray">
            <a:xfrm>
              <a:off x="5799138" y="3395663"/>
              <a:ext cx="317500" cy="393700"/>
            </a:xfrm>
            <a:custGeom>
              <a:avLst/>
              <a:gdLst>
                <a:gd name="T0" fmla="*/ 17640300 w 200"/>
                <a:gd name="T1" fmla="*/ 425907200 h 248"/>
                <a:gd name="T2" fmla="*/ 52924075 w 200"/>
                <a:gd name="T3" fmla="*/ 478829688 h 248"/>
                <a:gd name="T4" fmla="*/ 50403125 w 200"/>
                <a:gd name="T5" fmla="*/ 504031250 h 248"/>
                <a:gd name="T6" fmla="*/ 2520950 w 200"/>
                <a:gd name="T7" fmla="*/ 521673138 h 248"/>
                <a:gd name="T8" fmla="*/ 0 w 200"/>
                <a:gd name="T9" fmla="*/ 564515000 h 248"/>
                <a:gd name="T10" fmla="*/ 52924075 w 200"/>
                <a:gd name="T11" fmla="*/ 564515000 h 248"/>
                <a:gd name="T12" fmla="*/ 70564375 w 200"/>
                <a:gd name="T13" fmla="*/ 549394063 h 248"/>
                <a:gd name="T14" fmla="*/ 168851263 w 200"/>
                <a:gd name="T15" fmla="*/ 549394063 h 248"/>
                <a:gd name="T16" fmla="*/ 259575300 w 200"/>
                <a:gd name="T17" fmla="*/ 624998750 h 248"/>
                <a:gd name="T18" fmla="*/ 269655925 w 200"/>
                <a:gd name="T19" fmla="*/ 589716563 h 248"/>
                <a:gd name="T20" fmla="*/ 335181575 w 200"/>
                <a:gd name="T21" fmla="*/ 589716563 h 248"/>
                <a:gd name="T22" fmla="*/ 340221888 w 200"/>
                <a:gd name="T23" fmla="*/ 544353750 h 248"/>
                <a:gd name="T24" fmla="*/ 269655925 w 200"/>
                <a:gd name="T25" fmla="*/ 478829688 h 248"/>
                <a:gd name="T26" fmla="*/ 284776863 w 200"/>
                <a:gd name="T27" fmla="*/ 441028138 h 248"/>
                <a:gd name="T28" fmla="*/ 355342825 w 200"/>
                <a:gd name="T29" fmla="*/ 435987825 h 248"/>
                <a:gd name="T30" fmla="*/ 448587813 w 200"/>
                <a:gd name="T31" fmla="*/ 236894688 h 248"/>
                <a:gd name="T32" fmla="*/ 398184688 w 200"/>
                <a:gd name="T33" fmla="*/ 199093138 h 248"/>
                <a:gd name="T34" fmla="*/ 378023438 w 200"/>
                <a:gd name="T35" fmla="*/ 128528763 h 248"/>
                <a:gd name="T36" fmla="*/ 504031250 w 200"/>
                <a:gd name="T37" fmla="*/ 118448138 h 248"/>
                <a:gd name="T38" fmla="*/ 428426563 w 200"/>
                <a:gd name="T39" fmla="*/ 10080625 h 248"/>
                <a:gd name="T40" fmla="*/ 388104063 w 200"/>
                <a:gd name="T41" fmla="*/ 0 h 248"/>
                <a:gd name="T42" fmla="*/ 372983125 w 200"/>
                <a:gd name="T43" fmla="*/ 20161250 h 248"/>
                <a:gd name="T44" fmla="*/ 362902500 w 200"/>
                <a:gd name="T45" fmla="*/ 20161250 h 248"/>
                <a:gd name="T46" fmla="*/ 287297813 w 200"/>
                <a:gd name="T47" fmla="*/ 70564375 h 248"/>
                <a:gd name="T48" fmla="*/ 309978425 w 200"/>
                <a:gd name="T49" fmla="*/ 108367513 h 248"/>
                <a:gd name="T50" fmla="*/ 284776863 w 200"/>
                <a:gd name="T51" fmla="*/ 138609388 h 248"/>
                <a:gd name="T52" fmla="*/ 249496263 w 200"/>
                <a:gd name="T53" fmla="*/ 264617200 h 248"/>
                <a:gd name="T54" fmla="*/ 166330313 w 200"/>
                <a:gd name="T55" fmla="*/ 320059050 h 248"/>
                <a:gd name="T56" fmla="*/ 151209375 w 200"/>
                <a:gd name="T57" fmla="*/ 380544388 h 248"/>
                <a:gd name="T58" fmla="*/ 17640300 w 200"/>
                <a:gd name="T59" fmla="*/ 425907200 h 248"/>
                <a:gd name="T60" fmla="*/ 17640300 w 200"/>
                <a:gd name="T61" fmla="*/ 425907200 h 2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
                <a:gd name="T94" fmla="*/ 0 h 248"/>
                <a:gd name="T95" fmla="*/ 200 w 200"/>
                <a:gd name="T96" fmla="*/ 248 h 2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 h="248">
                  <a:moveTo>
                    <a:pt x="7" y="169"/>
                  </a:moveTo>
                  <a:lnTo>
                    <a:pt x="21" y="190"/>
                  </a:lnTo>
                  <a:lnTo>
                    <a:pt x="20" y="200"/>
                  </a:lnTo>
                  <a:lnTo>
                    <a:pt x="1" y="207"/>
                  </a:lnTo>
                  <a:lnTo>
                    <a:pt x="0" y="224"/>
                  </a:lnTo>
                  <a:lnTo>
                    <a:pt x="21" y="224"/>
                  </a:lnTo>
                  <a:lnTo>
                    <a:pt x="28" y="218"/>
                  </a:lnTo>
                  <a:lnTo>
                    <a:pt x="67" y="218"/>
                  </a:lnTo>
                  <a:lnTo>
                    <a:pt x="103" y="248"/>
                  </a:lnTo>
                  <a:lnTo>
                    <a:pt x="107" y="234"/>
                  </a:lnTo>
                  <a:lnTo>
                    <a:pt x="133" y="234"/>
                  </a:lnTo>
                  <a:lnTo>
                    <a:pt x="135" y="216"/>
                  </a:lnTo>
                  <a:lnTo>
                    <a:pt x="107" y="190"/>
                  </a:lnTo>
                  <a:lnTo>
                    <a:pt x="113" y="175"/>
                  </a:lnTo>
                  <a:lnTo>
                    <a:pt x="141" y="173"/>
                  </a:lnTo>
                  <a:lnTo>
                    <a:pt x="178" y="94"/>
                  </a:lnTo>
                  <a:lnTo>
                    <a:pt x="158" y="79"/>
                  </a:lnTo>
                  <a:lnTo>
                    <a:pt x="150" y="51"/>
                  </a:lnTo>
                  <a:lnTo>
                    <a:pt x="200" y="47"/>
                  </a:lnTo>
                  <a:lnTo>
                    <a:pt x="170" y="4"/>
                  </a:lnTo>
                  <a:lnTo>
                    <a:pt x="154" y="0"/>
                  </a:lnTo>
                  <a:lnTo>
                    <a:pt x="148" y="8"/>
                  </a:lnTo>
                  <a:lnTo>
                    <a:pt x="144" y="8"/>
                  </a:lnTo>
                  <a:lnTo>
                    <a:pt x="114" y="28"/>
                  </a:lnTo>
                  <a:lnTo>
                    <a:pt x="123" y="43"/>
                  </a:lnTo>
                  <a:lnTo>
                    <a:pt x="113" y="55"/>
                  </a:lnTo>
                  <a:lnTo>
                    <a:pt x="99" y="105"/>
                  </a:lnTo>
                  <a:lnTo>
                    <a:pt x="66" y="127"/>
                  </a:lnTo>
                  <a:lnTo>
                    <a:pt x="60" y="151"/>
                  </a:lnTo>
                  <a:lnTo>
                    <a:pt x="7" y="16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1" name="Freeform 259"/>
            <p:cNvSpPr>
              <a:spLocks/>
            </p:cNvSpPr>
            <p:nvPr/>
          </p:nvSpPr>
          <p:spPr bwMode="gray">
            <a:xfrm>
              <a:off x="5969000" y="3475038"/>
              <a:ext cx="608013" cy="712787"/>
            </a:xfrm>
            <a:custGeom>
              <a:avLst/>
              <a:gdLst>
                <a:gd name="T0" fmla="*/ 380544700 w 383"/>
                <a:gd name="T1" fmla="*/ 1131548569 h 449"/>
                <a:gd name="T2" fmla="*/ 438507548 w 383"/>
                <a:gd name="T3" fmla="*/ 1101306715 h 449"/>
                <a:gd name="T4" fmla="*/ 473789765 w 383"/>
                <a:gd name="T5" fmla="*/ 975298991 h 449"/>
                <a:gd name="T6" fmla="*/ 471270400 w 383"/>
                <a:gd name="T7" fmla="*/ 814009104 h 449"/>
                <a:gd name="T8" fmla="*/ 677923382 w 383"/>
                <a:gd name="T9" fmla="*/ 592235510 h 449"/>
                <a:gd name="T10" fmla="*/ 677923382 w 383"/>
                <a:gd name="T11" fmla="*/ 539313059 h 449"/>
                <a:gd name="T12" fmla="*/ 720765280 w 383"/>
                <a:gd name="T13" fmla="*/ 524192132 h 449"/>
                <a:gd name="T14" fmla="*/ 718245916 w 383"/>
                <a:gd name="T15" fmla="*/ 463708425 h 449"/>
                <a:gd name="T16" fmla="*/ 672883066 w 383"/>
                <a:gd name="T17" fmla="*/ 375502224 h 449"/>
                <a:gd name="T18" fmla="*/ 698084649 w 383"/>
                <a:gd name="T19" fmla="*/ 325099134 h 449"/>
                <a:gd name="T20" fmla="*/ 758568449 w 383"/>
                <a:gd name="T21" fmla="*/ 378023172 h 449"/>
                <a:gd name="T22" fmla="*/ 831652246 w 383"/>
                <a:gd name="T23" fmla="*/ 380542533 h 449"/>
                <a:gd name="T24" fmla="*/ 831652246 w 383"/>
                <a:gd name="T25" fmla="*/ 410784387 h 449"/>
                <a:gd name="T26" fmla="*/ 806450663 w 383"/>
                <a:gd name="T27" fmla="*/ 438506880 h 449"/>
                <a:gd name="T28" fmla="*/ 811490980 w 383"/>
                <a:gd name="T29" fmla="*/ 451106859 h 449"/>
                <a:gd name="T30" fmla="*/ 849294148 w 383"/>
                <a:gd name="T31" fmla="*/ 451106859 h 449"/>
                <a:gd name="T32" fmla="*/ 859374782 w 383"/>
                <a:gd name="T33" fmla="*/ 496469639 h 449"/>
                <a:gd name="T34" fmla="*/ 869455415 w 383"/>
                <a:gd name="T35" fmla="*/ 496469639 h 449"/>
                <a:gd name="T36" fmla="*/ 899697315 w 383"/>
                <a:gd name="T37" fmla="*/ 443547189 h 449"/>
                <a:gd name="T38" fmla="*/ 917337629 w 383"/>
                <a:gd name="T39" fmla="*/ 304937899 h 449"/>
                <a:gd name="T40" fmla="*/ 962700479 w 383"/>
                <a:gd name="T41" fmla="*/ 269655736 h 449"/>
                <a:gd name="T42" fmla="*/ 965221431 w 383"/>
                <a:gd name="T43" fmla="*/ 224292955 h 449"/>
                <a:gd name="T44" fmla="*/ 945060165 w 383"/>
                <a:gd name="T45" fmla="*/ 183970483 h 449"/>
                <a:gd name="T46" fmla="*/ 917337629 w 383"/>
                <a:gd name="T47" fmla="*/ 183970483 h 449"/>
                <a:gd name="T48" fmla="*/ 793850665 w 383"/>
                <a:gd name="T49" fmla="*/ 262096066 h 449"/>
                <a:gd name="T50" fmla="*/ 801410347 w 383"/>
                <a:gd name="T51" fmla="*/ 315018517 h 449"/>
                <a:gd name="T52" fmla="*/ 715724964 w 383"/>
                <a:gd name="T53" fmla="*/ 315018517 h 449"/>
                <a:gd name="T54" fmla="*/ 685483064 w 383"/>
                <a:gd name="T55" fmla="*/ 279736354 h 449"/>
                <a:gd name="T56" fmla="*/ 670362114 w 383"/>
                <a:gd name="T57" fmla="*/ 279736354 h 449"/>
                <a:gd name="T58" fmla="*/ 675402430 w 383"/>
                <a:gd name="T59" fmla="*/ 332660392 h 449"/>
                <a:gd name="T60" fmla="*/ 491431667 w 383"/>
                <a:gd name="T61" fmla="*/ 320058825 h 449"/>
                <a:gd name="T62" fmla="*/ 375504384 w 383"/>
                <a:gd name="T63" fmla="*/ 267136375 h 449"/>
                <a:gd name="T64" fmla="*/ 370464067 w 383"/>
                <a:gd name="T65" fmla="*/ 204131719 h 449"/>
                <a:gd name="T66" fmla="*/ 294859317 w 383"/>
                <a:gd name="T67" fmla="*/ 158768939 h 449"/>
                <a:gd name="T68" fmla="*/ 294859317 w 383"/>
                <a:gd name="T69" fmla="*/ 57962759 h 449"/>
                <a:gd name="T70" fmla="*/ 241935199 w 383"/>
                <a:gd name="T71" fmla="*/ 0 h 449"/>
                <a:gd name="T72" fmla="*/ 123488552 w 383"/>
                <a:gd name="T73" fmla="*/ 12599979 h 449"/>
                <a:gd name="T74" fmla="*/ 136088549 w 383"/>
                <a:gd name="T75" fmla="*/ 65524017 h 449"/>
                <a:gd name="T76" fmla="*/ 194052985 w 383"/>
                <a:gd name="T77" fmla="*/ 110886797 h 449"/>
                <a:gd name="T78" fmla="*/ 93246652 w 383"/>
                <a:gd name="T79" fmla="*/ 320058825 h 449"/>
                <a:gd name="T80" fmla="*/ 22682219 w 383"/>
                <a:gd name="T81" fmla="*/ 325099134 h 449"/>
                <a:gd name="T82" fmla="*/ 15120950 w 383"/>
                <a:gd name="T83" fmla="*/ 347781319 h 449"/>
                <a:gd name="T84" fmla="*/ 80645066 w 383"/>
                <a:gd name="T85" fmla="*/ 410784387 h 449"/>
                <a:gd name="T86" fmla="*/ 75604750 w 383"/>
                <a:gd name="T87" fmla="*/ 473789043 h 449"/>
                <a:gd name="T88" fmla="*/ 7561269 w 383"/>
                <a:gd name="T89" fmla="*/ 473789043 h 449"/>
                <a:gd name="T90" fmla="*/ 0 w 383"/>
                <a:gd name="T91" fmla="*/ 504030896 h 449"/>
                <a:gd name="T92" fmla="*/ 57964435 w 383"/>
                <a:gd name="T93" fmla="*/ 504030896 h 449"/>
                <a:gd name="T94" fmla="*/ 60483800 w 383"/>
                <a:gd name="T95" fmla="*/ 526711493 h 449"/>
                <a:gd name="T96" fmla="*/ 17641902 w 383"/>
                <a:gd name="T97" fmla="*/ 549393677 h 449"/>
                <a:gd name="T98" fmla="*/ 42843485 w 383"/>
                <a:gd name="T99" fmla="*/ 594756458 h 449"/>
                <a:gd name="T100" fmla="*/ 95766016 w 383"/>
                <a:gd name="T101" fmla="*/ 612396745 h 449"/>
                <a:gd name="T102" fmla="*/ 126007916 w 383"/>
                <a:gd name="T103" fmla="*/ 592235510 h 449"/>
                <a:gd name="T104" fmla="*/ 143649818 w 383"/>
                <a:gd name="T105" fmla="*/ 549393677 h 449"/>
                <a:gd name="T106" fmla="*/ 158770768 w 383"/>
                <a:gd name="T107" fmla="*/ 541832420 h 449"/>
                <a:gd name="T108" fmla="*/ 178932035 w 383"/>
                <a:gd name="T109" fmla="*/ 561993656 h 449"/>
                <a:gd name="T110" fmla="*/ 171370766 w 383"/>
                <a:gd name="T111" fmla="*/ 614917694 h 449"/>
                <a:gd name="T112" fmla="*/ 158770768 w 383"/>
                <a:gd name="T113" fmla="*/ 642638599 h 449"/>
                <a:gd name="T114" fmla="*/ 161290133 w 383"/>
                <a:gd name="T115" fmla="*/ 680441710 h 449"/>
                <a:gd name="T116" fmla="*/ 380544700 w 383"/>
                <a:gd name="T117" fmla="*/ 1131548569 h 449"/>
                <a:gd name="T118" fmla="*/ 380544700 w 383"/>
                <a:gd name="T119" fmla="*/ 1131548569 h 4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3"/>
                <a:gd name="T181" fmla="*/ 0 h 449"/>
                <a:gd name="T182" fmla="*/ 383 w 383"/>
                <a:gd name="T183" fmla="*/ 449 h 4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3" h="449">
                  <a:moveTo>
                    <a:pt x="151" y="449"/>
                  </a:moveTo>
                  <a:lnTo>
                    <a:pt x="174" y="437"/>
                  </a:lnTo>
                  <a:lnTo>
                    <a:pt x="188" y="387"/>
                  </a:lnTo>
                  <a:lnTo>
                    <a:pt x="187" y="323"/>
                  </a:lnTo>
                  <a:lnTo>
                    <a:pt x="269" y="235"/>
                  </a:lnTo>
                  <a:lnTo>
                    <a:pt x="269" y="214"/>
                  </a:lnTo>
                  <a:lnTo>
                    <a:pt x="286" y="208"/>
                  </a:lnTo>
                  <a:lnTo>
                    <a:pt x="285" y="184"/>
                  </a:lnTo>
                  <a:lnTo>
                    <a:pt x="267" y="149"/>
                  </a:lnTo>
                  <a:lnTo>
                    <a:pt x="277" y="129"/>
                  </a:lnTo>
                  <a:lnTo>
                    <a:pt x="301" y="150"/>
                  </a:lnTo>
                  <a:lnTo>
                    <a:pt x="330" y="151"/>
                  </a:lnTo>
                  <a:lnTo>
                    <a:pt x="330" y="163"/>
                  </a:lnTo>
                  <a:lnTo>
                    <a:pt x="320" y="174"/>
                  </a:lnTo>
                  <a:lnTo>
                    <a:pt x="322" y="179"/>
                  </a:lnTo>
                  <a:lnTo>
                    <a:pt x="337" y="179"/>
                  </a:lnTo>
                  <a:lnTo>
                    <a:pt x="341" y="197"/>
                  </a:lnTo>
                  <a:lnTo>
                    <a:pt x="345" y="197"/>
                  </a:lnTo>
                  <a:lnTo>
                    <a:pt x="357" y="176"/>
                  </a:lnTo>
                  <a:lnTo>
                    <a:pt x="364" y="121"/>
                  </a:lnTo>
                  <a:lnTo>
                    <a:pt x="382" y="107"/>
                  </a:lnTo>
                  <a:lnTo>
                    <a:pt x="383" y="89"/>
                  </a:lnTo>
                  <a:lnTo>
                    <a:pt x="375" y="73"/>
                  </a:lnTo>
                  <a:lnTo>
                    <a:pt x="364" y="73"/>
                  </a:lnTo>
                  <a:lnTo>
                    <a:pt x="315" y="104"/>
                  </a:lnTo>
                  <a:lnTo>
                    <a:pt x="318" y="125"/>
                  </a:lnTo>
                  <a:lnTo>
                    <a:pt x="284" y="125"/>
                  </a:lnTo>
                  <a:lnTo>
                    <a:pt x="272" y="111"/>
                  </a:lnTo>
                  <a:lnTo>
                    <a:pt x="266" y="111"/>
                  </a:lnTo>
                  <a:lnTo>
                    <a:pt x="268" y="132"/>
                  </a:lnTo>
                  <a:lnTo>
                    <a:pt x="195" y="127"/>
                  </a:lnTo>
                  <a:lnTo>
                    <a:pt x="149" y="106"/>
                  </a:lnTo>
                  <a:lnTo>
                    <a:pt x="147" y="81"/>
                  </a:lnTo>
                  <a:lnTo>
                    <a:pt x="117" y="63"/>
                  </a:lnTo>
                  <a:lnTo>
                    <a:pt x="117" y="23"/>
                  </a:lnTo>
                  <a:lnTo>
                    <a:pt x="96" y="0"/>
                  </a:lnTo>
                  <a:lnTo>
                    <a:pt x="49" y="5"/>
                  </a:lnTo>
                  <a:lnTo>
                    <a:pt x="54" y="26"/>
                  </a:lnTo>
                  <a:lnTo>
                    <a:pt x="77" y="44"/>
                  </a:lnTo>
                  <a:lnTo>
                    <a:pt x="37" y="127"/>
                  </a:lnTo>
                  <a:lnTo>
                    <a:pt x="9" y="129"/>
                  </a:lnTo>
                  <a:lnTo>
                    <a:pt x="6" y="138"/>
                  </a:lnTo>
                  <a:lnTo>
                    <a:pt x="32" y="163"/>
                  </a:lnTo>
                  <a:lnTo>
                    <a:pt x="30" y="188"/>
                  </a:lnTo>
                  <a:lnTo>
                    <a:pt x="3" y="188"/>
                  </a:lnTo>
                  <a:lnTo>
                    <a:pt x="0" y="200"/>
                  </a:lnTo>
                  <a:lnTo>
                    <a:pt x="23" y="200"/>
                  </a:lnTo>
                  <a:lnTo>
                    <a:pt x="24" y="209"/>
                  </a:lnTo>
                  <a:lnTo>
                    <a:pt x="7" y="218"/>
                  </a:lnTo>
                  <a:lnTo>
                    <a:pt x="17" y="236"/>
                  </a:lnTo>
                  <a:lnTo>
                    <a:pt x="38" y="243"/>
                  </a:lnTo>
                  <a:lnTo>
                    <a:pt x="50" y="235"/>
                  </a:lnTo>
                  <a:lnTo>
                    <a:pt x="57" y="218"/>
                  </a:lnTo>
                  <a:lnTo>
                    <a:pt x="63" y="215"/>
                  </a:lnTo>
                  <a:lnTo>
                    <a:pt x="71" y="223"/>
                  </a:lnTo>
                  <a:lnTo>
                    <a:pt x="68" y="244"/>
                  </a:lnTo>
                  <a:lnTo>
                    <a:pt x="63" y="255"/>
                  </a:lnTo>
                  <a:lnTo>
                    <a:pt x="64" y="270"/>
                  </a:lnTo>
                  <a:lnTo>
                    <a:pt x="151" y="44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2" name="Freeform 260"/>
            <p:cNvSpPr>
              <a:spLocks/>
            </p:cNvSpPr>
            <p:nvPr/>
          </p:nvSpPr>
          <p:spPr bwMode="gray">
            <a:xfrm>
              <a:off x="6210300" y="3595688"/>
              <a:ext cx="177800" cy="82550"/>
            </a:xfrm>
            <a:custGeom>
              <a:avLst/>
              <a:gdLst>
                <a:gd name="T0" fmla="*/ 0 w 112"/>
                <a:gd name="T1" fmla="*/ 12601575 h 52"/>
                <a:gd name="T2" fmla="*/ 2520950 w 112"/>
                <a:gd name="T3" fmla="*/ 68043425 h 52"/>
                <a:gd name="T4" fmla="*/ 110886875 w 112"/>
                <a:gd name="T5" fmla="*/ 118448138 h 52"/>
                <a:gd name="T6" fmla="*/ 282257500 w 112"/>
                <a:gd name="T7" fmla="*/ 131048125 h 52"/>
                <a:gd name="T8" fmla="*/ 277217188 w 112"/>
                <a:gd name="T9" fmla="*/ 88206263 h 52"/>
                <a:gd name="T10" fmla="*/ 161290000 w 112"/>
                <a:gd name="T11" fmla="*/ 57964388 h 52"/>
                <a:gd name="T12" fmla="*/ 65524063 w 112"/>
                <a:gd name="T13" fmla="*/ 0 h 52"/>
                <a:gd name="T14" fmla="*/ 0 w 112"/>
                <a:gd name="T15" fmla="*/ 12601575 h 52"/>
                <a:gd name="T16" fmla="*/ 0 w 112"/>
                <a:gd name="T17" fmla="*/ 12601575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52"/>
                <a:gd name="T29" fmla="*/ 112 w 1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52">
                  <a:moveTo>
                    <a:pt x="0" y="5"/>
                  </a:moveTo>
                  <a:lnTo>
                    <a:pt x="1" y="27"/>
                  </a:lnTo>
                  <a:lnTo>
                    <a:pt x="44" y="47"/>
                  </a:lnTo>
                  <a:lnTo>
                    <a:pt x="112" y="52"/>
                  </a:lnTo>
                  <a:lnTo>
                    <a:pt x="110" y="35"/>
                  </a:lnTo>
                  <a:lnTo>
                    <a:pt x="64" y="23"/>
                  </a:lnTo>
                  <a:lnTo>
                    <a:pt x="26" y="0"/>
                  </a:lnTo>
                  <a:lnTo>
                    <a:pt x="0" y="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3" name="Freeform 261"/>
            <p:cNvSpPr>
              <a:spLocks/>
            </p:cNvSpPr>
            <p:nvPr/>
          </p:nvSpPr>
          <p:spPr bwMode="gray">
            <a:xfrm>
              <a:off x="6408738" y="3643313"/>
              <a:ext cx="58737" cy="23812"/>
            </a:xfrm>
            <a:custGeom>
              <a:avLst/>
              <a:gdLst>
                <a:gd name="T0" fmla="*/ 0 w 37"/>
                <a:gd name="T1" fmla="*/ 10080413 h 15"/>
                <a:gd name="T2" fmla="*/ 22680419 w 37"/>
                <a:gd name="T3" fmla="*/ 37800756 h 15"/>
                <a:gd name="T4" fmla="*/ 93244194 w 37"/>
                <a:gd name="T5" fmla="*/ 37800756 h 15"/>
                <a:gd name="T6" fmla="*/ 83163655 w 37"/>
                <a:gd name="T7" fmla="*/ 0 h 15"/>
                <a:gd name="T8" fmla="*/ 0 w 37"/>
                <a:gd name="T9" fmla="*/ 10080413 h 15"/>
                <a:gd name="T10" fmla="*/ 0 w 37"/>
                <a:gd name="T11" fmla="*/ 10080413 h 15"/>
                <a:gd name="T12" fmla="*/ 0 60000 65536"/>
                <a:gd name="T13" fmla="*/ 0 60000 65536"/>
                <a:gd name="T14" fmla="*/ 0 60000 65536"/>
                <a:gd name="T15" fmla="*/ 0 60000 65536"/>
                <a:gd name="T16" fmla="*/ 0 60000 65536"/>
                <a:gd name="T17" fmla="*/ 0 60000 65536"/>
                <a:gd name="T18" fmla="*/ 0 w 37"/>
                <a:gd name="T19" fmla="*/ 0 h 15"/>
                <a:gd name="T20" fmla="*/ 37 w 3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7" h="15">
                  <a:moveTo>
                    <a:pt x="0" y="4"/>
                  </a:moveTo>
                  <a:lnTo>
                    <a:pt x="9" y="15"/>
                  </a:lnTo>
                  <a:lnTo>
                    <a:pt x="37" y="15"/>
                  </a:lnTo>
                  <a:lnTo>
                    <a:pt x="33" y="0"/>
                  </a:lnTo>
                  <a:lnTo>
                    <a:pt x="0"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4" name="Freeform 262"/>
            <p:cNvSpPr>
              <a:spLocks/>
            </p:cNvSpPr>
            <p:nvPr/>
          </p:nvSpPr>
          <p:spPr bwMode="gray">
            <a:xfrm>
              <a:off x="6400800" y="3690938"/>
              <a:ext cx="114300" cy="142875"/>
            </a:xfrm>
            <a:custGeom>
              <a:avLst/>
              <a:gdLst>
                <a:gd name="T0" fmla="*/ 17640300 w 72"/>
                <a:gd name="T1" fmla="*/ 0 h 90"/>
                <a:gd name="T2" fmla="*/ 0 w 72"/>
                <a:gd name="T3" fmla="*/ 32761238 h 90"/>
                <a:gd name="T4" fmla="*/ 42843450 w 72"/>
                <a:gd name="T5" fmla="*/ 118446550 h 90"/>
                <a:gd name="T6" fmla="*/ 45362813 w 72"/>
                <a:gd name="T7" fmla="*/ 183972200 h 90"/>
                <a:gd name="T8" fmla="*/ 52922488 w 72"/>
                <a:gd name="T9" fmla="*/ 199093138 h 90"/>
                <a:gd name="T10" fmla="*/ 105846563 w 72"/>
                <a:gd name="T11" fmla="*/ 199093138 h 90"/>
                <a:gd name="T12" fmla="*/ 136088438 w 72"/>
                <a:gd name="T13" fmla="*/ 173891575 h 90"/>
                <a:gd name="T14" fmla="*/ 158769050 w 72"/>
                <a:gd name="T15" fmla="*/ 186491563 h 90"/>
                <a:gd name="T16" fmla="*/ 161290000 w 72"/>
                <a:gd name="T17" fmla="*/ 226814063 h 90"/>
                <a:gd name="T18" fmla="*/ 178931888 w 72"/>
                <a:gd name="T19" fmla="*/ 216733438 h 90"/>
                <a:gd name="T20" fmla="*/ 181451250 w 72"/>
                <a:gd name="T21" fmla="*/ 163810950 h 90"/>
                <a:gd name="T22" fmla="*/ 163810950 w 72"/>
                <a:gd name="T23" fmla="*/ 163810950 h 90"/>
                <a:gd name="T24" fmla="*/ 158769050 w 72"/>
                <a:gd name="T25" fmla="*/ 118446550 h 90"/>
                <a:gd name="T26" fmla="*/ 120967500 w 72"/>
                <a:gd name="T27" fmla="*/ 118446550 h 90"/>
                <a:gd name="T28" fmla="*/ 113406238 w 72"/>
                <a:gd name="T29" fmla="*/ 90725625 h 90"/>
                <a:gd name="T30" fmla="*/ 136088438 w 72"/>
                <a:gd name="T31" fmla="*/ 63003113 h 90"/>
                <a:gd name="T32" fmla="*/ 136088438 w 72"/>
                <a:gd name="T33" fmla="*/ 47883763 h 90"/>
                <a:gd name="T34" fmla="*/ 70564375 w 72"/>
                <a:gd name="T35" fmla="*/ 47883763 h 90"/>
                <a:gd name="T36" fmla="*/ 17640300 w 72"/>
                <a:gd name="T37" fmla="*/ 0 h 90"/>
                <a:gd name="T38" fmla="*/ 17640300 w 72"/>
                <a:gd name="T39" fmla="*/ 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90"/>
                <a:gd name="T62" fmla="*/ 72 w 72"/>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90">
                  <a:moveTo>
                    <a:pt x="7" y="0"/>
                  </a:moveTo>
                  <a:lnTo>
                    <a:pt x="0" y="13"/>
                  </a:lnTo>
                  <a:lnTo>
                    <a:pt x="17" y="47"/>
                  </a:lnTo>
                  <a:lnTo>
                    <a:pt x="18" y="73"/>
                  </a:lnTo>
                  <a:lnTo>
                    <a:pt x="21" y="79"/>
                  </a:lnTo>
                  <a:lnTo>
                    <a:pt x="42" y="79"/>
                  </a:lnTo>
                  <a:lnTo>
                    <a:pt x="54" y="69"/>
                  </a:lnTo>
                  <a:lnTo>
                    <a:pt x="63" y="74"/>
                  </a:lnTo>
                  <a:lnTo>
                    <a:pt x="64" y="90"/>
                  </a:lnTo>
                  <a:lnTo>
                    <a:pt x="71" y="86"/>
                  </a:lnTo>
                  <a:lnTo>
                    <a:pt x="72" y="65"/>
                  </a:lnTo>
                  <a:lnTo>
                    <a:pt x="65" y="65"/>
                  </a:lnTo>
                  <a:lnTo>
                    <a:pt x="63" y="47"/>
                  </a:lnTo>
                  <a:lnTo>
                    <a:pt x="48" y="47"/>
                  </a:lnTo>
                  <a:lnTo>
                    <a:pt x="45" y="36"/>
                  </a:lnTo>
                  <a:lnTo>
                    <a:pt x="54" y="25"/>
                  </a:lnTo>
                  <a:lnTo>
                    <a:pt x="54" y="19"/>
                  </a:lnTo>
                  <a:lnTo>
                    <a:pt x="28" y="19"/>
                  </a:lnTo>
                  <a:lnTo>
                    <a:pt x="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5" name="Freeform 263"/>
            <p:cNvSpPr>
              <a:spLocks/>
            </p:cNvSpPr>
            <p:nvPr/>
          </p:nvSpPr>
          <p:spPr bwMode="gray">
            <a:xfrm>
              <a:off x="6507163" y="3617913"/>
              <a:ext cx="204787" cy="492125"/>
            </a:xfrm>
            <a:custGeom>
              <a:avLst/>
              <a:gdLst>
                <a:gd name="T0" fmla="*/ 294856768 w 129"/>
                <a:gd name="T1" fmla="*/ 781248438 h 310"/>
                <a:gd name="T2" fmla="*/ 259574666 w 129"/>
                <a:gd name="T3" fmla="*/ 723285638 h 310"/>
                <a:gd name="T4" fmla="*/ 284776167 w 129"/>
                <a:gd name="T5" fmla="*/ 685482500 h 310"/>
                <a:gd name="T6" fmla="*/ 259574666 w 129"/>
                <a:gd name="T7" fmla="*/ 637598738 h 310"/>
                <a:gd name="T8" fmla="*/ 236894109 w 129"/>
                <a:gd name="T9" fmla="*/ 635079375 h 310"/>
                <a:gd name="T10" fmla="*/ 229332865 w 129"/>
                <a:gd name="T11" fmla="*/ 559474688 h 310"/>
                <a:gd name="T12" fmla="*/ 196571708 w 129"/>
                <a:gd name="T13" fmla="*/ 491429675 h 310"/>
                <a:gd name="T14" fmla="*/ 186491107 w 129"/>
                <a:gd name="T15" fmla="*/ 506550613 h 310"/>
                <a:gd name="T16" fmla="*/ 161289606 w 129"/>
                <a:gd name="T17" fmla="*/ 546873113 h 310"/>
                <a:gd name="T18" fmla="*/ 131047805 w 129"/>
                <a:gd name="T19" fmla="*/ 549394063 h 310"/>
                <a:gd name="T20" fmla="*/ 118446261 w 129"/>
                <a:gd name="T21" fmla="*/ 529232813 h 310"/>
                <a:gd name="T22" fmla="*/ 110886604 w 129"/>
                <a:gd name="T23" fmla="*/ 481349050 h 310"/>
                <a:gd name="T24" fmla="*/ 88204460 w 129"/>
                <a:gd name="T25" fmla="*/ 438507188 h 310"/>
                <a:gd name="T26" fmla="*/ 0 w 129"/>
                <a:gd name="T27" fmla="*/ 352821875 h 310"/>
                <a:gd name="T28" fmla="*/ 20161201 w 129"/>
                <a:gd name="T29" fmla="*/ 340221888 h 310"/>
                <a:gd name="T30" fmla="*/ 25201501 w 129"/>
                <a:gd name="T31" fmla="*/ 277217188 h 310"/>
                <a:gd name="T32" fmla="*/ 57962658 w 129"/>
                <a:gd name="T33" fmla="*/ 221773750 h 310"/>
                <a:gd name="T34" fmla="*/ 70564203 w 129"/>
                <a:gd name="T35" fmla="*/ 85685313 h 310"/>
                <a:gd name="T36" fmla="*/ 118446261 w 129"/>
                <a:gd name="T37" fmla="*/ 52922488 h 310"/>
                <a:gd name="T38" fmla="*/ 120967205 w 129"/>
                <a:gd name="T39" fmla="*/ 0 h 310"/>
                <a:gd name="T40" fmla="*/ 151209006 w 129"/>
                <a:gd name="T41" fmla="*/ 10080625 h 310"/>
                <a:gd name="T42" fmla="*/ 194050764 w 129"/>
                <a:gd name="T43" fmla="*/ 75604688 h 310"/>
                <a:gd name="T44" fmla="*/ 161289606 w 129"/>
                <a:gd name="T45" fmla="*/ 148688425 h 310"/>
                <a:gd name="T46" fmla="*/ 183970163 w 129"/>
                <a:gd name="T47" fmla="*/ 204131863 h 310"/>
                <a:gd name="T48" fmla="*/ 239413465 w 129"/>
                <a:gd name="T49" fmla="*/ 226814063 h 310"/>
                <a:gd name="T50" fmla="*/ 249494066 w 129"/>
                <a:gd name="T51" fmla="*/ 287297813 h 310"/>
                <a:gd name="T52" fmla="*/ 325098569 w 129"/>
                <a:gd name="T53" fmla="*/ 299897800 h 310"/>
                <a:gd name="T54" fmla="*/ 302416424 w 129"/>
                <a:gd name="T55" fmla="*/ 335181575 h 310"/>
                <a:gd name="T56" fmla="*/ 209171664 w 129"/>
                <a:gd name="T57" fmla="*/ 372983125 h 310"/>
                <a:gd name="T58" fmla="*/ 199091064 w 129"/>
                <a:gd name="T59" fmla="*/ 430945925 h 310"/>
                <a:gd name="T60" fmla="*/ 269655267 w 129"/>
                <a:gd name="T61" fmla="*/ 519152188 h 310"/>
                <a:gd name="T62" fmla="*/ 272176210 w 129"/>
                <a:gd name="T63" fmla="*/ 569555313 h 310"/>
                <a:gd name="T64" fmla="*/ 257055310 w 129"/>
                <a:gd name="T65" fmla="*/ 587195613 h 310"/>
                <a:gd name="T66" fmla="*/ 257055310 w 129"/>
                <a:gd name="T67" fmla="*/ 599797188 h 310"/>
                <a:gd name="T68" fmla="*/ 309977668 w 129"/>
                <a:gd name="T69" fmla="*/ 675401875 h 310"/>
                <a:gd name="T70" fmla="*/ 309977668 w 129"/>
                <a:gd name="T71" fmla="*/ 753527513 h 310"/>
                <a:gd name="T72" fmla="*/ 294856768 w 129"/>
                <a:gd name="T73" fmla="*/ 781248438 h 310"/>
                <a:gd name="T74" fmla="*/ 294856768 w 129"/>
                <a:gd name="T75" fmla="*/ 781248438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9"/>
                <a:gd name="T115" fmla="*/ 0 h 310"/>
                <a:gd name="T116" fmla="*/ 129 w 129"/>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9" h="310">
                  <a:moveTo>
                    <a:pt x="117" y="310"/>
                  </a:moveTo>
                  <a:lnTo>
                    <a:pt x="103" y="287"/>
                  </a:lnTo>
                  <a:lnTo>
                    <a:pt x="113" y="272"/>
                  </a:lnTo>
                  <a:lnTo>
                    <a:pt x="103" y="253"/>
                  </a:lnTo>
                  <a:lnTo>
                    <a:pt x="94" y="252"/>
                  </a:lnTo>
                  <a:lnTo>
                    <a:pt x="91" y="222"/>
                  </a:lnTo>
                  <a:lnTo>
                    <a:pt x="78" y="195"/>
                  </a:lnTo>
                  <a:lnTo>
                    <a:pt x="74" y="201"/>
                  </a:lnTo>
                  <a:lnTo>
                    <a:pt x="64" y="217"/>
                  </a:lnTo>
                  <a:lnTo>
                    <a:pt x="52" y="218"/>
                  </a:lnTo>
                  <a:lnTo>
                    <a:pt x="47" y="210"/>
                  </a:lnTo>
                  <a:lnTo>
                    <a:pt x="44" y="191"/>
                  </a:lnTo>
                  <a:lnTo>
                    <a:pt x="35" y="174"/>
                  </a:lnTo>
                  <a:lnTo>
                    <a:pt x="0" y="140"/>
                  </a:lnTo>
                  <a:lnTo>
                    <a:pt x="8" y="135"/>
                  </a:lnTo>
                  <a:lnTo>
                    <a:pt x="10" y="110"/>
                  </a:lnTo>
                  <a:lnTo>
                    <a:pt x="23" y="88"/>
                  </a:lnTo>
                  <a:lnTo>
                    <a:pt x="28" y="34"/>
                  </a:lnTo>
                  <a:lnTo>
                    <a:pt x="47" y="21"/>
                  </a:lnTo>
                  <a:lnTo>
                    <a:pt x="48" y="0"/>
                  </a:lnTo>
                  <a:lnTo>
                    <a:pt x="60" y="4"/>
                  </a:lnTo>
                  <a:lnTo>
                    <a:pt x="77" y="30"/>
                  </a:lnTo>
                  <a:lnTo>
                    <a:pt x="64" y="59"/>
                  </a:lnTo>
                  <a:lnTo>
                    <a:pt x="73" y="81"/>
                  </a:lnTo>
                  <a:lnTo>
                    <a:pt x="95" y="90"/>
                  </a:lnTo>
                  <a:lnTo>
                    <a:pt x="99" y="114"/>
                  </a:lnTo>
                  <a:lnTo>
                    <a:pt x="129" y="119"/>
                  </a:lnTo>
                  <a:lnTo>
                    <a:pt x="120" y="133"/>
                  </a:lnTo>
                  <a:lnTo>
                    <a:pt x="83" y="148"/>
                  </a:lnTo>
                  <a:lnTo>
                    <a:pt x="79" y="171"/>
                  </a:lnTo>
                  <a:lnTo>
                    <a:pt x="107" y="206"/>
                  </a:lnTo>
                  <a:lnTo>
                    <a:pt x="108" y="226"/>
                  </a:lnTo>
                  <a:lnTo>
                    <a:pt x="102" y="233"/>
                  </a:lnTo>
                  <a:lnTo>
                    <a:pt x="102" y="238"/>
                  </a:lnTo>
                  <a:lnTo>
                    <a:pt x="123" y="268"/>
                  </a:lnTo>
                  <a:lnTo>
                    <a:pt x="123" y="299"/>
                  </a:lnTo>
                  <a:lnTo>
                    <a:pt x="117" y="31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6" name="Freeform 264"/>
            <p:cNvSpPr>
              <a:spLocks/>
            </p:cNvSpPr>
            <p:nvPr/>
          </p:nvSpPr>
          <p:spPr bwMode="gray">
            <a:xfrm>
              <a:off x="6638925" y="3835400"/>
              <a:ext cx="198438" cy="398463"/>
            </a:xfrm>
            <a:custGeom>
              <a:avLst/>
              <a:gdLst>
                <a:gd name="T0" fmla="*/ 93246810 w 125"/>
                <a:gd name="T1" fmla="*/ 0 h 251"/>
                <a:gd name="T2" fmla="*/ 136088780 w 125"/>
                <a:gd name="T3" fmla="*/ 52924141 h 251"/>
                <a:gd name="T4" fmla="*/ 136088780 w 125"/>
                <a:gd name="T5" fmla="*/ 123488605 h 251"/>
                <a:gd name="T6" fmla="*/ 148690387 w 125"/>
                <a:gd name="T7" fmla="*/ 128528924 h 251"/>
                <a:gd name="T8" fmla="*/ 219254940 w 125"/>
                <a:gd name="T9" fmla="*/ 95766058 h 251"/>
                <a:gd name="T10" fmla="*/ 231854959 w 125"/>
                <a:gd name="T11" fmla="*/ 98287011 h 251"/>
                <a:gd name="T12" fmla="*/ 315021119 w 125"/>
                <a:gd name="T13" fmla="*/ 194053069 h 251"/>
                <a:gd name="T14" fmla="*/ 309980794 w 125"/>
                <a:gd name="T15" fmla="*/ 257056260 h 251"/>
                <a:gd name="T16" fmla="*/ 284779168 w 125"/>
                <a:gd name="T17" fmla="*/ 254536894 h 251"/>
                <a:gd name="T18" fmla="*/ 262096910 w 125"/>
                <a:gd name="T19" fmla="*/ 236894985 h 251"/>
                <a:gd name="T20" fmla="*/ 241935610 w 125"/>
                <a:gd name="T21" fmla="*/ 241935304 h 251"/>
                <a:gd name="T22" fmla="*/ 211693658 w 125"/>
                <a:gd name="T23" fmla="*/ 289819126 h 251"/>
                <a:gd name="T24" fmla="*/ 219254940 w 125"/>
                <a:gd name="T25" fmla="*/ 320061039 h 251"/>
                <a:gd name="T26" fmla="*/ 241935610 w 125"/>
                <a:gd name="T27" fmla="*/ 332661042 h 251"/>
                <a:gd name="T28" fmla="*/ 241935610 w 125"/>
                <a:gd name="T29" fmla="*/ 365423909 h 251"/>
                <a:gd name="T30" fmla="*/ 221774309 w 125"/>
                <a:gd name="T31" fmla="*/ 372983593 h 251"/>
                <a:gd name="T32" fmla="*/ 161290406 w 125"/>
                <a:gd name="T33" fmla="*/ 332661042 h 251"/>
                <a:gd name="T34" fmla="*/ 161290406 w 125"/>
                <a:gd name="T35" fmla="*/ 292338492 h 251"/>
                <a:gd name="T36" fmla="*/ 136088780 w 125"/>
                <a:gd name="T37" fmla="*/ 292338492 h 251"/>
                <a:gd name="T38" fmla="*/ 126008130 w 125"/>
                <a:gd name="T39" fmla="*/ 309980401 h 251"/>
                <a:gd name="T40" fmla="*/ 123488761 w 125"/>
                <a:gd name="T41" fmla="*/ 473789970 h 251"/>
                <a:gd name="T42" fmla="*/ 161290406 w 125"/>
                <a:gd name="T43" fmla="*/ 546875386 h 251"/>
                <a:gd name="T44" fmla="*/ 231854959 w 125"/>
                <a:gd name="T45" fmla="*/ 612399531 h 251"/>
                <a:gd name="T46" fmla="*/ 229335590 w 125"/>
                <a:gd name="T47" fmla="*/ 632560806 h 251"/>
                <a:gd name="T48" fmla="*/ 191532358 w 125"/>
                <a:gd name="T49" fmla="*/ 632560806 h 251"/>
                <a:gd name="T50" fmla="*/ 156250081 w 125"/>
                <a:gd name="T51" fmla="*/ 579636665 h 251"/>
                <a:gd name="T52" fmla="*/ 123488761 w 125"/>
                <a:gd name="T53" fmla="*/ 579636665 h 251"/>
                <a:gd name="T54" fmla="*/ 75604878 w 125"/>
                <a:gd name="T55" fmla="*/ 546875386 h 251"/>
                <a:gd name="T56" fmla="*/ 63004859 w 125"/>
                <a:gd name="T57" fmla="*/ 506552836 h 251"/>
                <a:gd name="T58" fmla="*/ 83166160 w 125"/>
                <a:gd name="T59" fmla="*/ 478830288 h 251"/>
                <a:gd name="T60" fmla="*/ 90725854 w 125"/>
                <a:gd name="T61" fmla="*/ 448588375 h 251"/>
                <a:gd name="T62" fmla="*/ 108367786 w 125"/>
                <a:gd name="T63" fmla="*/ 410786778 h 251"/>
                <a:gd name="T64" fmla="*/ 108367786 w 125"/>
                <a:gd name="T65" fmla="*/ 327620724 h 251"/>
                <a:gd name="T66" fmla="*/ 57964534 w 125"/>
                <a:gd name="T67" fmla="*/ 254536894 h 251"/>
                <a:gd name="T68" fmla="*/ 57964534 w 125"/>
                <a:gd name="T69" fmla="*/ 244456257 h 251"/>
                <a:gd name="T70" fmla="*/ 73085509 w 125"/>
                <a:gd name="T71" fmla="*/ 226814347 h 251"/>
                <a:gd name="T72" fmla="*/ 70564553 w 125"/>
                <a:gd name="T73" fmla="*/ 171370840 h 251"/>
                <a:gd name="T74" fmla="*/ 0 w 125"/>
                <a:gd name="T75" fmla="*/ 83166054 h 251"/>
                <a:gd name="T76" fmla="*/ 7561282 w 125"/>
                <a:gd name="T77" fmla="*/ 32762866 h 251"/>
                <a:gd name="T78" fmla="*/ 93246810 w 125"/>
                <a:gd name="T79" fmla="*/ 0 h 251"/>
                <a:gd name="T80" fmla="*/ 93246810 w 125"/>
                <a:gd name="T81" fmla="*/ 0 h 2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251"/>
                <a:gd name="T125" fmla="*/ 125 w 125"/>
                <a:gd name="T126" fmla="*/ 251 h 2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251">
                  <a:moveTo>
                    <a:pt x="37" y="0"/>
                  </a:moveTo>
                  <a:lnTo>
                    <a:pt x="54" y="21"/>
                  </a:lnTo>
                  <a:lnTo>
                    <a:pt x="54" y="49"/>
                  </a:lnTo>
                  <a:lnTo>
                    <a:pt x="59" y="51"/>
                  </a:lnTo>
                  <a:lnTo>
                    <a:pt x="87" y="38"/>
                  </a:lnTo>
                  <a:lnTo>
                    <a:pt x="92" y="39"/>
                  </a:lnTo>
                  <a:lnTo>
                    <a:pt x="125" y="77"/>
                  </a:lnTo>
                  <a:lnTo>
                    <a:pt x="123" y="102"/>
                  </a:lnTo>
                  <a:lnTo>
                    <a:pt x="113" y="101"/>
                  </a:lnTo>
                  <a:lnTo>
                    <a:pt x="104" y="94"/>
                  </a:lnTo>
                  <a:lnTo>
                    <a:pt x="96" y="96"/>
                  </a:lnTo>
                  <a:lnTo>
                    <a:pt x="84" y="115"/>
                  </a:lnTo>
                  <a:lnTo>
                    <a:pt x="87" y="127"/>
                  </a:lnTo>
                  <a:lnTo>
                    <a:pt x="96" y="132"/>
                  </a:lnTo>
                  <a:lnTo>
                    <a:pt x="96" y="145"/>
                  </a:lnTo>
                  <a:lnTo>
                    <a:pt x="88" y="148"/>
                  </a:lnTo>
                  <a:lnTo>
                    <a:pt x="64" y="132"/>
                  </a:lnTo>
                  <a:lnTo>
                    <a:pt x="64" y="116"/>
                  </a:lnTo>
                  <a:lnTo>
                    <a:pt x="54" y="116"/>
                  </a:lnTo>
                  <a:lnTo>
                    <a:pt x="50" y="123"/>
                  </a:lnTo>
                  <a:lnTo>
                    <a:pt x="49" y="188"/>
                  </a:lnTo>
                  <a:lnTo>
                    <a:pt x="64" y="217"/>
                  </a:lnTo>
                  <a:lnTo>
                    <a:pt x="92" y="243"/>
                  </a:lnTo>
                  <a:lnTo>
                    <a:pt x="91" y="251"/>
                  </a:lnTo>
                  <a:lnTo>
                    <a:pt x="76" y="251"/>
                  </a:lnTo>
                  <a:lnTo>
                    <a:pt x="62" y="230"/>
                  </a:lnTo>
                  <a:lnTo>
                    <a:pt x="49" y="230"/>
                  </a:lnTo>
                  <a:lnTo>
                    <a:pt x="30" y="217"/>
                  </a:lnTo>
                  <a:lnTo>
                    <a:pt x="25" y="201"/>
                  </a:lnTo>
                  <a:lnTo>
                    <a:pt x="33" y="190"/>
                  </a:lnTo>
                  <a:lnTo>
                    <a:pt x="36" y="178"/>
                  </a:lnTo>
                  <a:lnTo>
                    <a:pt x="43" y="163"/>
                  </a:lnTo>
                  <a:lnTo>
                    <a:pt x="43" y="130"/>
                  </a:lnTo>
                  <a:lnTo>
                    <a:pt x="23" y="101"/>
                  </a:lnTo>
                  <a:lnTo>
                    <a:pt x="23" y="97"/>
                  </a:lnTo>
                  <a:lnTo>
                    <a:pt x="29" y="90"/>
                  </a:lnTo>
                  <a:lnTo>
                    <a:pt x="28" y="68"/>
                  </a:lnTo>
                  <a:lnTo>
                    <a:pt x="0" y="33"/>
                  </a:lnTo>
                  <a:lnTo>
                    <a:pt x="3" y="13"/>
                  </a:lnTo>
                  <a:lnTo>
                    <a:pt x="37"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7" name="Freeform 265"/>
            <p:cNvSpPr>
              <a:spLocks/>
            </p:cNvSpPr>
            <p:nvPr/>
          </p:nvSpPr>
          <p:spPr bwMode="gray">
            <a:xfrm>
              <a:off x="6719888" y="4206875"/>
              <a:ext cx="117475" cy="155575"/>
            </a:xfrm>
            <a:custGeom>
              <a:avLst/>
              <a:gdLst>
                <a:gd name="T0" fmla="*/ 0 w 74"/>
                <a:gd name="T1" fmla="*/ 2520950 h 98"/>
                <a:gd name="T2" fmla="*/ 27720925 w 74"/>
                <a:gd name="T3" fmla="*/ 63003113 h 98"/>
                <a:gd name="T4" fmla="*/ 32761238 w 74"/>
                <a:gd name="T5" fmla="*/ 138607800 h 98"/>
                <a:gd name="T6" fmla="*/ 65524063 w 74"/>
                <a:gd name="T7" fmla="*/ 194052825 h 98"/>
                <a:gd name="T8" fmla="*/ 151209375 w 74"/>
                <a:gd name="T9" fmla="*/ 246975313 h 98"/>
                <a:gd name="T10" fmla="*/ 186491563 w 74"/>
                <a:gd name="T11" fmla="*/ 246975313 h 98"/>
                <a:gd name="T12" fmla="*/ 178931888 w 74"/>
                <a:gd name="T13" fmla="*/ 194052825 h 98"/>
                <a:gd name="T14" fmla="*/ 151209375 w 74"/>
                <a:gd name="T15" fmla="*/ 128527175 h 98"/>
                <a:gd name="T16" fmla="*/ 108365925 w 74"/>
                <a:gd name="T17" fmla="*/ 40322500 h 98"/>
                <a:gd name="T18" fmla="*/ 105846563 w 74"/>
                <a:gd name="T19" fmla="*/ 55443438 h 98"/>
                <a:gd name="T20" fmla="*/ 57962800 w 74"/>
                <a:gd name="T21" fmla="*/ 52924075 h 98"/>
                <a:gd name="T22" fmla="*/ 20161250 w 74"/>
                <a:gd name="T23" fmla="*/ 0 h 98"/>
                <a:gd name="T24" fmla="*/ 0 w 74"/>
                <a:gd name="T25" fmla="*/ 2520950 h 98"/>
                <a:gd name="T26" fmla="*/ 0 w 74"/>
                <a:gd name="T27" fmla="*/ 252095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98"/>
                <a:gd name="T44" fmla="*/ 74 w 74"/>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98">
                  <a:moveTo>
                    <a:pt x="0" y="1"/>
                  </a:moveTo>
                  <a:lnTo>
                    <a:pt x="11" y="25"/>
                  </a:lnTo>
                  <a:lnTo>
                    <a:pt x="13" y="55"/>
                  </a:lnTo>
                  <a:lnTo>
                    <a:pt x="26" y="77"/>
                  </a:lnTo>
                  <a:lnTo>
                    <a:pt x="60" y="98"/>
                  </a:lnTo>
                  <a:lnTo>
                    <a:pt x="74" y="98"/>
                  </a:lnTo>
                  <a:lnTo>
                    <a:pt x="71" y="77"/>
                  </a:lnTo>
                  <a:lnTo>
                    <a:pt x="60" y="51"/>
                  </a:lnTo>
                  <a:lnTo>
                    <a:pt x="43" y="16"/>
                  </a:lnTo>
                  <a:lnTo>
                    <a:pt x="42" y="22"/>
                  </a:lnTo>
                  <a:lnTo>
                    <a:pt x="23" y="21"/>
                  </a:lnTo>
                  <a:lnTo>
                    <a:pt x="8" y="0"/>
                  </a:lnTo>
                  <a:lnTo>
                    <a:pt x="0"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8" name="Freeform 266"/>
            <p:cNvSpPr>
              <a:spLocks/>
            </p:cNvSpPr>
            <p:nvPr/>
          </p:nvSpPr>
          <p:spPr bwMode="gray">
            <a:xfrm>
              <a:off x="6778625" y="3990975"/>
              <a:ext cx="107950" cy="120650"/>
            </a:xfrm>
            <a:custGeom>
              <a:avLst/>
              <a:gdLst>
                <a:gd name="T0" fmla="*/ 10080625 w 68"/>
                <a:gd name="T1" fmla="*/ 136088438 h 76"/>
                <a:gd name="T2" fmla="*/ 63003113 w 68"/>
                <a:gd name="T3" fmla="*/ 191531875 h 76"/>
                <a:gd name="T4" fmla="*/ 163810950 w 68"/>
                <a:gd name="T5" fmla="*/ 118446550 h 76"/>
                <a:gd name="T6" fmla="*/ 171370625 w 68"/>
                <a:gd name="T7" fmla="*/ 0 h 76"/>
                <a:gd name="T8" fmla="*/ 120967500 w 68"/>
                <a:gd name="T9" fmla="*/ 37801550 h 76"/>
                <a:gd name="T10" fmla="*/ 93244988 w 68"/>
                <a:gd name="T11" fmla="*/ 20161250 h 76"/>
                <a:gd name="T12" fmla="*/ 55443438 w 68"/>
                <a:gd name="T13" fmla="*/ 17640300 h 76"/>
                <a:gd name="T14" fmla="*/ 35282188 w 68"/>
                <a:gd name="T15" fmla="*/ 0 h 76"/>
                <a:gd name="T16" fmla="*/ 25201563 w 68"/>
                <a:gd name="T17" fmla="*/ 2520950 h 76"/>
                <a:gd name="T18" fmla="*/ 0 w 68"/>
                <a:gd name="T19" fmla="*/ 45362813 h 76"/>
                <a:gd name="T20" fmla="*/ 2520950 w 68"/>
                <a:gd name="T21" fmla="*/ 65524063 h 76"/>
                <a:gd name="T22" fmla="*/ 32761238 w 68"/>
                <a:gd name="T23" fmla="*/ 83165950 h 76"/>
                <a:gd name="T24" fmla="*/ 30241875 w 68"/>
                <a:gd name="T25" fmla="*/ 120967500 h 76"/>
                <a:gd name="T26" fmla="*/ 10080625 w 68"/>
                <a:gd name="T27" fmla="*/ 136088438 h 76"/>
                <a:gd name="T28" fmla="*/ 10080625 w 68"/>
                <a:gd name="T29" fmla="*/ 136088438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76"/>
                <a:gd name="T47" fmla="*/ 68 w 68"/>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76">
                  <a:moveTo>
                    <a:pt x="4" y="54"/>
                  </a:moveTo>
                  <a:lnTo>
                    <a:pt x="25" y="76"/>
                  </a:lnTo>
                  <a:lnTo>
                    <a:pt x="65" y="47"/>
                  </a:lnTo>
                  <a:lnTo>
                    <a:pt x="68" y="0"/>
                  </a:lnTo>
                  <a:lnTo>
                    <a:pt x="48" y="15"/>
                  </a:lnTo>
                  <a:lnTo>
                    <a:pt x="37" y="8"/>
                  </a:lnTo>
                  <a:lnTo>
                    <a:pt x="22" y="7"/>
                  </a:lnTo>
                  <a:lnTo>
                    <a:pt x="14" y="0"/>
                  </a:lnTo>
                  <a:lnTo>
                    <a:pt x="10" y="1"/>
                  </a:lnTo>
                  <a:lnTo>
                    <a:pt x="0" y="18"/>
                  </a:lnTo>
                  <a:lnTo>
                    <a:pt x="1" y="26"/>
                  </a:lnTo>
                  <a:lnTo>
                    <a:pt x="13" y="33"/>
                  </a:lnTo>
                  <a:lnTo>
                    <a:pt x="12" y="48"/>
                  </a:lnTo>
                  <a:lnTo>
                    <a:pt x="4" y="5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19" name="Freeform 267"/>
            <p:cNvSpPr>
              <a:spLocks/>
            </p:cNvSpPr>
            <p:nvPr/>
          </p:nvSpPr>
          <p:spPr bwMode="gray">
            <a:xfrm>
              <a:off x="6705600" y="3773488"/>
              <a:ext cx="182563" cy="231775"/>
            </a:xfrm>
            <a:custGeom>
              <a:avLst/>
              <a:gdLst>
                <a:gd name="T0" fmla="*/ 60483916 w 115"/>
                <a:gd name="T1" fmla="*/ 0 h 146"/>
                <a:gd name="T2" fmla="*/ 27722588 w 115"/>
                <a:gd name="T3" fmla="*/ 12599988 h 146"/>
                <a:gd name="T4" fmla="*/ 0 w 115"/>
                <a:gd name="T5" fmla="*/ 93244988 h 146"/>
                <a:gd name="T6" fmla="*/ 42843567 w 115"/>
                <a:gd name="T7" fmla="*/ 148688425 h 146"/>
                <a:gd name="T8" fmla="*/ 37803241 w 115"/>
                <a:gd name="T9" fmla="*/ 211693125 h 146"/>
                <a:gd name="T10" fmla="*/ 42843567 w 115"/>
                <a:gd name="T11" fmla="*/ 214212488 h 146"/>
                <a:gd name="T12" fmla="*/ 118448462 w 115"/>
                <a:gd name="T13" fmla="*/ 178931888 h 146"/>
                <a:gd name="T14" fmla="*/ 216734031 w 115"/>
                <a:gd name="T15" fmla="*/ 289817175 h 146"/>
                <a:gd name="T16" fmla="*/ 214214662 w 115"/>
                <a:gd name="T17" fmla="*/ 357862188 h 146"/>
                <a:gd name="T18" fmla="*/ 236895336 w 115"/>
                <a:gd name="T19" fmla="*/ 367942813 h 146"/>
                <a:gd name="T20" fmla="*/ 289819556 w 115"/>
                <a:gd name="T21" fmla="*/ 325100950 h 146"/>
                <a:gd name="T22" fmla="*/ 284779230 w 115"/>
                <a:gd name="T23" fmla="*/ 292338125 h 146"/>
                <a:gd name="T24" fmla="*/ 131048484 w 115"/>
                <a:gd name="T25" fmla="*/ 148688425 h 146"/>
                <a:gd name="T26" fmla="*/ 131048484 w 115"/>
                <a:gd name="T27" fmla="*/ 126007813 h 146"/>
                <a:gd name="T28" fmla="*/ 151209789 w 115"/>
                <a:gd name="T29" fmla="*/ 110886875 h 146"/>
                <a:gd name="T30" fmla="*/ 138609767 w 115"/>
                <a:gd name="T31" fmla="*/ 73083738 h 146"/>
                <a:gd name="T32" fmla="*/ 75604895 w 115"/>
                <a:gd name="T33" fmla="*/ 63003113 h 146"/>
                <a:gd name="T34" fmla="*/ 60483916 w 115"/>
                <a:gd name="T35" fmla="*/ 0 h 146"/>
                <a:gd name="T36" fmla="*/ 60483916 w 115"/>
                <a:gd name="T37" fmla="*/ 0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146"/>
                <a:gd name="T59" fmla="*/ 115 w 115"/>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146">
                  <a:moveTo>
                    <a:pt x="24" y="0"/>
                  </a:moveTo>
                  <a:lnTo>
                    <a:pt x="11" y="5"/>
                  </a:lnTo>
                  <a:lnTo>
                    <a:pt x="0" y="37"/>
                  </a:lnTo>
                  <a:lnTo>
                    <a:pt x="17" y="59"/>
                  </a:lnTo>
                  <a:lnTo>
                    <a:pt x="15" y="84"/>
                  </a:lnTo>
                  <a:lnTo>
                    <a:pt x="17" y="85"/>
                  </a:lnTo>
                  <a:lnTo>
                    <a:pt x="47" y="71"/>
                  </a:lnTo>
                  <a:lnTo>
                    <a:pt x="86" y="115"/>
                  </a:lnTo>
                  <a:lnTo>
                    <a:pt x="85" y="142"/>
                  </a:lnTo>
                  <a:lnTo>
                    <a:pt x="94" y="146"/>
                  </a:lnTo>
                  <a:lnTo>
                    <a:pt x="115" y="129"/>
                  </a:lnTo>
                  <a:lnTo>
                    <a:pt x="113" y="116"/>
                  </a:lnTo>
                  <a:lnTo>
                    <a:pt x="52" y="59"/>
                  </a:lnTo>
                  <a:lnTo>
                    <a:pt x="52" y="50"/>
                  </a:lnTo>
                  <a:lnTo>
                    <a:pt x="60" y="44"/>
                  </a:lnTo>
                  <a:lnTo>
                    <a:pt x="55" y="29"/>
                  </a:lnTo>
                  <a:lnTo>
                    <a:pt x="30" y="25"/>
                  </a:lnTo>
                  <a:lnTo>
                    <a:pt x="2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0" name="Freeform 268"/>
            <p:cNvSpPr>
              <a:spLocks/>
            </p:cNvSpPr>
            <p:nvPr/>
          </p:nvSpPr>
          <p:spPr bwMode="gray">
            <a:xfrm>
              <a:off x="6750050" y="3752850"/>
              <a:ext cx="185738" cy="400050"/>
            </a:xfrm>
            <a:custGeom>
              <a:avLst/>
              <a:gdLst>
                <a:gd name="T0" fmla="*/ 113408130 w 117"/>
                <a:gd name="T1" fmla="*/ 579635938 h 252"/>
                <a:gd name="T2" fmla="*/ 131048478 w 117"/>
                <a:gd name="T3" fmla="*/ 602318138 h 252"/>
                <a:gd name="T4" fmla="*/ 133569435 w 117"/>
                <a:gd name="T5" fmla="*/ 632560013 h 252"/>
                <a:gd name="T6" fmla="*/ 173892043 w 117"/>
                <a:gd name="T7" fmla="*/ 635079375 h 252"/>
                <a:gd name="T8" fmla="*/ 221774347 w 117"/>
                <a:gd name="T9" fmla="*/ 569555313 h 252"/>
                <a:gd name="T10" fmla="*/ 272177608 w 117"/>
                <a:gd name="T11" fmla="*/ 556955325 h 252"/>
                <a:gd name="T12" fmla="*/ 294859869 w 117"/>
                <a:gd name="T13" fmla="*/ 486390950 h 252"/>
                <a:gd name="T14" fmla="*/ 284779217 w 117"/>
                <a:gd name="T15" fmla="*/ 378023438 h 252"/>
                <a:gd name="T16" fmla="*/ 236895325 w 117"/>
                <a:gd name="T17" fmla="*/ 309980013 h 252"/>
                <a:gd name="T18" fmla="*/ 183972695 w 117"/>
                <a:gd name="T19" fmla="*/ 269657513 h 252"/>
                <a:gd name="T20" fmla="*/ 120967826 w 117"/>
                <a:gd name="T21" fmla="*/ 158770638 h 252"/>
                <a:gd name="T22" fmla="*/ 166330760 w 117"/>
                <a:gd name="T23" fmla="*/ 78125638 h 252"/>
                <a:gd name="T24" fmla="*/ 100806521 w 117"/>
                <a:gd name="T25" fmla="*/ 2520950 h 252"/>
                <a:gd name="T26" fmla="*/ 45362935 w 117"/>
                <a:gd name="T27" fmla="*/ 0 h 252"/>
                <a:gd name="T28" fmla="*/ 0 w 117"/>
                <a:gd name="T29" fmla="*/ 25201563 h 252"/>
                <a:gd name="T30" fmla="*/ 12601609 w 117"/>
                <a:gd name="T31" fmla="*/ 88206263 h 252"/>
                <a:gd name="T32" fmla="*/ 78125848 w 117"/>
                <a:gd name="T33" fmla="*/ 98286888 h 252"/>
                <a:gd name="T34" fmla="*/ 95766195 w 117"/>
                <a:gd name="T35" fmla="*/ 148690013 h 252"/>
                <a:gd name="T36" fmla="*/ 70564565 w 117"/>
                <a:gd name="T37" fmla="*/ 161290000 h 252"/>
                <a:gd name="T38" fmla="*/ 70564565 w 117"/>
                <a:gd name="T39" fmla="*/ 173891575 h 252"/>
                <a:gd name="T40" fmla="*/ 221774347 w 117"/>
                <a:gd name="T41" fmla="*/ 322580000 h 252"/>
                <a:gd name="T42" fmla="*/ 229335630 w 117"/>
                <a:gd name="T43" fmla="*/ 365423450 h 252"/>
                <a:gd name="T44" fmla="*/ 219254978 w 117"/>
                <a:gd name="T45" fmla="*/ 498990938 h 252"/>
                <a:gd name="T46" fmla="*/ 113408130 w 117"/>
                <a:gd name="T47" fmla="*/ 579635938 h 252"/>
                <a:gd name="T48" fmla="*/ 113408130 w 117"/>
                <a:gd name="T49" fmla="*/ 579635938 h 2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252"/>
                <a:gd name="T77" fmla="*/ 117 w 117"/>
                <a:gd name="T78" fmla="*/ 252 h 2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252">
                  <a:moveTo>
                    <a:pt x="45" y="230"/>
                  </a:moveTo>
                  <a:lnTo>
                    <a:pt x="52" y="239"/>
                  </a:lnTo>
                  <a:lnTo>
                    <a:pt x="53" y="251"/>
                  </a:lnTo>
                  <a:lnTo>
                    <a:pt x="69" y="252"/>
                  </a:lnTo>
                  <a:lnTo>
                    <a:pt x="88" y="226"/>
                  </a:lnTo>
                  <a:lnTo>
                    <a:pt x="108" y="221"/>
                  </a:lnTo>
                  <a:lnTo>
                    <a:pt x="117" y="193"/>
                  </a:lnTo>
                  <a:lnTo>
                    <a:pt x="113" y="150"/>
                  </a:lnTo>
                  <a:lnTo>
                    <a:pt x="94" y="123"/>
                  </a:lnTo>
                  <a:lnTo>
                    <a:pt x="73" y="107"/>
                  </a:lnTo>
                  <a:lnTo>
                    <a:pt x="48" y="63"/>
                  </a:lnTo>
                  <a:lnTo>
                    <a:pt x="66" y="31"/>
                  </a:lnTo>
                  <a:lnTo>
                    <a:pt x="40" y="1"/>
                  </a:lnTo>
                  <a:lnTo>
                    <a:pt x="18" y="0"/>
                  </a:lnTo>
                  <a:lnTo>
                    <a:pt x="0" y="10"/>
                  </a:lnTo>
                  <a:lnTo>
                    <a:pt x="5" y="35"/>
                  </a:lnTo>
                  <a:lnTo>
                    <a:pt x="31" y="39"/>
                  </a:lnTo>
                  <a:lnTo>
                    <a:pt x="38" y="59"/>
                  </a:lnTo>
                  <a:lnTo>
                    <a:pt x="28" y="64"/>
                  </a:lnTo>
                  <a:lnTo>
                    <a:pt x="28" y="69"/>
                  </a:lnTo>
                  <a:lnTo>
                    <a:pt x="88" y="128"/>
                  </a:lnTo>
                  <a:lnTo>
                    <a:pt x="91" y="145"/>
                  </a:lnTo>
                  <a:lnTo>
                    <a:pt x="87" y="198"/>
                  </a:lnTo>
                  <a:lnTo>
                    <a:pt x="45" y="23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1" name="Freeform 269"/>
            <p:cNvSpPr>
              <a:spLocks/>
            </p:cNvSpPr>
            <p:nvPr/>
          </p:nvSpPr>
          <p:spPr bwMode="gray">
            <a:xfrm>
              <a:off x="5249863" y="3273425"/>
              <a:ext cx="127000" cy="61913"/>
            </a:xfrm>
            <a:custGeom>
              <a:avLst/>
              <a:gdLst>
                <a:gd name="T0" fmla="*/ 0 w 80"/>
                <a:gd name="T1" fmla="*/ 17642030 h 39"/>
                <a:gd name="T2" fmla="*/ 42843450 w 80"/>
                <a:gd name="T3" fmla="*/ 75605298 h 39"/>
                <a:gd name="T4" fmla="*/ 95765938 w 80"/>
                <a:gd name="T5" fmla="*/ 98287681 h 39"/>
                <a:gd name="T6" fmla="*/ 128527175 w 80"/>
                <a:gd name="T7" fmla="*/ 98287681 h 39"/>
                <a:gd name="T8" fmla="*/ 183972200 w 80"/>
                <a:gd name="T9" fmla="*/ 83166622 h 39"/>
                <a:gd name="T10" fmla="*/ 201612500 w 80"/>
                <a:gd name="T11" fmla="*/ 63005209 h 39"/>
                <a:gd name="T12" fmla="*/ 32761238 w 80"/>
                <a:gd name="T13" fmla="*/ 0 h 39"/>
                <a:gd name="T14" fmla="*/ 0 w 80"/>
                <a:gd name="T15" fmla="*/ 17642030 h 39"/>
                <a:gd name="T16" fmla="*/ 0 w 80"/>
                <a:gd name="T17" fmla="*/ 1764203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9"/>
                <a:gd name="T29" fmla="*/ 80 w 80"/>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9">
                  <a:moveTo>
                    <a:pt x="0" y="7"/>
                  </a:moveTo>
                  <a:lnTo>
                    <a:pt x="17" y="30"/>
                  </a:lnTo>
                  <a:lnTo>
                    <a:pt x="38" y="39"/>
                  </a:lnTo>
                  <a:lnTo>
                    <a:pt x="51" y="39"/>
                  </a:lnTo>
                  <a:lnTo>
                    <a:pt x="73" y="33"/>
                  </a:lnTo>
                  <a:lnTo>
                    <a:pt x="80" y="25"/>
                  </a:lnTo>
                  <a:lnTo>
                    <a:pt x="13" y="0"/>
                  </a:lnTo>
                  <a:lnTo>
                    <a:pt x="0" y="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2" name="Freeform 270"/>
            <p:cNvSpPr>
              <a:spLocks/>
            </p:cNvSpPr>
            <p:nvPr/>
          </p:nvSpPr>
          <p:spPr bwMode="gray">
            <a:xfrm>
              <a:off x="5332413" y="3332163"/>
              <a:ext cx="74612" cy="66675"/>
            </a:xfrm>
            <a:custGeom>
              <a:avLst/>
              <a:gdLst>
                <a:gd name="T0" fmla="*/ 55443066 w 47"/>
                <a:gd name="T1" fmla="*/ 0 h 42"/>
                <a:gd name="T2" fmla="*/ 118445756 w 47"/>
                <a:gd name="T3" fmla="*/ 80645000 h 42"/>
                <a:gd name="T4" fmla="*/ 98284641 w 47"/>
                <a:gd name="T5" fmla="*/ 105846563 h 42"/>
                <a:gd name="T6" fmla="*/ 55443066 w 47"/>
                <a:gd name="T7" fmla="*/ 98286888 h 42"/>
                <a:gd name="T8" fmla="*/ 0 w 47"/>
                <a:gd name="T9" fmla="*/ 47883763 h 42"/>
                <a:gd name="T10" fmla="*/ 2519346 w 47"/>
                <a:gd name="T11" fmla="*/ 15120938 h 42"/>
                <a:gd name="T12" fmla="*/ 55443066 w 47"/>
                <a:gd name="T13" fmla="*/ 0 h 42"/>
                <a:gd name="T14" fmla="*/ 55443066 w 47"/>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2"/>
                <a:gd name="T26" fmla="*/ 47 w 47"/>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2">
                  <a:moveTo>
                    <a:pt x="22" y="0"/>
                  </a:moveTo>
                  <a:lnTo>
                    <a:pt x="47" y="32"/>
                  </a:lnTo>
                  <a:lnTo>
                    <a:pt x="39" y="42"/>
                  </a:lnTo>
                  <a:lnTo>
                    <a:pt x="22" y="39"/>
                  </a:lnTo>
                  <a:lnTo>
                    <a:pt x="0" y="19"/>
                  </a:lnTo>
                  <a:lnTo>
                    <a:pt x="1" y="6"/>
                  </a:lnTo>
                  <a:lnTo>
                    <a:pt x="2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3" name="Freeform 271"/>
            <p:cNvSpPr>
              <a:spLocks/>
            </p:cNvSpPr>
            <p:nvPr/>
          </p:nvSpPr>
          <p:spPr bwMode="gray">
            <a:xfrm>
              <a:off x="5372100" y="3314700"/>
              <a:ext cx="109538" cy="85725"/>
            </a:xfrm>
            <a:custGeom>
              <a:avLst/>
              <a:gdLst>
                <a:gd name="T0" fmla="*/ 12601633 w 69"/>
                <a:gd name="T1" fmla="*/ 0 h 54"/>
                <a:gd name="T2" fmla="*/ 0 w 69"/>
                <a:gd name="T3" fmla="*/ 25201563 h 54"/>
                <a:gd name="T4" fmla="*/ 63004988 w 69"/>
                <a:gd name="T5" fmla="*/ 103327200 h 54"/>
                <a:gd name="T6" fmla="*/ 85685704 w 69"/>
                <a:gd name="T7" fmla="*/ 95765938 h 54"/>
                <a:gd name="T8" fmla="*/ 120968052 w 69"/>
                <a:gd name="T9" fmla="*/ 136088438 h 54"/>
                <a:gd name="T10" fmla="*/ 136089059 w 69"/>
                <a:gd name="T11" fmla="*/ 70564375 h 54"/>
                <a:gd name="T12" fmla="*/ 173892369 w 69"/>
                <a:gd name="T13" fmla="*/ 75604688 h 54"/>
                <a:gd name="T14" fmla="*/ 173892369 w 69"/>
                <a:gd name="T15" fmla="*/ 57964388 h 54"/>
                <a:gd name="T16" fmla="*/ 108368007 w 69"/>
                <a:gd name="T17" fmla="*/ 0 h 54"/>
                <a:gd name="T18" fmla="*/ 98287336 w 69"/>
                <a:gd name="T19" fmla="*/ 32762825 h 54"/>
                <a:gd name="T20" fmla="*/ 12601633 w 69"/>
                <a:gd name="T21" fmla="*/ 0 h 54"/>
                <a:gd name="T22" fmla="*/ 12601633 w 69"/>
                <a:gd name="T23" fmla="*/ 0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54"/>
                <a:gd name="T38" fmla="*/ 69 w 69"/>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54">
                  <a:moveTo>
                    <a:pt x="5" y="0"/>
                  </a:moveTo>
                  <a:lnTo>
                    <a:pt x="0" y="10"/>
                  </a:lnTo>
                  <a:lnTo>
                    <a:pt x="25" y="41"/>
                  </a:lnTo>
                  <a:lnTo>
                    <a:pt x="34" y="38"/>
                  </a:lnTo>
                  <a:lnTo>
                    <a:pt x="48" y="54"/>
                  </a:lnTo>
                  <a:lnTo>
                    <a:pt x="54" y="28"/>
                  </a:lnTo>
                  <a:lnTo>
                    <a:pt x="69" y="30"/>
                  </a:lnTo>
                  <a:lnTo>
                    <a:pt x="69" y="23"/>
                  </a:lnTo>
                  <a:lnTo>
                    <a:pt x="43" y="0"/>
                  </a:lnTo>
                  <a:lnTo>
                    <a:pt x="39" y="13"/>
                  </a:lnTo>
                  <a:lnTo>
                    <a:pt x="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4" name="Freeform 272"/>
            <p:cNvSpPr>
              <a:spLocks/>
            </p:cNvSpPr>
            <p:nvPr/>
          </p:nvSpPr>
          <p:spPr bwMode="gray">
            <a:xfrm>
              <a:off x="5357813" y="3382963"/>
              <a:ext cx="468312" cy="368300"/>
            </a:xfrm>
            <a:custGeom>
              <a:avLst/>
              <a:gdLst>
                <a:gd name="T0" fmla="*/ 12599974 w 295"/>
                <a:gd name="T1" fmla="*/ 27722513 h 232"/>
                <a:gd name="T2" fmla="*/ 0 w 295"/>
                <a:gd name="T3" fmla="*/ 42843450 h 232"/>
                <a:gd name="T4" fmla="*/ 0 w 295"/>
                <a:gd name="T5" fmla="*/ 70564375 h 232"/>
                <a:gd name="T6" fmla="*/ 20161228 w 295"/>
                <a:gd name="T7" fmla="*/ 95765938 h 232"/>
                <a:gd name="T8" fmla="*/ 90725528 w 295"/>
                <a:gd name="T9" fmla="*/ 176410938 h 232"/>
                <a:gd name="T10" fmla="*/ 78123967 w 295"/>
                <a:gd name="T11" fmla="*/ 204133450 h 232"/>
                <a:gd name="T12" fmla="*/ 68043352 w 295"/>
                <a:gd name="T13" fmla="*/ 204133450 h 232"/>
                <a:gd name="T14" fmla="*/ 63003045 w 295"/>
                <a:gd name="T15" fmla="*/ 239415638 h 232"/>
                <a:gd name="T16" fmla="*/ 100806142 w 295"/>
                <a:gd name="T17" fmla="*/ 287297813 h 232"/>
                <a:gd name="T18" fmla="*/ 138607652 w 295"/>
                <a:gd name="T19" fmla="*/ 289818763 h 232"/>
                <a:gd name="T20" fmla="*/ 214212259 w 295"/>
                <a:gd name="T21" fmla="*/ 393144375 h 232"/>
                <a:gd name="T22" fmla="*/ 252015356 w 295"/>
                <a:gd name="T23" fmla="*/ 395665325 h 232"/>
                <a:gd name="T24" fmla="*/ 287297506 w 295"/>
                <a:gd name="T25" fmla="*/ 423386250 h 232"/>
                <a:gd name="T26" fmla="*/ 289816866 w 295"/>
                <a:gd name="T27" fmla="*/ 468749063 h 232"/>
                <a:gd name="T28" fmla="*/ 418345491 w 295"/>
                <a:gd name="T29" fmla="*/ 541834388 h 232"/>
                <a:gd name="T30" fmla="*/ 463708255 w 295"/>
                <a:gd name="T31" fmla="*/ 541834388 h 232"/>
                <a:gd name="T32" fmla="*/ 493950098 w 295"/>
                <a:gd name="T33" fmla="*/ 519152188 h 232"/>
                <a:gd name="T34" fmla="*/ 529232247 w 295"/>
                <a:gd name="T35" fmla="*/ 514111875 h 232"/>
                <a:gd name="T36" fmla="*/ 551912836 w 295"/>
                <a:gd name="T37" fmla="*/ 564515000 h 232"/>
                <a:gd name="T38" fmla="*/ 690522075 w 295"/>
                <a:gd name="T39" fmla="*/ 584676250 h 232"/>
                <a:gd name="T40" fmla="*/ 695562382 w 295"/>
                <a:gd name="T41" fmla="*/ 534273125 h 232"/>
                <a:gd name="T42" fmla="*/ 740925146 w 295"/>
                <a:gd name="T43" fmla="*/ 519152188 h 232"/>
                <a:gd name="T44" fmla="*/ 743444506 w 295"/>
                <a:gd name="T45" fmla="*/ 498990938 h 232"/>
                <a:gd name="T46" fmla="*/ 708162356 w 295"/>
                <a:gd name="T47" fmla="*/ 448587813 h 232"/>
                <a:gd name="T48" fmla="*/ 624998083 w 295"/>
                <a:gd name="T49" fmla="*/ 383063750 h 232"/>
                <a:gd name="T50" fmla="*/ 667839899 w 295"/>
                <a:gd name="T51" fmla="*/ 347781563 h 232"/>
                <a:gd name="T52" fmla="*/ 665320540 w 295"/>
                <a:gd name="T53" fmla="*/ 327620313 h 232"/>
                <a:gd name="T54" fmla="*/ 612396521 w 295"/>
                <a:gd name="T55" fmla="*/ 320059050 h 232"/>
                <a:gd name="T56" fmla="*/ 589715933 w 295"/>
                <a:gd name="T57" fmla="*/ 138609388 h 232"/>
                <a:gd name="T58" fmla="*/ 584675626 w 295"/>
                <a:gd name="T59" fmla="*/ 95765938 h 232"/>
                <a:gd name="T60" fmla="*/ 441026079 w 295"/>
                <a:gd name="T61" fmla="*/ 42843450 h 232"/>
                <a:gd name="T62" fmla="*/ 375502087 w 295"/>
                <a:gd name="T63" fmla="*/ 57964388 h 232"/>
                <a:gd name="T64" fmla="*/ 342740884 w 295"/>
                <a:gd name="T65" fmla="*/ 100806250 h 232"/>
                <a:gd name="T66" fmla="*/ 309978094 w 295"/>
                <a:gd name="T67" fmla="*/ 100806250 h 232"/>
                <a:gd name="T68" fmla="*/ 299897480 w 295"/>
                <a:gd name="T69" fmla="*/ 105846563 h 232"/>
                <a:gd name="T70" fmla="*/ 229333180 w 295"/>
                <a:gd name="T71" fmla="*/ 103327200 h 232"/>
                <a:gd name="T72" fmla="*/ 138607652 w 295"/>
                <a:gd name="T73" fmla="*/ 37801550 h 232"/>
                <a:gd name="T74" fmla="*/ 105846449 w 295"/>
                <a:gd name="T75" fmla="*/ 0 h 232"/>
                <a:gd name="T76" fmla="*/ 90725528 w 295"/>
                <a:gd name="T77" fmla="*/ 5040313 h 232"/>
                <a:gd name="T78" fmla="*/ 63003045 w 295"/>
                <a:gd name="T79" fmla="*/ 35282188 h 232"/>
                <a:gd name="T80" fmla="*/ 12599974 w 295"/>
                <a:gd name="T81" fmla="*/ 27722513 h 232"/>
                <a:gd name="T82" fmla="*/ 12599974 w 295"/>
                <a:gd name="T83" fmla="*/ 27722513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5"/>
                <a:gd name="T127" fmla="*/ 0 h 232"/>
                <a:gd name="T128" fmla="*/ 295 w 295"/>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5" h="232">
                  <a:moveTo>
                    <a:pt x="5" y="11"/>
                  </a:moveTo>
                  <a:lnTo>
                    <a:pt x="0" y="17"/>
                  </a:lnTo>
                  <a:lnTo>
                    <a:pt x="0" y="28"/>
                  </a:lnTo>
                  <a:lnTo>
                    <a:pt x="8" y="38"/>
                  </a:lnTo>
                  <a:lnTo>
                    <a:pt x="36" y="70"/>
                  </a:lnTo>
                  <a:lnTo>
                    <a:pt x="31" y="81"/>
                  </a:lnTo>
                  <a:lnTo>
                    <a:pt x="27" y="81"/>
                  </a:lnTo>
                  <a:lnTo>
                    <a:pt x="25" y="95"/>
                  </a:lnTo>
                  <a:lnTo>
                    <a:pt x="40" y="114"/>
                  </a:lnTo>
                  <a:lnTo>
                    <a:pt x="55" y="115"/>
                  </a:lnTo>
                  <a:lnTo>
                    <a:pt x="85" y="156"/>
                  </a:lnTo>
                  <a:lnTo>
                    <a:pt x="100" y="157"/>
                  </a:lnTo>
                  <a:lnTo>
                    <a:pt x="114" y="168"/>
                  </a:lnTo>
                  <a:lnTo>
                    <a:pt x="115" y="186"/>
                  </a:lnTo>
                  <a:lnTo>
                    <a:pt x="166" y="215"/>
                  </a:lnTo>
                  <a:lnTo>
                    <a:pt x="184" y="215"/>
                  </a:lnTo>
                  <a:lnTo>
                    <a:pt x="196" y="206"/>
                  </a:lnTo>
                  <a:lnTo>
                    <a:pt x="210" y="204"/>
                  </a:lnTo>
                  <a:lnTo>
                    <a:pt x="219" y="224"/>
                  </a:lnTo>
                  <a:lnTo>
                    <a:pt x="274" y="232"/>
                  </a:lnTo>
                  <a:lnTo>
                    <a:pt x="276" y="212"/>
                  </a:lnTo>
                  <a:lnTo>
                    <a:pt x="294" y="206"/>
                  </a:lnTo>
                  <a:lnTo>
                    <a:pt x="295" y="198"/>
                  </a:lnTo>
                  <a:lnTo>
                    <a:pt x="281" y="178"/>
                  </a:lnTo>
                  <a:lnTo>
                    <a:pt x="248" y="152"/>
                  </a:lnTo>
                  <a:lnTo>
                    <a:pt x="265" y="138"/>
                  </a:lnTo>
                  <a:lnTo>
                    <a:pt x="264" y="130"/>
                  </a:lnTo>
                  <a:lnTo>
                    <a:pt x="243" y="127"/>
                  </a:lnTo>
                  <a:lnTo>
                    <a:pt x="234" y="55"/>
                  </a:lnTo>
                  <a:lnTo>
                    <a:pt x="232" y="38"/>
                  </a:lnTo>
                  <a:lnTo>
                    <a:pt x="175" y="17"/>
                  </a:lnTo>
                  <a:lnTo>
                    <a:pt x="149" y="23"/>
                  </a:lnTo>
                  <a:lnTo>
                    <a:pt x="136" y="40"/>
                  </a:lnTo>
                  <a:lnTo>
                    <a:pt x="123" y="40"/>
                  </a:lnTo>
                  <a:lnTo>
                    <a:pt x="119" y="42"/>
                  </a:lnTo>
                  <a:lnTo>
                    <a:pt x="91" y="41"/>
                  </a:lnTo>
                  <a:lnTo>
                    <a:pt x="55" y="15"/>
                  </a:lnTo>
                  <a:lnTo>
                    <a:pt x="42" y="0"/>
                  </a:lnTo>
                  <a:lnTo>
                    <a:pt x="36" y="2"/>
                  </a:lnTo>
                  <a:lnTo>
                    <a:pt x="25" y="14"/>
                  </a:lnTo>
                  <a:lnTo>
                    <a:pt x="5" y="1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5" name="Freeform 273"/>
            <p:cNvSpPr>
              <a:spLocks/>
            </p:cNvSpPr>
            <p:nvPr/>
          </p:nvSpPr>
          <p:spPr bwMode="gray">
            <a:xfrm>
              <a:off x="4948238" y="3319463"/>
              <a:ext cx="415925" cy="176212"/>
            </a:xfrm>
            <a:custGeom>
              <a:avLst/>
              <a:gdLst>
                <a:gd name="T0" fmla="*/ 521671550 w 262"/>
                <a:gd name="T1" fmla="*/ 12599952 h 111"/>
                <a:gd name="T2" fmla="*/ 491429675 w 262"/>
                <a:gd name="T3" fmla="*/ 42841741 h 111"/>
                <a:gd name="T4" fmla="*/ 383063750 w 262"/>
                <a:gd name="T5" fmla="*/ 40322386 h 111"/>
                <a:gd name="T6" fmla="*/ 317539688 w 262"/>
                <a:gd name="T7" fmla="*/ 0 h 111"/>
                <a:gd name="T8" fmla="*/ 254534988 w 262"/>
                <a:gd name="T9" fmla="*/ 0 h 111"/>
                <a:gd name="T10" fmla="*/ 181451250 w 262"/>
                <a:gd name="T11" fmla="*/ 50402982 h 111"/>
                <a:gd name="T12" fmla="*/ 113406238 w 262"/>
                <a:gd name="T13" fmla="*/ 52922337 h 111"/>
                <a:gd name="T14" fmla="*/ 105846563 w 262"/>
                <a:gd name="T15" fmla="*/ 93244723 h 111"/>
                <a:gd name="T16" fmla="*/ 30241875 w 262"/>
                <a:gd name="T17" fmla="*/ 93244723 h 111"/>
                <a:gd name="T18" fmla="*/ 0 w 262"/>
                <a:gd name="T19" fmla="*/ 120967157 h 111"/>
                <a:gd name="T20" fmla="*/ 0 w 262"/>
                <a:gd name="T21" fmla="*/ 136088051 h 111"/>
                <a:gd name="T22" fmla="*/ 17640300 w 262"/>
                <a:gd name="T23" fmla="*/ 151208946 h 111"/>
                <a:gd name="T24" fmla="*/ 17640300 w 262"/>
                <a:gd name="T25" fmla="*/ 168849196 h 111"/>
                <a:gd name="T26" fmla="*/ 10080625 w 262"/>
                <a:gd name="T27" fmla="*/ 186491033 h 111"/>
                <a:gd name="T28" fmla="*/ 17640300 w 262"/>
                <a:gd name="T29" fmla="*/ 206652226 h 111"/>
                <a:gd name="T30" fmla="*/ 42841863 w 262"/>
                <a:gd name="T31" fmla="*/ 194050687 h 111"/>
                <a:gd name="T32" fmla="*/ 68043425 w 262"/>
                <a:gd name="T33" fmla="*/ 219252178 h 111"/>
                <a:gd name="T34" fmla="*/ 60483750 w 262"/>
                <a:gd name="T35" fmla="*/ 239413371 h 111"/>
                <a:gd name="T36" fmla="*/ 52922488 w 262"/>
                <a:gd name="T37" fmla="*/ 249493967 h 111"/>
                <a:gd name="T38" fmla="*/ 68043425 w 262"/>
                <a:gd name="T39" fmla="*/ 267135805 h 111"/>
                <a:gd name="T40" fmla="*/ 136088438 w 262"/>
                <a:gd name="T41" fmla="*/ 279735756 h 111"/>
                <a:gd name="T42" fmla="*/ 181451250 w 262"/>
                <a:gd name="T43" fmla="*/ 259574563 h 111"/>
                <a:gd name="T44" fmla="*/ 181451250 w 262"/>
                <a:gd name="T45" fmla="*/ 229332774 h 111"/>
                <a:gd name="T46" fmla="*/ 204131863 w 262"/>
                <a:gd name="T47" fmla="*/ 236894015 h 111"/>
                <a:gd name="T48" fmla="*/ 262096250 w 262"/>
                <a:gd name="T49" fmla="*/ 269655160 h 111"/>
                <a:gd name="T50" fmla="*/ 320059050 w 262"/>
                <a:gd name="T51" fmla="*/ 259574563 h 111"/>
                <a:gd name="T52" fmla="*/ 347781563 w 262"/>
                <a:gd name="T53" fmla="*/ 234373072 h 111"/>
                <a:gd name="T54" fmla="*/ 362902500 w 262"/>
                <a:gd name="T55" fmla="*/ 239413371 h 111"/>
                <a:gd name="T56" fmla="*/ 362902500 w 262"/>
                <a:gd name="T57" fmla="*/ 269655160 h 111"/>
                <a:gd name="T58" fmla="*/ 385583113 w 262"/>
                <a:gd name="T59" fmla="*/ 269655160 h 111"/>
                <a:gd name="T60" fmla="*/ 405744363 w 262"/>
                <a:gd name="T61" fmla="*/ 229332774 h 111"/>
                <a:gd name="T62" fmla="*/ 584676250 w 262"/>
                <a:gd name="T63" fmla="*/ 211692524 h 111"/>
                <a:gd name="T64" fmla="*/ 660280938 w 262"/>
                <a:gd name="T65" fmla="*/ 201611928 h 111"/>
                <a:gd name="T66" fmla="*/ 640119688 w 262"/>
                <a:gd name="T67" fmla="*/ 173889494 h 111"/>
                <a:gd name="T68" fmla="*/ 640119688 w 262"/>
                <a:gd name="T69" fmla="*/ 138607407 h 111"/>
                <a:gd name="T70" fmla="*/ 655240625 w 262"/>
                <a:gd name="T71" fmla="*/ 120967157 h 111"/>
                <a:gd name="T72" fmla="*/ 599797188 w 262"/>
                <a:gd name="T73" fmla="*/ 75604473 h 111"/>
                <a:gd name="T74" fmla="*/ 604837500 w 262"/>
                <a:gd name="T75" fmla="*/ 35282087 h 111"/>
                <a:gd name="T76" fmla="*/ 569555313 w 262"/>
                <a:gd name="T77" fmla="*/ 35282087 h 111"/>
                <a:gd name="T78" fmla="*/ 521671550 w 262"/>
                <a:gd name="T79" fmla="*/ 12599952 h 111"/>
                <a:gd name="T80" fmla="*/ 521671550 w 262"/>
                <a:gd name="T81" fmla="*/ 12599952 h 1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2"/>
                <a:gd name="T124" fmla="*/ 0 h 111"/>
                <a:gd name="T125" fmla="*/ 262 w 262"/>
                <a:gd name="T126" fmla="*/ 111 h 1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2" h="111">
                  <a:moveTo>
                    <a:pt x="207" y="5"/>
                  </a:moveTo>
                  <a:lnTo>
                    <a:pt x="195" y="17"/>
                  </a:lnTo>
                  <a:lnTo>
                    <a:pt x="152" y="16"/>
                  </a:lnTo>
                  <a:lnTo>
                    <a:pt x="126" y="0"/>
                  </a:lnTo>
                  <a:lnTo>
                    <a:pt x="101" y="0"/>
                  </a:lnTo>
                  <a:lnTo>
                    <a:pt x="72" y="20"/>
                  </a:lnTo>
                  <a:lnTo>
                    <a:pt x="45" y="21"/>
                  </a:lnTo>
                  <a:lnTo>
                    <a:pt x="42" y="37"/>
                  </a:lnTo>
                  <a:lnTo>
                    <a:pt x="12" y="37"/>
                  </a:lnTo>
                  <a:lnTo>
                    <a:pt x="0" y="48"/>
                  </a:lnTo>
                  <a:lnTo>
                    <a:pt x="0" y="54"/>
                  </a:lnTo>
                  <a:lnTo>
                    <a:pt x="7" y="60"/>
                  </a:lnTo>
                  <a:lnTo>
                    <a:pt x="7" y="67"/>
                  </a:lnTo>
                  <a:lnTo>
                    <a:pt x="4" y="74"/>
                  </a:lnTo>
                  <a:lnTo>
                    <a:pt x="7" y="82"/>
                  </a:lnTo>
                  <a:lnTo>
                    <a:pt x="17" y="77"/>
                  </a:lnTo>
                  <a:lnTo>
                    <a:pt x="27" y="87"/>
                  </a:lnTo>
                  <a:lnTo>
                    <a:pt x="24" y="95"/>
                  </a:lnTo>
                  <a:lnTo>
                    <a:pt x="21" y="99"/>
                  </a:lnTo>
                  <a:lnTo>
                    <a:pt x="27" y="106"/>
                  </a:lnTo>
                  <a:lnTo>
                    <a:pt x="54" y="111"/>
                  </a:lnTo>
                  <a:lnTo>
                    <a:pt x="72" y="103"/>
                  </a:lnTo>
                  <a:lnTo>
                    <a:pt x="72" y="91"/>
                  </a:lnTo>
                  <a:lnTo>
                    <a:pt x="81" y="94"/>
                  </a:lnTo>
                  <a:lnTo>
                    <a:pt x="104" y="107"/>
                  </a:lnTo>
                  <a:lnTo>
                    <a:pt x="127" y="103"/>
                  </a:lnTo>
                  <a:lnTo>
                    <a:pt x="138" y="93"/>
                  </a:lnTo>
                  <a:lnTo>
                    <a:pt x="144" y="95"/>
                  </a:lnTo>
                  <a:lnTo>
                    <a:pt x="144" y="107"/>
                  </a:lnTo>
                  <a:lnTo>
                    <a:pt x="153" y="107"/>
                  </a:lnTo>
                  <a:lnTo>
                    <a:pt x="161" y="91"/>
                  </a:lnTo>
                  <a:lnTo>
                    <a:pt x="232" y="84"/>
                  </a:lnTo>
                  <a:lnTo>
                    <a:pt x="262" y="80"/>
                  </a:lnTo>
                  <a:lnTo>
                    <a:pt x="254" y="69"/>
                  </a:lnTo>
                  <a:lnTo>
                    <a:pt x="254" y="55"/>
                  </a:lnTo>
                  <a:lnTo>
                    <a:pt x="260" y="48"/>
                  </a:lnTo>
                  <a:lnTo>
                    <a:pt x="238" y="30"/>
                  </a:lnTo>
                  <a:lnTo>
                    <a:pt x="240" y="14"/>
                  </a:lnTo>
                  <a:lnTo>
                    <a:pt x="226" y="14"/>
                  </a:lnTo>
                  <a:lnTo>
                    <a:pt x="207" y="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6" name="Freeform 274"/>
            <p:cNvSpPr>
              <a:spLocks/>
            </p:cNvSpPr>
            <p:nvPr/>
          </p:nvSpPr>
          <p:spPr bwMode="gray">
            <a:xfrm>
              <a:off x="5386388" y="3922713"/>
              <a:ext cx="244475" cy="163512"/>
            </a:xfrm>
            <a:custGeom>
              <a:avLst/>
              <a:gdLst>
                <a:gd name="T0" fmla="*/ 0 w 154"/>
                <a:gd name="T1" fmla="*/ 108365594 h 103"/>
                <a:gd name="T2" fmla="*/ 20161250 w 154"/>
                <a:gd name="T3" fmla="*/ 163808862 h 103"/>
                <a:gd name="T4" fmla="*/ 20161250 w 154"/>
                <a:gd name="T5" fmla="*/ 221773072 h 103"/>
                <a:gd name="T6" fmla="*/ 63003113 w 154"/>
                <a:gd name="T7" fmla="*/ 259574506 h 103"/>
                <a:gd name="T8" fmla="*/ 385584700 w 154"/>
                <a:gd name="T9" fmla="*/ 128526782 h 103"/>
                <a:gd name="T10" fmla="*/ 388104063 w 154"/>
                <a:gd name="T11" fmla="*/ 95765645 h 103"/>
                <a:gd name="T12" fmla="*/ 335181575 w 154"/>
                <a:gd name="T13" fmla="*/ 0 h 103"/>
                <a:gd name="T14" fmla="*/ 206652813 w 154"/>
                <a:gd name="T15" fmla="*/ 42841731 h 103"/>
                <a:gd name="T16" fmla="*/ 131048125 w 154"/>
                <a:gd name="T17" fmla="*/ 115926833 h 103"/>
                <a:gd name="T18" fmla="*/ 45362813 w 154"/>
                <a:gd name="T19" fmla="*/ 65523862 h 103"/>
                <a:gd name="T20" fmla="*/ 0 w 154"/>
                <a:gd name="T21" fmla="*/ 108365594 h 103"/>
                <a:gd name="T22" fmla="*/ 0 w 154"/>
                <a:gd name="T23" fmla="*/ 108365594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
                <a:gd name="T37" fmla="*/ 0 h 103"/>
                <a:gd name="T38" fmla="*/ 154 w 154"/>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 h="103">
                  <a:moveTo>
                    <a:pt x="0" y="43"/>
                  </a:moveTo>
                  <a:lnTo>
                    <a:pt x="8" y="65"/>
                  </a:lnTo>
                  <a:lnTo>
                    <a:pt x="8" y="88"/>
                  </a:lnTo>
                  <a:lnTo>
                    <a:pt x="25" y="103"/>
                  </a:lnTo>
                  <a:lnTo>
                    <a:pt x="153" y="51"/>
                  </a:lnTo>
                  <a:lnTo>
                    <a:pt x="154" y="38"/>
                  </a:lnTo>
                  <a:lnTo>
                    <a:pt x="133" y="0"/>
                  </a:lnTo>
                  <a:lnTo>
                    <a:pt x="82" y="17"/>
                  </a:lnTo>
                  <a:lnTo>
                    <a:pt x="52" y="46"/>
                  </a:lnTo>
                  <a:lnTo>
                    <a:pt x="18" y="26"/>
                  </a:lnTo>
                  <a:lnTo>
                    <a:pt x="0" y="4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7" name="Freeform 275"/>
            <p:cNvSpPr>
              <a:spLocks/>
            </p:cNvSpPr>
            <p:nvPr/>
          </p:nvSpPr>
          <p:spPr bwMode="gray">
            <a:xfrm>
              <a:off x="5603875" y="3762375"/>
              <a:ext cx="165100" cy="215900"/>
            </a:xfrm>
            <a:custGeom>
              <a:avLst/>
              <a:gdLst>
                <a:gd name="T0" fmla="*/ 0 w 104"/>
                <a:gd name="T1" fmla="*/ 252015625 h 136"/>
                <a:gd name="T2" fmla="*/ 100806250 w 104"/>
                <a:gd name="T3" fmla="*/ 196572188 h 136"/>
                <a:gd name="T4" fmla="*/ 115927188 w 104"/>
                <a:gd name="T5" fmla="*/ 113406238 h 136"/>
                <a:gd name="T6" fmla="*/ 95765938 w 104"/>
                <a:gd name="T7" fmla="*/ 100806250 h 136"/>
                <a:gd name="T8" fmla="*/ 103327200 w 104"/>
                <a:gd name="T9" fmla="*/ 15120938 h 136"/>
                <a:gd name="T10" fmla="*/ 123488450 w 104"/>
                <a:gd name="T11" fmla="*/ 0 h 136"/>
                <a:gd name="T12" fmla="*/ 143648113 w 104"/>
                <a:gd name="T13" fmla="*/ 35282188 h 136"/>
                <a:gd name="T14" fmla="*/ 262096250 w 104"/>
                <a:gd name="T15" fmla="*/ 95765938 h 136"/>
                <a:gd name="T16" fmla="*/ 262096250 w 104"/>
                <a:gd name="T17" fmla="*/ 128527175 h 136"/>
                <a:gd name="T18" fmla="*/ 115927188 w 104"/>
                <a:gd name="T19" fmla="*/ 340221888 h 136"/>
                <a:gd name="T20" fmla="*/ 50403125 w 104"/>
                <a:gd name="T21" fmla="*/ 342741250 h 136"/>
                <a:gd name="T22" fmla="*/ 0 w 104"/>
                <a:gd name="T23" fmla="*/ 252015625 h 136"/>
                <a:gd name="T24" fmla="*/ 0 w 104"/>
                <a:gd name="T25" fmla="*/ 252015625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36"/>
                <a:gd name="T41" fmla="*/ 104 w 104"/>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36">
                  <a:moveTo>
                    <a:pt x="0" y="100"/>
                  </a:moveTo>
                  <a:lnTo>
                    <a:pt x="40" y="78"/>
                  </a:lnTo>
                  <a:lnTo>
                    <a:pt x="46" y="45"/>
                  </a:lnTo>
                  <a:lnTo>
                    <a:pt x="38" y="40"/>
                  </a:lnTo>
                  <a:lnTo>
                    <a:pt x="41" y="6"/>
                  </a:lnTo>
                  <a:lnTo>
                    <a:pt x="49" y="0"/>
                  </a:lnTo>
                  <a:lnTo>
                    <a:pt x="57" y="14"/>
                  </a:lnTo>
                  <a:lnTo>
                    <a:pt x="104" y="38"/>
                  </a:lnTo>
                  <a:lnTo>
                    <a:pt x="104" y="51"/>
                  </a:lnTo>
                  <a:lnTo>
                    <a:pt x="46" y="135"/>
                  </a:lnTo>
                  <a:lnTo>
                    <a:pt x="20" y="136"/>
                  </a:lnTo>
                  <a:lnTo>
                    <a:pt x="0" y="10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8" name="Freeform 276"/>
            <p:cNvSpPr>
              <a:spLocks/>
            </p:cNvSpPr>
            <p:nvPr/>
          </p:nvSpPr>
          <p:spPr bwMode="gray">
            <a:xfrm>
              <a:off x="5568950" y="3736975"/>
              <a:ext cx="114300" cy="88900"/>
            </a:xfrm>
            <a:custGeom>
              <a:avLst/>
              <a:gdLst>
                <a:gd name="T0" fmla="*/ 0 w 72"/>
                <a:gd name="T1" fmla="*/ 83165950 h 56"/>
                <a:gd name="T2" fmla="*/ 10080625 w 72"/>
                <a:gd name="T3" fmla="*/ 131048125 h 56"/>
                <a:gd name="T4" fmla="*/ 141128750 w 72"/>
                <a:gd name="T5" fmla="*/ 141128750 h 56"/>
                <a:gd name="T6" fmla="*/ 151209375 w 72"/>
                <a:gd name="T7" fmla="*/ 45362813 h 56"/>
                <a:gd name="T8" fmla="*/ 173891575 w 72"/>
                <a:gd name="T9" fmla="*/ 32762825 h 56"/>
                <a:gd name="T10" fmla="*/ 181451250 w 72"/>
                <a:gd name="T11" fmla="*/ 0 h 56"/>
                <a:gd name="T12" fmla="*/ 141128750 w 72"/>
                <a:gd name="T13" fmla="*/ 7561263 h 56"/>
                <a:gd name="T14" fmla="*/ 95765938 w 72"/>
                <a:gd name="T15" fmla="*/ 78124050 h 56"/>
                <a:gd name="T16" fmla="*/ 0 w 72"/>
                <a:gd name="T17" fmla="*/ 83165950 h 56"/>
                <a:gd name="T18" fmla="*/ 0 w 72"/>
                <a:gd name="T19" fmla="*/ 8316595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56"/>
                <a:gd name="T32" fmla="*/ 72 w 72"/>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56">
                  <a:moveTo>
                    <a:pt x="0" y="33"/>
                  </a:moveTo>
                  <a:lnTo>
                    <a:pt x="4" y="52"/>
                  </a:lnTo>
                  <a:lnTo>
                    <a:pt x="56" y="56"/>
                  </a:lnTo>
                  <a:lnTo>
                    <a:pt x="60" y="18"/>
                  </a:lnTo>
                  <a:lnTo>
                    <a:pt x="69" y="13"/>
                  </a:lnTo>
                  <a:lnTo>
                    <a:pt x="72" y="0"/>
                  </a:lnTo>
                  <a:lnTo>
                    <a:pt x="56" y="3"/>
                  </a:lnTo>
                  <a:lnTo>
                    <a:pt x="38" y="31"/>
                  </a:lnTo>
                  <a:lnTo>
                    <a:pt x="0" y="3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29" name="Freeform 277"/>
            <p:cNvSpPr>
              <a:spLocks/>
            </p:cNvSpPr>
            <p:nvPr/>
          </p:nvSpPr>
          <p:spPr bwMode="gray">
            <a:xfrm>
              <a:off x="5553075" y="3732213"/>
              <a:ext cx="28575" cy="52387"/>
            </a:xfrm>
            <a:custGeom>
              <a:avLst/>
              <a:gdLst>
                <a:gd name="T0" fmla="*/ 5040313 w 18"/>
                <a:gd name="T1" fmla="*/ 12599867 h 33"/>
                <a:gd name="T2" fmla="*/ 0 w 18"/>
                <a:gd name="T3" fmla="*/ 65523437 h 33"/>
                <a:gd name="T4" fmla="*/ 20161250 w 18"/>
                <a:gd name="T5" fmla="*/ 83163569 h 33"/>
                <a:gd name="T6" fmla="*/ 37801550 w 18"/>
                <a:gd name="T7" fmla="*/ 78123304 h 33"/>
                <a:gd name="T8" fmla="*/ 45362813 w 18"/>
                <a:gd name="T9" fmla="*/ 12599867 h 33"/>
                <a:gd name="T10" fmla="*/ 27720925 w 18"/>
                <a:gd name="T11" fmla="*/ 0 h 33"/>
                <a:gd name="T12" fmla="*/ 5040313 w 18"/>
                <a:gd name="T13" fmla="*/ 12599867 h 33"/>
                <a:gd name="T14" fmla="*/ 5040313 w 18"/>
                <a:gd name="T15" fmla="*/ 12599867 h 3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33"/>
                <a:gd name="T26" fmla="*/ 18 w 18"/>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33">
                  <a:moveTo>
                    <a:pt x="2" y="5"/>
                  </a:moveTo>
                  <a:lnTo>
                    <a:pt x="0" y="26"/>
                  </a:lnTo>
                  <a:lnTo>
                    <a:pt x="8" y="33"/>
                  </a:lnTo>
                  <a:lnTo>
                    <a:pt x="15" y="31"/>
                  </a:lnTo>
                  <a:lnTo>
                    <a:pt x="18" y="5"/>
                  </a:lnTo>
                  <a:lnTo>
                    <a:pt x="11" y="0"/>
                  </a:lnTo>
                  <a:lnTo>
                    <a:pt x="2" y="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0" name="Freeform 278"/>
            <p:cNvSpPr>
              <a:spLocks/>
            </p:cNvSpPr>
            <p:nvPr/>
          </p:nvSpPr>
          <p:spPr bwMode="gray">
            <a:xfrm>
              <a:off x="5448300" y="3632200"/>
              <a:ext cx="31750" cy="50800"/>
            </a:xfrm>
            <a:custGeom>
              <a:avLst/>
              <a:gdLst>
                <a:gd name="T0" fmla="*/ 50403125 w 20"/>
                <a:gd name="T1" fmla="*/ 17640300 h 32"/>
                <a:gd name="T2" fmla="*/ 20161250 w 20"/>
                <a:gd name="T3" fmla="*/ 0 h 32"/>
                <a:gd name="T4" fmla="*/ 0 w 20"/>
                <a:gd name="T5" fmla="*/ 20161250 h 32"/>
                <a:gd name="T6" fmla="*/ 0 w 20"/>
                <a:gd name="T7" fmla="*/ 60483750 h 32"/>
                <a:gd name="T8" fmla="*/ 50403125 w 20"/>
                <a:gd name="T9" fmla="*/ 80645000 h 32"/>
                <a:gd name="T10" fmla="*/ 50403125 w 20"/>
                <a:gd name="T11" fmla="*/ 17640300 h 32"/>
                <a:gd name="T12" fmla="*/ 50403125 w 20"/>
                <a:gd name="T13" fmla="*/ 17640300 h 32"/>
                <a:gd name="T14" fmla="*/ 0 60000 65536"/>
                <a:gd name="T15" fmla="*/ 0 60000 65536"/>
                <a:gd name="T16" fmla="*/ 0 60000 65536"/>
                <a:gd name="T17" fmla="*/ 0 60000 65536"/>
                <a:gd name="T18" fmla="*/ 0 60000 65536"/>
                <a:gd name="T19" fmla="*/ 0 60000 65536"/>
                <a:gd name="T20" fmla="*/ 0 60000 65536"/>
                <a:gd name="T21" fmla="*/ 0 w 20"/>
                <a:gd name="T22" fmla="*/ 0 h 32"/>
                <a:gd name="T23" fmla="*/ 20 w 20"/>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2">
                  <a:moveTo>
                    <a:pt x="20" y="7"/>
                  </a:moveTo>
                  <a:lnTo>
                    <a:pt x="8" y="0"/>
                  </a:lnTo>
                  <a:lnTo>
                    <a:pt x="0" y="8"/>
                  </a:lnTo>
                  <a:lnTo>
                    <a:pt x="0" y="24"/>
                  </a:lnTo>
                  <a:lnTo>
                    <a:pt x="20" y="32"/>
                  </a:lnTo>
                  <a:lnTo>
                    <a:pt x="20" y="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1" name="Freeform 279"/>
            <p:cNvSpPr>
              <a:spLocks/>
            </p:cNvSpPr>
            <p:nvPr/>
          </p:nvSpPr>
          <p:spPr bwMode="gray">
            <a:xfrm>
              <a:off x="5175250" y="3595688"/>
              <a:ext cx="495300" cy="392112"/>
            </a:xfrm>
            <a:custGeom>
              <a:avLst/>
              <a:gdLst>
                <a:gd name="T0" fmla="*/ 493950625 w 312"/>
                <a:gd name="T1" fmla="*/ 153728541 h 247"/>
                <a:gd name="T2" fmla="*/ 584676250 w 312"/>
                <a:gd name="T3" fmla="*/ 282257140 h 247"/>
                <a:gd name="T4" fmla="*/ 614918125 w 312"/>
                <a:gd name="T5" fmla="*/ 304937724 h 247"/>
                <a:gd name="T6" fmla="*/ 627518113 w 312"/>
                <a:gd name="T7" fmla="*/ 365421397 h 247"/>
                <a:gd name="T8" fmla="*/ 771167813 w 312"/>
                <a:gd name="T9" fmla="*/ 375502009 h 247"/>
                <a:gd name="T10" fmla="*/ 786288750 w 312"/>
                <a:gd name="T11" fmla="*/ 385582621 h 247"/>
                <a:gd name="T12" fmla="*/ 771167813 w 312"/>
                <a:gd name="T13" fmla="*/ 453627547 h 247"/>
                <a:gd name="T14" fmla="*/ 677922825 w 312"/>
                <a:gd name="T15" fmla="*/ 509070913 h 247"/>
                <a:gd name="T16" fmla="*/ 539313438 w 312"/>
                <a:gd name="T17" fmla="*/ 549393362 h 247"/>
                <a:gd name="T18" fmla="*/ 466228113 w 312"/>
                <a:gd name="T19" fmla="*/ 622477006 h 247"/>
                <a:gd name="T20" fmla="*/ 380544388 w 312"/>
                <a:gd name="T21" fmla="*/ 572073946 h 247"/>
                <a:gd name="T22" fmla="*/ 330141263 w 312"/>
                <a:gd name="T23" fmla="*/ 617436700 h 247"/>
                <a:gd name="T24" fmla="*/ 257055938 w 312"/>
                <a:gd name="T25" fmla="*/ 496469354 h 247"/>
                <a:gd name="T26" fmla="*/ 206652813 w 312"/>
                <a:gd name="T27" fmla="*/ 473788771 h 247"/>
                <a:gd name="T28" fmla="*/ 186491563 w 312"/>
                <a:gd name="T29" fmla="*/ 446066294 h 247"/>
                <a:gd name="T30" fmla="*/ 186491563 w 312"/>
                <a:gd name="T31" fmla="*/ 388103568 h 247"/>
                <a:gd name="T32" fmla="*/ 5040313 w 312"/>
                <a:gd name="T33" fmla="*/ 166330100 h 247"/>
                <a:gd name="T34" fmla="*/ 0 w 312"/>
                <a:gd name="T35" fmla="*/ 128527011 h 247"/>
                <a:gd name="T36" fmla="*/ 52922488 w 312"/>
                <a:gd name="T37" fmla="*/ 128527011 h 247"/>
                <a:gd name="T38" fmla="*/ 115927188 w 312"/>
                <a:gd name="T39" fmla="*/ 75604591 h 247"/>
                <a:gd name="T40" fmla="*/ 118446550 w 312"/>
                <a:gd name="T41" fmla="*/ 45362755 h 247"/>
                <a:gd name="T42" fmla="*/ 98286888 w 312"/>
                <a:gd name="T43" fmla="*/ 27720890 h 247"/>
                <a:gd name="T44" fmla="*/ 133567488 w 312"/>
                <a:gd name="T45" fmla="*/ 0 h 247"/>
                <a:gd name="T46" fmla="*/ 214212488 w 312"/>
                <a:gd name="T47" fmla="*/ 2519359 h 247"/>
                <a:gd name="T48" fmla="*/ 345262200 w 312"/>
                <a:gd name="T49" fmla="*/ 110886734 h 247"/>
                <a:gd name="T50" fmla="*/ 423386250 w 312"/>
                <a:gd name="T51" fmla="*/ 108365787 h 247"/>
                <a:gd name="T52" fmla="*/ 428426563 w 312"/>
                <a:gd name="T53" fmla="*/ 128527011 h 247"/>
                <a:gd name="T54" fmla="*/ 493950625 w 312"/>
                <a:gd name="T55" fmla="*/ 153728541 h 247"/>
                <a:gd name="T56" fmla="*/ 493950625 w 312"/>
                <a:gd name="T57" fmla="*/ 153728541 h 2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2"/>
                <a:gd name="T88" fmla="*/ 0 h 247"/>
                <a:gd name="T89" fmla="*/ 312 w 312"/>
                <a:gd name="T90" fmla="*/ 247 h 2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2" h="247">
                  <a:moveTo>
                    <a:pt x="196" y="61"/>
                  </a:moveTo>
                  <a:lnTo>
                    <a:pt x="232" y="112"/>
                  </a:lnTo>
                  <a:lnTo>
                    <a:pt x="244" y="121"/>
                  </a:lnTo>
                  <a:lnTo>
                    <a:pt x="249" y="145"/>
                  </a:lnTo>
                  <a:lnTo>
                    <a:pt x="306" y="149"/>
                  </a:lnTo>
                  <a:lnTo>
                    <a:pt x="312" y="153"/>
                  </a:lnTo>
                  <a:lnTo>
                    <a:pt x="306" y="180"/>
                  </a:lnTo>
                  <a:lnTo>
                    <a:pt x="269" y="202"/>
                  </a:lnTo>
                  <a:lnTo>
                    <a:pt x="214" y="218"/>
                  </a:lnTo>
                  <a:lnTo>
                    <a:pt x="185" y="247"/>
                  </a:lnTo>
                  <a:lnTo>
                    <a:pt x="151" y="227"/>
                  </a:lnTo>
                  <a:lnTo>
                    <a:pt x="131" y="245"/>
                  </a:lnTo>
                  <a:lnTo>
                    <a:pt x="102" y="197"/>
                  </a:lnTo>
                  <a:lnTo>
                    <a:pt x="82" y="188"/>
                  </a:lnTo>
                  <a:lnTo>
                    <a:pt x="74" y="177"/>
                  </a:lnTo>
                  <a:lnTo>
                    <a:pt x="74" y="154"/>
                  </a:lnTo>
                  <a:lnTo>
                    <a:pt x="2" y="66"/>
                  </a:lnTo>
                  <a:lnTo>
                    <a:pt x="0" y="51"/>
                  </a:lnTo>
                  <a:lnTo>
                    <a:pt x="21" y="51"/>
                  </a:lnTo>
                  <a:lnTo>
                    <a:pt x="46" y="30"/>
                  </a:lnTo>
                  <a:lnTo>
                    <a:pt x="47" y="18"/>
                  </a:lnTo>
                  <a:lnTo>
                    <a:pt x="39" y="11"/>
                  </a:lnTo>
                  <a:lnTo>
                    <a:pt x="53" y="0"/>
                  </a:lnTo>
                  <a:lnTo>
                    <a:pt x="85" y="1"/>
                  </a:lnTo>
                  <a:lnTo>
                    <a:pt x="137" y="44"/>
                  </a:lnTo>
                  <a:lnTo>
                    <a:pt x="168" y="43"/>
                  </a:lnTo>
                  <a:lnTo>
                    <a:pt x="170" y="51"/>
                  </a:lnTo>
                  <a:lnTo>
                    <a:pt x="196" y="6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2" name="Freeform 280"/>
            <p:cNvSpPr>
              <a:spLocks/>
            </p:cNvSpPr>
            <p:nvPr/>
          </p:nvSpPr>
          <p:spPr bwMode="gray">
            <a:xfrm>
              <a:off x="5173663" y="3457575"/>
              <a:ext cx="139700" cy="123825"/>
            </a:xfrm>
            <a:custGeom>
              <a:avLst/>
              <a:gdLst>
                <a:gd name="T0" fmla="*/ 5040313 w 88"/>
                <a:gd name="T1" fmla="*/ 52922488 h 78"/>
                <a:gd name="T2" fmla="*/ 0 w 88"/>
                <a:gd name="T3" fmla="*/ 90725625 h 78"/>
                <a:gd name="T4" fmla="*/ 35282188 w 88"/>
                <a:gd name="T5" fmla="*/ 103325613 h 78"/>
                <a:gd name="T6" fmla="*/ 35282188 w 88"/>
                <a:gd name="T7" fmla="*/ 196572188 h 78"/>
                <a:gd name="T8" fmla="*/ 70564375 w 88"/>
                <a:gd name="T9" fmla="*/ 196572188 h 78"/>
                <a:gd name="T10" fmla="*/ 108367513 w 88"/>
                <a:gd name="T11" fmla="*/ 168851263 h 78"/>
                <a:gd name="T12" fmla="*/ 123486863 w 88"/>
                <a:gd name="T13" fmla="*/ 166330313 h 78"/>
                <a:gd name="T14" fmla="*/ 206652813 w 88"/>
                <a:gd name="T15" fmla="*/ 100806250 h 78"/>
                <a:gd name="T16" fmla="*/ 221773750 w 88"/>
                <a:gd name="T17" fmla="*/ 0 h 78"/>
                <a:gd name="T18" fmla="*/ 55443438 w 88"/>
                <a:gd name="T19" fmla="*/ 17640300 h 78"/>
                <a:gd name="T20" fmla="*/ 37801550 w 88"/>
                <a:gd name="T21" fmla="*/ 57962800 h 78"/>
                <a:gd name="T22" fmla="*/ 5040313 w 88"/>
                <a:gd name="T23" fmla="*/ 52922488 h 78"/>
                <a:gd name="T24" fmla="*/ 5040313 w 88"/>
                <a:gd name="T25" fmla="*/ 5292248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
                <a:gd name="T40" fmla="*/ 0 h 78"/>
                <a:gd name="T41" fmla="*/ 88 w 88"/>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 h="78">
                  <a:moveTo>
                    <a:pt x="2" y="21"/>
                  </a:moveTo>
                  <a:lnTo>
                    <a:pt x="0" y="36"/>
                  </a:lnTo>
                  <a:lnTo>
                    <a:pt x="14" y="41"/>
                  </a:lnTo>
                  <a:lnTo>
                    <a:pt x="14" y="78"/>
                  </a:lnTo>
                  <a:lnTo>
                    <a:pt x="28" y="78"/>
                  </a:lnTo>
                  <a:lnTo>
                    <a:pt x="43" y="67"/>
                  </a:lnTo>
                  <a:lnTo>
                    <a:pt x="49" y="66"/>
                  </a:lnTo>
                  <a:lnTo>
                    <a:pt x="82" y="40"/>
                  </a:lnTo>
                  <a:lnTo>
                    <a:pt x="88" y="0"/>
                  </a:lnTo>
                  <a:lnTo>
                    <a:pt x="22" y="7"/>
                  </a:lnTo>
                  <a:lnTo>
                    <a:pt x="15" y="23"/>
                  </a:lnTo>
                  <a:lnTo>
                    <a:pt x="2" y="2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3" name="Freeform 281"/>
            <p:cNvSpPr>
              <a:spLocks/>
            </p:cNvSpPr>
            <p:nvPr/>
          </p:nvSpPr>
          <p:spPr bwMode="gray">
            <a:xfrm>
              <a:off x="5256213" y="3452813"/>
              <a:ext cx="230187" cy="206375"/>
            </a:xfrm>
            <a:custGeom>
              <a:avLst/>
              <a:gdLst>
                <a:gd name="T0" fmla="*/ 105846333 w 145"/>
                <a:gd name="T1" fmla="*/ 7559675 h 130"/>
                <a:gd name="T2" fmla="*/ 85685126 w 145"/>
                <a:gd name="T3" fmla="*/ 110886875 h 130"/>
                <a:gd name="T4" fmla="*/ 0 w 145"/>
                <a:gd name="T5" fmla="*/ 178930300 h 130"/>
                <a:gd name="T6" fmla="*/ 5040302 w 145"/>
                <a:gd name="T7" fmla="*/ 211693125 h 130"/>
                <a:gd name="T8" fmla="*/ 88204483 w 145"/>
                <a:gd name="T9" fmla="*/ 219252800 h 130"/>
                <a:gd name="T10" fmla="*/ 219252324 w 145"/>
                <a:gd name="T11" fmla="*/ 327620313 h 130"/>
                <a:gd name="T12" fmla="*/ 294856847 w 145"/>
                <a:gd name="T13" fmla="*/ 325100950 h 130"/>
                <a:gd name="T14" fmla="*/ 294856847 w 145"/>
                <a:gd name="T15" fmla="*/ 302418750 h 130"/>
                <a:gd name="T16" fmla="*/ 322579299 w 145"/>
                <a:gd name="T17" fmla="*/ 272176875 h 130"/>
                <a:gd name="T18" fmla="*/ 362901712 w 145"/>
                <a:gd name="T19" fmla="*/ 292338125 h 130"/>
                <a:gd name="T20" fmla="*/ 365421069 w 145"/>
                <a:gd name="T21" fmla="*/ 289817175 h 130"/>
                <a:gd name="T22" fmla="*/ 292337490 w 145"/>
                <a:gd name="T23" fmla="*/ 189010925 h 130"/>
                <a:gd name="T24" fmla="*/ 259574736 w 145"/>
                <a:gd name="T25" fmla="*/ 189010925 h 130"/>
                <a:gd name="T26" fmla="*/ 214212022 w 145"/>
                <a:gd name="T27" fmla="*/ 131048125 h 130"/>
                <a:gd name="T28" fmla="*/ 219252324 w 145"/>
                <a:gd name="T29" fmla="*/ 85685313 h 130"/>
                <a:gd name="T30" fmla="*/ 236894173 w 145"/>
                <a:gd name="T31" fmla="*/ 85685313 h 130"/>
                <a:gd name="T32" fmla="*/ 239413530 w 145"/>
                <a:gd name="T33" fmla="*/ 65524063 h 130"/>
                <a:gd name="T34" fmla="*/ 176410554 w 145"/>
                <a:gd name="T35" fmla="*/ 0 h 130"/>
                <a:gd name="T36" fmla="*/ 105846333 w 145"/>
                <a:gd name="T37" fmla="*/ 7559675 h 130"/>
                <a:gd name="T38" fmla="*/ 105846333 w 145"/>
                <a:gd name="T39" fmla="*/ 7559675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
                <a:gd name="T61" fmla="*/ 0 h 130"/>
                <a:gd name="T62" fmla="*/ 145 w 145"/>
                <a:gd name="T63" fmla="*/ 130 h 1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 h="130">
                  <a:moveTo>
                    <a:pt x="42" y="3"/>
                  </a:moveTo>
                  <a:lnTo>
                    <a:pt x="34" y="44"/>
                  </a:lnTo>
                  <a:lnTo>
                    <a:pt x="0" y="71"/>
                  </a:lnTo>
                  <a:lnTo>
                    <a:pt x="2" y="84"/>
                  </a:lnTo>
                  <a:lnTo>
                    <a:pt x="35" y="87"/>
                  </a:lnTo>
                  <a:lnTo>
                    <a:pt x="87" y="130"/>
                  </a:lnTo>
                  <a:lnTo>
                    <a:pt x="117" y="129"/>
                  </a:lnTo>
                  <a:lnTo>
                    <a:pt x="117" y="120"/>
                  </a:lnTo>
                  <a:lnTo>
                    <a:pt x="128" y="108"/>
                  </a:lnTo>
                  <a:lnTo>
                    <a:pt x="144" y="116"/>
                  </a:lnTo>
                  <a:lnTo>
                    <a:pt x="145" y="115"/>
                  </a:lnTo>
                  <a:lnTo>
                    <a:pt x="116" y="75"/>
                  </a:lnTo>
                  <a:lnTo>
                    <a:pt x="103" y="75"/>
                  </a:lnTo>
                  <a:lnTo>
                    <a:pt x="85" y="52"/>
                  </a:lnTo>
                  <a:lnTo>
                    <a:pt x="87" y="34"/>
                  </a:lnTo>
                  <a:lnTo>
                    <a:pt x="94" y="34"/>
                  </a:lnTo>
                  <a:lnTo>
                    <a:pt x="95" y="26"/>
                  </a:lnTo>
                  <a:lnTo>
                    <a:pt x="70" y="0"/>
                  </a:lnTo>
                  <a:lnTo>
                    <a:pt x="42" y="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4" name="Freeform 282"/>
            <p:cNvSpPr>
              <a:spLocks/>
            </p:cNvSpPr>
            <p:nvPr/>
          </p:nvSpPr>
          <p:spPr bwMode="gray">
            <a:xfrm>
              <a:off x="5173663" y="3570288"/>
              <a:ext cx="80962" cy="101600"/>
            </a:xfrm>
            <a:custGeom>
              <a:avLst/>
              <a:gdLst>
                <a:gd name="T0" fmla="*/ 32761035 w 51"/>
                <a:gd name="T1" fmla="*/ 30241875 h 64"/>
                <a:gd name="T2" fmla="*/ 2519347 w 51"/>
                <a:gd name="T3" fmla="*/ 141128750 h 64"/>
                <a:gd name="T4" fmla="*/ 0 w 51"/>
                <a:gd name="T5" fmla="*/ 161290000 h 64"/>
                <a:gd name="T6" fmla="*/ 50402814 w 51"/>
                <a:gd name="T7" fmla="*/ 161290000 h 64"/>
                <a:gd name="T8" fmla="*/ 108365256 w 51"/>
                <a:gd name="T9" fmla="*/ 108365925 h 64"/>
                <a:gd name="T10" fmla="*/ 108365256 w 51"/>
                <a:gd name="T11" fmla="*/ 88204675 h 64"/>
                <a:gd name="T12" fmla="*/ 85684783 w 51"/>
                <a:gd name="T13" fmla="*/ 65524063 h 64"/>
                <a:gd name="T14" fmla="*/ 128526381 w 51"/>
                <a:gd name="T15" fmla="*/ 32761238 h 64"/>
                <a:gd name="T16" fmla="*/ 120966753 w 51"/>
                <a:gd name="T17" fmla="*/ 0 h 64"/>
                <a:gd name="T18" fmla="*/ 110886190 w 51"/>
                <a:gd name="T19" fmla="*/ 2520950 h 64"/>
                <a:gd name="T20" fmla="*/ 75604221 w 51"/>
                <a:gd name="T21" fmla="*/ 25201563 h 64"/>
                <a:gd name="T22" fmla="*/ 32761035 w 51"/>
                <a:gd name="T23" fmla="*/ 30241875 h 64"/>
                <a:gd name="T24" fmla="*/ 32761035 w 51"/>
                <a:gd name="T25" fmla="*/ 30241875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64"/>
                <a:gd name="T41" fmla="*/ 51 w 51"/>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64">
                  <a:moveTo>
                    <a:pt x="13" y="12"/>
                  </a:moveTo>
                  <a:lnTo>
                    <a:pt x="1" y="56"/>
                  </a:lnTo>
                  <a:lnTo>
                    <a:pt x="0" y="64"/>
                  </a:lnTo>
                  <a:lnTo>
                    <a:pt x="20" y="64"/>
                  </a:lnTo>
                  <a:lnTo>
                    <a:pt x="43" y="43"/>
                  </a:lnTo>
                  <a:lnTo>
                    <a:pt x="43" y="35"/>
                  </a:lnTo>
                  <a:lnTo>
                    <a:pt x="34" y="26"/>
                  </a:lnTo>
                  <a:lnTo>
                    <a:pt x="51" y="13"/>
                  </a:lnTo>
                  <a:lnTo>
                    <a:pt x="48" y="0"/>
                  </a:lnTo>
                  <a:lnTo>
                    <a:pt x="44" y="1"/>
                  </a:lnTo>
                  <a:lnTo>
                    <a:pt x="30" y="10"/>
                  </a:lnTo>
                  <a:lnTo>
                    <a:pt x="13" y="1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5" name="Freeform 283"/>
            <p:cNvSpPr>
              <a:spLocks/>
            </p:cNvSpPr>
            <p:nvPr/>
          </p:nvSpPr>
          <p:spPr bwMode="gray">
            <a:xfrm>
              <a:off x="5167313" y="3521075"/>
              <a:ext cx="23812" cy="41275"/>
            </a:xfrm>
            <a:custGeom>
              <a:avLst/>
              <a:gdLst>
                <a:gd name="T0" fmla="*/ 10080413 w 15"/>
                <a:gd name="T1" fmla="*/ 0 h 26"/>
                <a:gd name="T2" fmla="*/ 10080413 w 15"/>
                <a:gd name="T3" fmla="*/ 22682200 h 26"/>
                <a:gd name="T4" fmla="*/ 0 w 15"/>
                <a:gd name="T5" fmla="*/ 60483750 h 26"/>
                <a:gd name="T6" fmla="*/ 35281447 w 15"/>
                <a:gd name="T7" fmla="*/ 65524063 h 26"/>
                <a:gd name="T8" fmla="*/ 37800756 w 15"/>
                <a:gd name="T9" fmla="*/ 10080625 h 26"/>
                <a:gd name="T10" fmla="*/ 10080413 w 15"/>
                <a:gd name="T11" fmla="*/ 0 h 26"/>
                <a:gd name="T12" fmla="*/ 10080413 w 15"/>
                <a:gd name="T13" fmla="*/ 0 h 26"/>
                <a:gd name="T14" fmla="*/ 0 60000 65536"/>
                <a:gd name="T15" fmla="*/ 0 60000 65536"/>
                <a:gd name="T16" fmla="*/ 0 60000 65536"/>
                <a:gd name="T17" fmla="*/ 0 60000 65536"/>
                <a:gd name="T18" fmla="*/ 0 60000 65536"/>
                <a:gd name="T19" fmla="*/ 0 60000 65536"/>
                <a:gd name="T20" fmla="*/ 0 60000 65536"/>
                <a:gd name="T21" fmla="*/ 0 w 15"/>
                <a:gd name="T22" fmla="*/ 0 h 26"/>
                <a:gd name="T23" fmla="*/ 15 w 1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6">
                  <a:moveTo>
                    <a:pt x="4" y="0"/>
                  </a:moveTo>
                  <a:lnTo>
                    <a:pt x="4" y="9"/>
                  </a:lnTo>
                  <a:lnTo>
                    <a:pt x="0" y="24"/>
                  </a:lnTo>
                  <a:lnTo>
                    <a:pt x="14" y="26"/>
                  </a:lnTo>
                  <a:lnTo>
                    <a:pt x="15" y="4"/>
                  </a:lnTo>
                  <a:lnTo>
                    <a:pt x="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6" name="Freeform 284"/>
            <p:cNvSpPr>
              <a:spLocks/>
            </p:cNvSpPr>
            <p:nvPr/>
          </p:nvSpPr>
          <p:spPr bwMode="gray">
            <a:xfrm>
              <a:off x="5151438" y="3565525"/>
              <a:ext cx="36512" cy="92075"/>
            </a:xfrm>
            <a:custGeom>
              <a:avLst/>
              <a:gdLst>
                <a:gd name="T0" fmla="*/ 20160974 w 23"/>
                <a:gd name="T1" fmla="*/ 0 h 58"/>
                <a:gd name="T2" fmla="*/ 0 w 23"/>
                <a:gd name="T3" fmla="*/ 68045013 h 58"/>
                <a:gd name="T4" fmla="*/ 27720545 w 23"/>
                <a:gd name="T5" fmla="*/ 146169063 h 58"/>
                <a:gd name="T6" fmla="*/ 57962006 w 23"/>
                <a:gd name="T7" fmla="*/ 30241875 h 58"/>
                <a:gd name="T8" fmla="*/ 57962006 w 23"/>
                <a:gd name="T9" fmla="*/ 7561263 h 58"/>
                <a:gd name="T10" fmla="*/ 20160974 w 23"/>
                <a:gd name="T11" fmla="*/ 0 h 58"/>
                <a:gd name="T12" fmla="*/ 20160974 w 23"/>
                <a:gd name="T13" fmla="*/ 0 h 58"/>
                <a:gd name="T14" fmla="*/ 0 60000 65536"/>
                <a:gd name="T15" fmla="*/ 0 60000 65536"/>
                <a:gd name="T16" fmla="*/ 0 60000 65536"/>
                <a:gd name="T17" fmla="*/ 0 60000 65536"/>
                <a:gd name="T18" fmla="*/ 0 60000 65536"/>
                <a:gd name="T19" fmla="*/ 0 60000 65536"/>
                <a:gd name="T20" fmla="*/ 0 60000 65536"/>
                <a:gd name="T21" fmla="*/ 0 w 23"/>
                <a:gd name="T22" fmla="*/ 0 h 58"/>
                <a:gd name="T23" fmla="*/ 23 w 23"/>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58">
                  <a:moveTo>
                    <a:pt x="8" y="0"/>
                  </a:moveTo>
                  <a:lnTo>
                    <a:pt x="0" y="27"/>
                  </a:lnTo>
                  <a:lnTo>
                    <a:pt x="11" y="58"/>
                  </a:lnTo>
                  <a:lnTo>
                    <a:pt x="23" y="12"/>
                  </a:lnTo>
                  <a:lnTo>
                    <a:pt x="23" y="3"/>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7" name="Freeform 285"/>
            <p:cNvSpPr>
              <a:spLocks/>
            </p:cNvSpPr>
            <p:nvPr/>
          </p:nvSpPr>
          <p:spPr bwMode="gray">
            <a:xfrm>
              <a:off x="5100638" y="3497263"/>
              <a:ext cx="57150" cy="38100"/>
            </a:xfrm>
            <a:custGeom>
              <a:avLst/>
              <a:gdLst>
                <a:gd name="T0" fmla="*/ 75604688 w 36"/>
                <a:gd name="T1" fmla="*/ 0 h 24"/>
                <a:gd name="T2" fmla="*/ 90725625 w 36"/>
                <a:gd name="T3" fmla="*/ 15120938 h 24"/>
                <a:gd name="T4" fmla="*/ 40322500 w 36"/>
                <a:gd name="T5" fmla="*/ 60483750 h 24"/>
                <a:gd name="T6" fmla="*/ 15120938 w 36"/>
                <a:gd name="T7" fmla="*/ 60483750 h 24"/>
                <a:gd name="T8" fmla="*/ 0 w 36"/>
                <a:gd name="T9" fmla="*/ 47883763 h 24"/>
                <a:gd name="T10" fmla="*/ 0 w 36"/>
                <a:gd name="T11" fmla="*/ 22682200 h 24"/>
                <a:gd name="T12" fmla="*/ 35282188 w 36"/>
                <a:gd name="T13" fmla="*/ 20161250 h 24"/>
                <a:gd name="T14" fmla="*/ 75604688 w 36"/>
                <a:gd name="T15" fmla="*/ 0 h 24"/>
                <a:gd name="T16" fmla="*/ 75604688 w 3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4"/>
                <a:gd name="T29" fmla="*/ 36 w 3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4">
                  <a:moveTo>
                    <a:pt x="30" y="0"/>
                  </a:moveTo>
                  <a:lnTo>
                    <a:pt x="36" y="6"/>
                  </a:lnTo>
                  <a:lnTo>
                    <a:pt x="16" y="24"/>
                  </a:lnTo>
                  <a:lnTo>
                    <a:pt x="6" y="24"/>
                  </a:lnTo>
                  <a:lnTo>
                    <a:pt x="0" y="19"/>
                  </a:lnTo>
                  <a:lnTo>
                    <a:pt x="0" y="9"/>
                  </a:lnTo>
                  <a:lnTo>
                    <a:pt x="14" y="8"/>
                  </a:lnTo>
                  <a:lnTo>
                    <a:pt x="3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8" name="Freeform 286"/>
            <p:cNvSpPr>
              <a:spLocks/>
            </p:cNvSpPr>
            <p:nvPr/>
          </p:nvSpPr>
          <p:spPr bwMode="gray">
            <a:xfrm>
              <a:off x="4498975" y="2370138"/>
              <a:ext cx="434975" cy="473075"/>
            </a:xfrm>
            <a:custGeom>
              <a:avLst/>
              <a:gdLst>
                <a:gd name="T0" fmla="*/ 665321250 w 274"/>
                <a:gd name="T1" fmla="*/ 108365925 h 298"/>
                <a:gd name="T2" fmla="*/ 690522813 w 274"/>
                <a:gd name="T3" fmla="*/ 88206263 h 298"/>
                <a:gd name="T4" fmla="*/ 688003450 w 274"/>
                <a:gd name="T5" fmla="*/ 68043425 h 298"/>
                <a:gd name="T6" fmla="*/ 670361563 w 274"/>
                <a:gd name="T7" fmla="*/ 57962800 h 298"/>
                <a:gd name="T8" fmla="*/ 675401875 w 274"/>
                <a:gd name="T9" fmla="*/ 32761238 h 298"/>
                <a:gd name="T10" fmla="*/ 688003450 w 274"/>
                <a:gd name="T11" fmla="*/ 32761238 h 298"/>
                <a:gd name="T12" fmla="*/ 688003450 w 274"/>
                <a:gd name="T13" fmla="*/ 15120938 h 298"/>
                <a:gd name="T14" fmla="*/ 624998750 w 274"/>
                <a:gd name="T15" fmla="*/ 0 h 298"/>
                <a:gd name="T16" fmla="*/ 529232813 w 274"/>
                <a:gd name="T17" fmla="*/ 10080625 h 298"/>
                <a:gd name="T18" fmla="*/ 519152188 w 274"/>
                <a:gd name="T19" fmla="*/ 52922488 h 298"/>
                <a:gd name="T20" fmla="*/ 501510300 w 274"/>
                <a:gd name="T21" fmla="*/ 42843450 h 298"/>
                <a:gd name="T22" fmla="*/ 483870000 w 274"/>
                <a:gd name="T23" fmla="*/ 20161250 h 298"/>
                <a:gd name="T24" fmla="*/ 438507188 w 274"/>
                <a:gd name="T25" fmla="*/ 22682200 h 298"/>
                <a:gd name="T26" fmla="*/ 433466875 w 274"/>
                <a:gd name="T27" fmla="*/ 68043425 h 298"/>
                <a:gd name="T28" fmla="*/ 410784675 w 274"/>
                <a:gd name="T29" fmla="*/ 78124050 h 298"/>
                <a:gd name="T30" fmla="*/ 400704050 w 274"/>
                <a:gd name="T31" fmla="*/ 52922488 h 298"/>
                <a:gd name="T32" fmla="*/ 302418750 w 274"/>
                <a:gd name="T33" fmla="*/ 131048125 h 298"/>
                <a:gd name="T34" fmla="*/ 322580000 w 274"/>
                <a:gd name="T35" fmla="*/ 153728738 h 298"/>
                <a:gd name="T36" fmla="*/ 287297813 w 274"/>
                <a:gd name="T37" fmla="*/ 171370625 h 298"/>
                <a:gd name="T38" fmla="*/ 204131863 w 274"/>
                <a:gd name="T39" fmla="*/ 332660625 h 298"/>
                <a:gd name="T40" fmla="*/ 173889988 w 274"/>
                <a:gd name="T41" fmla="*/ 352821875 h 298"/>
                <a:gd name="T42" fmla="*/ 176410938 w 274"/>
                <a:gd name="T43" fmla="*/ 367942813 h 298"/>
                <a:gd name="T44" fmla="*/ 206652813 w 274"/>
                <a:gd name="T45" fmla="*/ 380542800 h 298"/>
                <a:gd name="T46" fmla="*/ 201612500 w 274"/>
                <a:gd name="T47" fmla="*/ 413305625 h 298"/>
                <a:gd name="T48" fmla="*/ 151209375 w 274"/>
                <a:gd name="T49" fmla="*/ 410784675 h 298"/>
                <a:gd name="T50" fmla="*/ 138607800 w 274"/>
                <a:gd name="T51" fmla="*/ 395663738 h 298"/>
                <a:gd name="T52" fmla="*/ 105846563 w 274"/>
                <a:gd name="T53" fmla="*/ 430945925 h 298"/>
                <a:gd name="T54" fmla="*/ 85685313 w 274"/>
                <a:gd name="T55" fmla="*/ 443547500 h 298"/>
                <a:gd name="T56" fmla="*/ 83165950 w 274"/>
                <a:gd name="T57" fmla="*/ 478829688 h 298"/>
                <a:gd name="T58" fmla="*/ 65524063 w 274"/>
                <a:gd name="T59" fmla="*/ 488910313 h 298"/>
                <a:gd name="T60" fmla="*/ 22680613 w 274"/>
                <a:gd name="T61" fmla="*/ 498990938 h 298"/>
                <a:gd name="T62" fmla="*/ 0 w 274"/>
                <a:gd name="T63" fmla="*/ 564515000 h 298"/>
                <a:gd name="T64" fmla="*/ 12599988 w 274"/>
                <a:gd name="T65" fmla="*/ 677922825 h 298"/>
                <a:gd name="T66" fmla="*/ 30241875 w 274"/>
                <a:gd name="T67" fmla="*/ 730845313 h 298"/>
                <a:gd name="T68" fmla="*/ 47882175 w 274"/>
                <a:gd name="T69" fmla="*/ 751006563 h 298"/>
                <a:gd name="T70" fmla="*/ 95765938 w 274"/>
                <a:gd name="T71" fmla="*/ 745966250 h 298"/>
                <a:gd name="T72" fmla="*/ 158769050 w 274"/>
                <a:gd name="T73" fmla="*/ 688003450 h 298"/>
                <a:gd name="T74" fmla="*/ 181451250 w 274"/>
                <a:gd name="T75" fmla="*/ 645160000 h 298"/>
                <a:gd name="T76" fmla="*/ 186491563 w 274"/>
                <a:gd name="T77" fmla="*/ 708164700 h 298"/>
                <a:gd name="T78" fmla="*/ 229333425 w 274"/>
                <a:gd name="T79" fmla="*/ 632558425 h 298"/>
                <a:gd name="T80" fmla="*/ 229333425 w 274"/>
                <a:gd name="T81" fmla="*/ 428426563 h 298"/>
                <a:gd name="T82" fmla="*/ 262096250 w 274"/>
                <a:gd name="T83" fmla="*/ 408265313 h 298"/>
                <a:gd name="T84" fmla="*/ 277217188 w 274"/>
                <a:gd name="T85" fmla="*/ 294857488 h 298"/>
                <a:gd name="T86" fmla="*/ 375502488 w 274"/>
                <a:gd name="T87" fmla="*/ 148688425 h 298"/>
                <a:gd name="T88" fmla="*/ 423386250 w 274"/>
                <a:gd name="T89" fmla="*/ 131048125 h 298"/>
                <a:gd name="T90" fmla="*/ 448587813 w 274"/>
                <a:gd name="T91" fmla="*/ 105846563 h 298"/>
                <a:gd name="T92" fmla="*/ 519152188 w 274"/>
                <a:gd name="T93" fmla="*/ 120967500 h 298"/>
                <a:gd name="T94" fmla="*/ 556953738 w 274"/>
                <a:gd name="T95" fmla="*/ 143648113 h 298"/>
                <a:gd name="T96" fmla="*/ 567034363 w 274"/>
                <a:gd name="T97" fmla="*/ 80645000 h 298"/>
                <a:gd name="T98" fmla="*/ 627518113 w 274"/>
                <a:gd name="T99" fmla="*/ 45362813 h 298"/>
                <a:gd name="T100" fmla="*/ 665321250 w 274"/>
                <a:gd name="T101" fmla="*/ 108365925 h 298"/>
                <a:gd name="T102" fmla="*/ 665321250 w 274"/>
                <a:gd name="T103" fmla="*/ 108365925 h 2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4"/>
                <a:gd name="T157" fmla="*/ 0 h 298"/>
                <a:gd name="T158" fmla="*/ 274 w 274"/>
                <a:gd name="T159" fmla="*/ 298 h 2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4" h="298">
                  <a:moveTo>
                    <a:pt x="264" y="43"/>
                  </a:moveTo>
                  <a:lnTo>
                    <a:pt x="274" y="35"/>
                  </a:lnTo>
                  <a:lnTo>
                    <a:pt x="273" y="27"/>
                  </a:lnTo>
                  <a:lnTo>
                    <a:pt x="266" y="23"/>
                  </a:lnTo>
                  <a:lnTo>
                    <a:pt x="268" y="13"/>
                  </a:lnTo>
                  <a:lnTo>
                    <a:pt x="273" y="13"/>
                  </a:lnTo>
                  <a:lnTo>
                    <a:pt x="273" y="6"/>
                  </a:lnTo>
                  <a:lnTo>
                    <a:pt x="248" y="0"/>
                  </a:lnTo>
                  <a:lnTo>
                    <a:pt x="210" y="4"/>
                  </a:lnTo>
                  <a:lnTo>
                    <a:pt x="206" y="21"/>
                  </a:lnTo>
                  <a:lnTo>
                    <a:pt x="199" y="17"/>
                  </a:lnTo>
                  <a:lnTo>
                    <a:pt x="192" y="8"/>
                  </a:lnTo>
                  <a:lnTo>
                    <a:pt x="174" y="9"/>
                  </a:lnTo>
                  <a:lnTo>
                    <a:pt x="172" y="27"/>
                  </a:lnTo>
                  <a:lnTo>
                    <a:pt x="163" y="31"/>
                  </a:lnTo>
                  <a:lnTo>
                    <a:pt x="159" y="21"/>
                  </a:lnTo>
                  <a:lnTo>
                    <a:pt x="120" y="52"/>
                  </a:lnTo>
                  <a:lnTo>
                    <a:pt x="128" y="61"/>
                  </a:lnTo>
                  <a:lnTo>
                    <a:pt x="114" y="68"/>
                  </a:lnTo>
                  <a:lnTo>
                    <a:pt x="81" y="132"/>
                  </a:lnTo>
                  <a:lnTo>
                    <a:pt x="69" y="140"/>
                  </a:lnTo>
                  <a:lnTo>
                    <a:pt x="70" y="146"/>
                  </a:lnTo>
                  <a:lnTo>
                    <a:pt x="82" y="151"/>
                  </a:lnTo>
                  <a:lnTo>
                    <a:pt x="80" y="164"/>
                  </a:lnTo>
                  <a:lnTo>
                    <a:pt x="60" y="163"/>
                  </a:lnTo>
                  <a:lnTo>
                    <a:pt x="55" y="157"/>
                  </a:lnTo>
                  <a:lnTo>
                    <a:pt x="42" y="171"/>
                  </a:lnTo>
                  <a:lnTo>
                    <a:pt x="34" y="176"/>
                  </a:lnTo>
                  <a:lnTo>
                    <a:pt x="33" y="190"/>
                  </a:lnTo>
                  <a:lnTo>
                    <a:pt x="26" y="194"/>
                  </a:lnTo>
                  <a:lnTo>
                    <a:pt x="9" y="198"/>
                  </a:lnTo>
                  <a:lnTo>
                    <a:pt x="0" y="224"/>
                  </a:lnTo>
                  <a:lnTo>
                    <a:pt x="5" y="269"/>
                  </a:lnTo>
                  <a:lnTo>
                    <a:pt x="12" y="290"/>
                  </a:lnTo>
                  <a:lnTo>
                    <a:pt x="19" y="298"/>
                  </a:lnTo>
                  <a:lnTo>
                    <a:pt x="38" y="296"/>
                  </a:lnTo>
                  <a:lnTo>
                    <a:pt x="63" y="273"/>
                  </a:lnTo>
                  <a:lnTo>
                    <a:pt x="72" y="256"/>
                  </a:lnTo>
                  <a:lnTo>
                    <a:pt x="74" y="281"/>
                  </a:lnTo>
                  <a:lnTo>
                    <a:pt x="91" y="251"/>
                  </a:lnTo>
                  <a:lnTo>
                    <a:pt x="91" y="170"/>
                  </a:lnTo>
                  <a:lnTo>
                    <a:pt x="104" y="162"/>
                  </a:lnTo>
                  <a:lnTo>
                    <a:pt x="110" y="117"/>
                  </a:lnTo>
                  <a:lnTo>
                    <a:pt x="149" y="59"/>
                  </a:lnTo>
                  <a:lnTo>
                    <a:pt x="168" y="52"/>
                  </a:lnTo>
                  <a:lnTo>
                    <a:pt x="178" y="42"/>
                  </a:lnTo>
                  <a:lnTo>
                    <a:pt x="206" y="48"/>
                  </a:lnTo>
                  <a:lnTo>
                    <a:pt x="221" y="57"/>
                  </a:lnTo>
                  <a:lnTo>
                    <a:pt x="225" y="32"/>
                  </a:lnTo>
                  <a:lnTo>
                    <a:pt x="249" y="18"/>
                  </a:lnTo>
                  <a:lnTo>
                    <a:pt x="264" y="4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39" name="Freeform 287"/>
            <p:cNvSpPr>
              <a:spLocks/>
            </p:cNvSpPr>
            <p:nvPr/>
          </p:nvSpPr>
          <p:spPr bwMode="gray">
            <a:xfrm>
              <a:off x="4270375" y="2817813"/>
              <a:ext cx="163513" cy="290512"/>
            </a:xfrm>
            <a:custGeom>
              <a:avLst/>
              <a:gdLst>
                <a:gd name="T0" fmla="*/ 113408172 w 103"/>
                <a:gd name="T1" fmla="*/ 15120911 h 183"/>
                <a:gd name="T2" fmla="*/ 88206532 w 103"/>
                <a:gd name="T3" fmla="*/ 52922396 h 183"/>
                <a:gd name="T4" fmla="*/ 98287188 w 103"/>
                <a:gd name="T5" fmla="*/ 68043308 h 183"/>
                <a:gd name="T6" fmla="*/ 156250165 w 103"/>
                <a:gd name="T7" fmla="*/ 68043308 h 183"/>
                <a:gd name="T8" fmla="*/ 156250165 w 103"/>
                <a:gd name="T9" fmla="*/ 90725469 h 183"/>
                <a:gd name="T10" fmla="*/ 138609811 w 103"/>
                <a:gd name="T11" fmla="*/ 110886684 h 183"/>
                <a:gd name="T12" fmla="*/ 148690467 w 103"/>
                <a:gd name="T13" fmla="*/ 163809081 h 183"/>
                <a:gd name="T14" fmla="*/ 181451805 w 103"/>
                <a:gd name="T15" fmla="*/ 224292726 h 183"/>
                <a:gd name="T16" fmla="*/ 204134074 w 103"/>
                <a:gd name="T17" fmla="*/ 279736069 h 183"/>
                <a:gd name="T18" fmla="*/ 244456698 w 103"/>
                <a:gd name="T19" fmla="*/ 292337622 h 183"/>
                <a:gd name="T20" fmla="*/ 259577681 w 103"/>
                <a:gd name="T21" fmla="*/ 322579445 h 183"/>
                <a:gd name="T22" fmla="*/ 257056724 w 103"/>
                <a:gd name="T23" fmla="*/ 347780964 h 183"/>
                <a:gd name="T24" fmla="*/ 234376042 w 103"/>
                <a:gd name="T25" fmla="*/ 365421234 h 183"/>
                <a:gd name="T26" fmla="*/ 231855084 w 103"/>
                <a:gd name="T27" fmla="*/ 378022787 h 183"/>
                <a:gd name="T28" fmla="*/ 246976068 w 103"/>
                <a:gd name="T29" fmla="*/ 388103395 h 183"/>
                <a:gd name="T30" fmla="*/ 234376042 w 103"/>
                <a:gd name="T31" fmla="*/ 405743664 h 183"/>
                <a:gd name="T32" fmla="*/ 201613117 w 103"/>
                <a:gd name="T33" fmla="*/ 420864576 h 183"/>
                <a:gd name="T34" fmla="*/ 136088854 w 103"/>
                <a:gd name="T35" fmla="*/ 413304914 h 183"/>
                <a:gd name="T36" fmla="*/ 32762925 w 103"/>
                <a:gd name="T37" fmla="*/ 461187006 h 183"/>
                <a:gd name="T38" fmla="*/ 0 w 103"/>
                <a:gd name="T39" fmla="*/ 443546737 h 183"/>
                <a:gd name="T40" fmla="*/ 95766230 w 103"/>
                <a:gd name="T41" fmla="*/ 388103395 h 183"/>
                <a:gd name="T42" fmla="*/ 83166204 w 103"/>
                <a:gd name="T43" fmla="*/ 378022787 h 183"/>
                <a:gd name="T44" fmla="*/ 32762925 w 103"/>
                <a:gd name="T45" fmla="*/ 375501841 h 183"/>
                <a:gd name="T46" fmla="*/ 65524263 w 103"/>
                <a:gd name="T47" fmla="*/ 330139107 h 183"/>
                <a:gd name="T48" fmla="*/ 70564591 w 103"/>
                <a:gd name="T49" fmla="*/ 289816676 h 183"/>
                <a:gd name="T50" fmla="*/ 113408172 w 103"/>
                <a:gd name="T51" fmla="*/ 287297318 h 183"/>
                <a:gd name="T52" fmla="*/ 103327516 w 103"/>
                <a:gd name="T53" fmla="*/ 209171815 h 183"/>
                <a:gd name="T54" fmla="*/ 55443607 w 103"/>
                <a:gd name="T55" fmla="*/ 206652457 h 183"/>
                <a:gd name="T56" fmla="*/ 40322623 w 103"/>
                <a:gd name="T57" fmla="*/ 191531545 h 183"/>
                <a:gd name="T58" fmla="*/ 42843581 w 103"/>
                <a:gd name="T59" fmla="*/ 133567258 h 183"/>
                <a:gd name="T60" fmla="*/ 12601614 w 103"/>
                <a:gd name="T61" fmla="*/ 133567258 h 183"/>
                <a:gd name="T62" fmla="*/ 42843581 w 103"/>
                <a:gd name="T63" fmla="*/ 40322431 h 183"/>
                <a:gd name="T64" fmla="*/ 95766230 w 103"/>
                <a:gd name="T65" fmla="*/ 0 h 183"/>
                <a:gd name="T66" fmla="*/ 113408172 w 103"/>
                <a:gd name="T67" fmla="*/ 15120911 h 183"/>
                <a:gd name="T68" fmla="*/ 113408172 w 103"/>
                <a:gd name="T69" fmla="*/ 15120911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83"/>
                <a:gd name="T107" fmla="*/ 103 w 103"/>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83">
                  <a:moveTo>
                    <a:pt x="45" y="6"/>
                  </a:moveTo>
                  <a:lnTo>
                    <a:pt x="35" y="21"/>
                  </a:lnTo>
                  <a:lnTo>
                    <a:pt x="39" y="27"/>
                  </a:lnTo>
                  <a:lnTo>
                    <a:pt x="62" y="27"/>
                  </a:lnTo>
                  <a:lnTo>
                    <a:pt x="62" y="36"/>
                  </a:lnTo>
                  <a:lnTo>
                    <a:pt x="55" y="44"/>
                  </a:lnTo>
                  <a:lnTo>
                    <a:pt x="59" y="65"/>
                  </a:lnTo>
                  <a:lnTo>
                    <a:pt x="72" y="89"/>
                  </a:lnTo>
                  <a:lnTo>
                    <a:pt x="81" y="111"/>
                  </a:lnTo>
                  <a:lnTo>
                    <a:pt x="97" y="116"/>
                  </a:lnTo>
                  <a:lnTo>
                    <a:pt x="103" y="128"/>
                  </a:lnTo>
                  <a:lnTo>
                    <a:pt x="102" y="138"/>
                  </a:lnTo>
                  <a:lnTo>
                    <a:pt x="93" y="145"/>
                  </a:lnTo>
                  <a:lnTo>
                    <a:pt x="92" y="150"/>
                  </a:lnTo>
                  <a:lnTo>
                    <a:pt x="98" y="154"/>
                  </a:lnTo>
                  <a:lnTo>
                    <a:pt x="93" y="161"/>
                  </a:lnTo>
                  <a:lnTo>
                    <a:pt x="80" y="167"/>
                  </a:lnTo>
                  <a:lnTo>
                    <a:pt x="54" y="164"/>
                  </a:lnTo>
                  <a:lnTo>
                    <a:pt x="13" y="183"/>
                  </a:lnTo>
                  <a:lnTo>
                    <a:pt x="0" y="176"/>
                  </a:lnTo>
                  <a:lnTo>
                    <a:pt x="38" y="154"/>
                  </a:lnTo>
                  <a:lnTo>
                    <a:pt x="33" y="150"/>
                  </a:lnTo>
                  <a:lnTo>
                    <a:pt x="13" y="149"/>
                  </a:lnTo>
                  <a:lnTo>
                    <a:pt x="26" y="131"/>
                  </a:lnTo>
                  <a:lnTo>
                    <a:pt x="28" y="115"/>
                  </a:lnTo>
                  <a:lnTo>
                    <a:pt x="45" y="114"/>
                  </a:lnTo>
                  <a:lnTo>
                    <a:pt x="41" y="83"/>
                  </a:lnTo>
                  <a:lnTo>
                    <a:pt x="22" y="82"/>
                  </a:lnTo>
                  <a:lnTo>
                    <a:pt x="16" y="76"/>
                  </a:lnTo>
                  <a:lnTo>
                    <a:pt x="17" y="53"/>
                  </a:lnTo>
                  <a:lnTo>
                    <a:pt x="5" y="53"/>
                  </a:lnTo>
                  <a:lnTo>
                    <a:pt x="17" y="16"/>
                  </a:lnTo>
                  <a:lnTo>
                    <a:pt x="38" y="0"/>
                  </a:lnTo>
                  <a:lnTo>
                    <a:pt x="45" y="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0" name="Freeform 288"/>
            <p:cNvSpPr>
              <a:spLocks/>
            </p:cNvSpPr>
            <p:nvPr/>
          </p:nvSpPr>
          <p:spPr bwMode="gray">
            <a:xfrm>
              <a:off x="4249738" y="2932113"/>
              <a:ext cx="46037" cy="39687"/>
            </a:xfrm>
            <a:custGeom>
              <a:avLst/>
              <a:gdLst>
                <a:gd name="T0" fmla="*/ 45362320 w 29"/>
                <a:gd name="T1" fmla="*/ 0 h 25"/>
                <a:gd name="T2" fmla="*/ 0 w 29"/>
                <a:gd name="T3" fmla="*/ 2519331 h 25"/>
                <a:gd name="T4" fmla="*/ 0 w 29"/>
                <a:gd name="T5" fmla="*/ 42841323 h 25"/>
                <a:gd name="T6" fmla="*/ 27720624 w 29"/>
                <a:gd name="T7" fmla="*/ 63002319 h 25"/>
                <a:gd name="T8" fmla="*/ 60483093 w 29"/>
                <a:gd name="T9" fmla="*/ 55442739 h 25"/>
                <a:gd name="T10" fmla="*/ 73082944 w 29"/>
                <a:gd name="T11" fmla="*/ 32760825 h 25"/>
                <a:gd name="T12" fmla="*/ 45362320 w 29"/>
                <a:gd name="T13" fmla="*/ 0 h 25"/>
                <a:gd name="T14" fmla="*/ 45362320 w 29"/>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25"/>
                <a:gd name="T26" fmla="*/ 29 w 2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25">
                  <a:moveTo>
                    <a:pt x="18" y="0"/>
                  </a:moveTo>
                  <a:lnTo>
                    <a:pt x="0" y="1"/>
                  </a:lnTo>
                  <a:lnTo>
                    <a:pt x="0" y="17"/>
                  </a:lnTo>
                  <a:lnTo>
                    <a:pt x="11" y="25"/>
                  </a:lnTo>
                  <a:lnTo>
                    <a:pt x="24" y="22"/>
                  </a:lnTo>
                  <a:lnTo>
                    <a:pt x="29" y="13"/>
                  </a:lnTo>
                  <a:lnTo>
                    <a:pt x="1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1" name="Freeform 289"/>
            <p:cNvSpPr>
              <a:spLocks/>
            </p:cNvSpPr>
            <p:nvPr/>
          </p:nvSpPr>
          <p:spPr bwMode="gray">
            <a:xfrm>
              <a:off x="4175125" y="2932113"/>
              <a:ext cx="112713" cy="115887"/>
            </a:xfrm>
            <a:custGeom>
              <a:avLst/>
              <a:gdLst>
                <a:gd name="T0" fmla="*/ 178932681 w 71"/>
                <a:gd name="T1" fmla="*/ 65523780 h 73"/>
                <a:gd name="T2" fmla="*/ 163811677 w 71"/>
                <a:gd name="T3" fmla="*/ 143647493 h 73"/>
                <a:gd name="T4" fmla="*/ 60484018 w 71"/>
                <a:gd name="T5" fmla="*/ 183969819 h 73"/>
                <a:gd name="T6" fmla="*/ 27722635 w 71"/>
                <a:gd name="T7" fmla="*/ 183969819 h 73"/>
                <a:gd name="T8" fmla="*/ 0 w 71"/>
                <a:gd name="T9" fmla="*/ 166329595 h 73"/>
                <a:gd name="T10" fmla="*/ 0 w 71"/>
                <a:gd name="T11" fmla="*/ 151208723 h 73"/>
                <a:gd name="T12" fmla="*/ 55443683 w 71"/>
                <a:gd name="T13" fmla="*/ 118446039 h 73"/>
                <a:gd name="T14" fmla="*/ 40322679 w 71"/>
                <a:gd name="T15" fmla="*/ 88204294 h 73"/>
                <a:gd name="T16" fmla="*/ 42843640 w 71"/>
                <a:gd name="T17" fmla="*/ 45362617 h 73"/>
                <a:gd name="T18" fmla="*/ 88206654 w 71"/>
                <a:gd name="T19" fmla="*/ 47881968 h 73"/>
                <a:gd name="T20" fmla="*/ 108367993 w 71"/>
                <a:gd name="T21" fmla="*/ 0 h 73"/>
                <a:gd name="T22" fmla="*/ 105847032 w 71"/>
                <a:gd name="T23" fmla="*/ 45362617 h 73"/>
                <a:gd name="T24" fmla="*/ 141129376 w 71"/>
                <a:gd name="T25" fmla="*/ 70564071 h 73"/>
                <a:gd name="T26" fmla="*/ 178932681 w 71"/>
                <a:gd name="T27" fmla="*/ 65523780 h 73"/>
                <a:gd name="T28" fmla="*/ 178932681 w 71"/>
                <a:gd name="T29" fmla="*/ 6552378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73"/>
                <a:gd name="T47" fmla="*/ 71 w 7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73">
                  <a:moveTo>
                    <a:pt x="71" y="26"/>
                  </a:moveTo>
                  <a:lnTo>
                    <a:pt x="65" y="57"/>
                  </a:lnTo>
                  <a:lnTo>
                    <a:pt x="24" y="73"/>
                  </a:lnTo>
                  <a:lnTo>
                    <a:pt x="11" y="73"/>
                  </a:lnTo>
                  <a:lnTo>
                    <a:pt x="0" y="66"/>
                  </a:lnTo>
                  <a:lnTo>
                    <a:pt x="0" y="60"/>
                  </a:lnTo>
                  <a:lnTo>
                    <a:pt x="22" y="47"/>
                  </a:lnTo>
                  <a:lnTo>
                    <a:pt x="16" y="35"/>
                  </a:lnTo>
                  <a:lnTo>
                    <a:pt x="17" y="18"/>
                  </a:lnTo>
                  <a:lnTo>
                    <a:pt x="35" y="19"/>
                  </a:lnTo>
                  <a:lnTo>
                    <a:pt x="43" y="0"/>
                  </a:lnTo>
                  <a:lnTo>
                    <a:pt x="42" y="18"/>
                  </a:lnTo>
                  <a:lnTo>
                    <a:pt x="56" y="28"/>
                  </a:lnTo>
                  <a:lnTo>
                    <a:pt x="71" y="2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2" name="Freeform 290"/>
            <p:cNvSpPr>
              <a:spLocks/>
            </p:cNvSpPr>
            <p:nvPr/>
          </p:nvSpPr>
          <p:spPr bwMode="gray">
            <a:xfrm>
              <a:off x="4619625" y="2459038"/>
              <a:ext cx="219075" cy="469900"/>
            </a:xfrm>
            <a:custGeom>
              <a:avLst/>
              <a:gdLst>
                <a:gd name="T0" fmla="*/ 239414050 w 138"/>
                <a:gd name="T1" fmla="*/ 0 h 296"/>
                <a:gd name="T2" fmla="*/ 267136563 w 138"/>
                <a:gd name="T3" fmla="*/ 22682200 h 296"/>
                <a:gd name="T4" fmla="*/ 312499375 w 138"/>
                <a:gd name="T5" fmla="*/ 22682200 h 296"/>
                <a:gd name="T6" fmla="*/ 337700938 w 138"/>
                <a:gd name="T7" fmla="*/ 75604688 h 296"/>
                <a:gd name="T8" fmla="*/ 347781563 w 138"/>
                <a:gd name="T9" fmla="*/ 163810950 h 296"/>
                <a:gd name="T10" fmla="*/ 282257500 w 138"/>
                <a:gd name="T11" fmla="*/ 211693125 h 296"/>
                <a:gd name="T12" fmla="*/ 282257500 w 138"/>
                <a:gd name="T13" fmla="*/ 257055938 h 296"/>
                <a:gd name="T14" fmla="*/ 236894688 w 138"/>
                <a:gd name="T15" fmla="*/ 320059050 h 296"/>
                <a:gd name="T16" fmla="*/ 209172175 w 138"/>
                <a:gd name="T17" fmla="*/ 322580000 h 296"/>
                <a:gd name="T18" fmla="*/ 173891575 w 138"/>
                <a:gd name="T19" fmla="*/ 380542800 h 296"/>
                <a:gd name="T20" fmla="*/ 173891575 w 138"/>
                <a:gd name="T21" fmla="*/ 441026550 h 296"/>
                <a:gd name="T22" fmla="*/ 236894688 w 138"/>
                <a:gd name="T23" fmla="*/ 486389363 h 296"/>
                <a:gd name="T24" fmla="*/ 231854375 w 138"/>
                <a:gd name="T25" fmla="*/ 514111875 h 296"/>
                <a:gd name="T26" fmla="*/ 209172175 w 138"/>
                <a:gd name="T27" fmla="*/ 549394063 h 296"/>
                <a:gd name="T28" fmla="*/ 173891575 w 138"/>
                <a:gd name="T29" fmla="*/ 582155300 h 296"/>
                <a:gd name="T30" fmla="*/ 173891575 w 138"/>
                <a:gd name="T31" fmla="*/ 685482500 h 296"/>
                <a:gd name="T32" fmla="*/ 120967500 w 138"/>
                <a:gd name="T33" fmla="*/ 703124388 h 296"/>
                <a:gd name="T34" fmla="*/ 100806250 w 138"/>
                <a:gd name="T35" fmla="*/ 745966250 h 296"/>
                <a:gd name="T36" fmla="*/ 75604688 w 138"/>
                <a:gd name="T37" fmla="*/ 745966250 h 296"/>
                <a:gd name="T38" fmla="*/ 57962800 w 138"/>
                <a:gd name="T39" fmla="*/ 675401875 h 296"/>
                <a:gd name="T40" fmla="*/ 0 w 138"/>
                <a:gd name="T41" fmla="*/ 582155300 h 296"/>
                <a:gd name="T42" fmla="*/ 47882175 w 138"/>
                <a:gd name="T43" fmla="*/ 496469988 h 296"/>
                <a:gd name="T44" fmla="*/ 52922488 w 138"/>
                <a:gd name="T45" fmla="*/ 292338125 h 296"/>
                <a:gd name="T46" fmla="*/ 85685313 w 138"/>
                <a:gd name="T47" fmla="*/ 272176875 h 296"/>
                <a:gd name="T48" fmla="*/ 95765938 w 138"/>
                <a:gd name="T49" fmla="*/ 158769050 h 296"/>
                <a:gd name="T50" fmla="*/ 189010925 w 138"/>
                <a:gd name="T51" fmla="*/ 15120938 h 296"/>
                <a:gd name="T52" fmla="*/ 239414050 w 138"/>
                <a:gd name="T53" fmla="*/ 0 h 296"/>
                <a:gd name="T54" fmla="*/ 239414050 w 138"/>
                <a:gd name="T55" fmla="*/ 0 h 2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8"/>
                <a:gd name="T85" fmla="*/ 0 h 296"/>
                <a:gd name="T86" fmla="*/ 138 w 138"/>
                <a:gd name="T87" fmla="*/ 296 h 2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8" h="296">
                  <a:moveTo>
                    <a:pt x="95" y="0"/>
                  </a:moveTo>
                  <a:lnTo>
                    <a:pt x="106" y="9"/>
                  </a:lnTo>
                  <a:lnTo>
                    <a:pt x="124" y="9"/>
                  </a:lnTo>
                  <a:lnTo>
                    <a:pt x="134" y="30"/>
                  </a:lnTo>
                  <a:lnTo>
                    <a:pt x="138" y="65"/>
                  </a:lnTo>
                  <a:lnTo>
                    <a:pt x="112" y="84"/>
                  </a:lnTo>
                  <a:lnTo>
                    <a:pt x="112" y="102"/>
                  </a:lnTo>
                  <a:lnTo>
                    <a:pt x="94" y="127"/>
                  </a:lnTo>
                  <a:lnTo>
                    <a:pt x="83" y="128"/>
                  </a:lnTo>
                  <a:lnTo>
                    <a:pt x="69" y="151"/>
                  </a:lnTo>
                  <a:lnTo>
                    <a:pt x="69" y="175"/>
                  </a:lnTo>
                  <a:lnTo>
                    <a:pt x="94" y="193"/>
                  </a:lnTo>
                  <a:lnTo>
                    <a:pt x="92" y="204"/>
                  </a:lnTo>
                  <a:lnTo>
                    <a:pt x="83" y="218"/>
                  </a:lnTo>
                  <a:lnTo>
                    <a:pt x="69" y="231"/>
                  </a:lnTo>
                  <a:lnTo>
                    <a:pt x="69" y="272"/>
                  </a:lnTo>
                  <a:lnTo>
                    <a:pt x="48" y="279"/>
                  </a:lnTo>
                  <a:lnTo>
                    <a:pt x="40" y="296"/>
                  </a:lnTo>
                  <a:lnTo>
                    <a:pt x="30" y="296"/>
                  </a:lnTo>
                  <a:lnTo>
                    <a:pt x="23" y="268"/>
                  </a:lnTo>
                  <a:lnTo>
                    <a:pt x="0" y="231"/>
                  </a:lnTo>
                  <a:lnTo>
                    <a:pt x="19" y="197"/>
                  </a:lnTo>
                  <a:lnTo>
                    <a:pt x="21" y="116"/>
                  </a:lnTo>
                  <a:lnTo>
                    <a:pt x="34" y="108"/>
                  </a:lnTo>
                  <a:lnTo>
                    <a:pt x="38" y="63"/>
                  </a:lnTo>
                  <a:lnTo>
                    <a:pt x="75" y="6"/>
                  </a:lnTo>
                  <a:lnTo>
                    <a:pt x="95"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3" name="Freeform 291"/>
            <p:cNvSpPr>
              <a:spLocks/>
            </p:cNvSpPr>
            <p:nvPr/>
          </p:nvSpPr>
          <p:spPr bwMode="gray">
            <a:xfrm>
              <a:off x="4775200" y="2406650"/>
              <a:ext cx="217488" cy="361950"/>
            </a:xfrm>
            <a:custGeom>
              <a:avLst/>
              <a:gdLst>
                <a:gd name="T0" fmla="*/ 110887130 w 137"/>
                <a:gd name="T1" fmla="*/ 246975313 h 228"/>
                <a:gd name="T2" fmla="*/ 138609706 w 137"/>
                <a:gd name="T3" fmla="*/ 257055938 h 228"/>
                <a:gd name="T4" fmla="*/ 153730678 w 137"/>
                <a:gd name="T5" fmla="*/ 289817175 h 228"/>
                <a:gd name="T6" fmla="*/ 138609706 w 137"/>
                <a:gd name="T7" fmla="*/ 309978425 h 228"/>
                <a:gd name="T8" fmla="*/ 55443565 w 137"/>
                <a:gd name="T9" fmla="*/ 405745950 h 228"/>
                <a:gd name="T10" fmla="*/ 37803224 w 137"/>
                <a:gd name="T11" fmla="*/ 451108763 h 228"/>
                <a:gd name="T12" fmla="*/ 57964521 w 137"/>
                <a:gd name="T13" fmla="*/ 524192500 h 228"/>
                <a:gd name="T14" fmla="*/ 123488734 w 137"/>
                <a:gd name="T15" fmla="*/ 574595625 h 228"/>
                <a:gd name="T16" fmla="*/ 209174243 w 137"/>
                <a:gd name="T17" fmla="*/ 531753763 h 228"/>
                <a:gd name="T18" fmla="*/ 282258149 w 137"/>
                <a:gd name="T19" fmla="*/ 521673138 h 228"/>
                <a:gd name="T20" fmla="*/ 345262994 w 137"/>
                <a:gd name="T21" fmla="*/ 415826575 h 228"/>
                <a:gd name="T22" fmla="*/ 299900077 w 137"/>
                <a:gd name="T23" fmla="*/ 302418750 h 228"/>
                <a:gd name="T24" fmla="*/ 252016204 w 137"/>
                <a:gd name="T25" fmla="*/ 191531875 h 228"/>
                <a:gd name="T26" fmla="*/ 259577484 w 137"/>
                <a:gd name="T27" fmla="*/ 123488450 h 228"/>
                <a:gd name="T28" fmla="*/ 229335540 w 137"/>
                <a:gd name="T29" fmla="*/ 115927188 h 228"/>
                <a:gd name="T30" fmla="*/ 224295216 w 137"/>
                <a:gd name="T31" fmla="*/ 65524063 h 228"/>
                <a:gd name="T32" fmla="*/ 183972623 w 137"/>
                <a:gd name="T33" fmla="*/ 0 h 228"/>
                <a:gd name="T34" fmla="*/ 141129074 w 137"/>
                <a:gd name="T35" fmla="*/ 30241875 h 228"/>
                <a:gd name="T36" fmla="*/ 123488734 w 137"/>
                <a:gd name="T37" fmla="*/ 103327200 h 228"/>
                <a:gd name="T38" fmla="*/ 78125817 w 137"/>
                <a:gd name="T39" fmla="*/ 73083738 h 228"/>
                <a:gd name="T40" fmla="*/ 12601604 w 137"/>
                <a:gd name="T41" fmla="*/ 55443438 h 228"/>
                <a:gd name="T42" fmla="*/ 0 w 137"/>
                <a:gd name="T43" fmla="*/ 73083738 h 228"/>
                <a:gd name="T44" fmla="*/ 25201620 w 137"/>
                <a:gd name="T45" fmla="*/ 95765938 h 228"/>
                <a:gd name="T46" fmla="*/ 68045169 w 137"/>
                <a:gd name="T47" fmla="*/ 95765938 h 228"/>
                <a:gd name="T48" fmla="*/ 103327438 w 137"/>
                <a:gd name="T49" fmla="*/ 156249688 h 228"/>
                <a:gd name="T50" fmla="*/ 110887130 w 137"/>
                <a:gd name="T51" fmla="*/ 246975313 h 228"/>
                <a:gd name="T52" fmla="*/ 110887130 w 137"/>
                <a:gd name="T53" fmla="*/ 246975313 h 2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228"/>
                <a:gd name="T83" fmla="*/ 137 w 137"/>
                <a:gd name="T84" fmla="*/ 228 h 2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228">
                  <a:moveTo>
                    <a:pt x="44" y="98"/>
                  </a:moveTo>
                  <a:lnTo>
                    <a:pt x="55" y="102"/>
                  </a:lnTo>
                  <a:lnTo>
                    <a:pt x="61" y="115"/>
                  </a:lnTo>
                  <a:lnTo>
                    <a:pt x="55" y="123"/>
                  </a:lnTo>
                  <a:lnTo>
                    <a:pt x="22" y="161"/>
                  </a:lnTo>
                  <a:lnTo>
                    <a:pt x="15" y="179"/>
                  </a:lnTo>
                  <a:lnTo>
                    <a:pt x="23" y="208"/>
                  </a:lnTo>
                  <a:lnTo>
                    <a:pt x="49" y="228"/>
                  </a:lnTo>
                  <a:lnTo>
                    <a:pt x="83" y="211"/>
                  </a:lnTo>
                  <a:lnTo>
                    <a:pt x="112" y="207"/>
                  </a:lnTo>
                  <a:lnTo>
                    <a:pt x="137" y="165"/>
                  </a:lnTo>
                  <a:lnTo>
                    <a:pt x="119" y="120"/>
                  </a:lnTo>
                  <a:lnTo>
                    <a:pt x="100" y="76"/>
                  </a:lnTo>
                  <a:lnTo>
                    <a:pt x="103" y="49"/>
                  </a:lnTo>
                  <a:lnTo>
                    <a:pt x="91" y="46"/>
                  </a:lnTo>
                  <a:lnTo>
                    <a:pt x="89" y="26"/>
                  </a:lnTo>
                  <a:lnTo>
                    <a:pt x="73" y="0"/>
                  </a:lnTo>
                  <a:lnTo>
                    <a:pt x="56" y="12"/>
                  </a:lnTo>
                  <a:lnTo>
                    <a:pt x="49" y="41"/>
                  </a:lnTo>
                  <a:lnTo>
                    <a:pt x="31" y="29"/>
                  </a:lnTo>
                  <a:lnTo>
                    <a:pt x="5" y="22"/>
                  </a:lnTo>
                  <a:lnTo>
                    <a:pt x="0" y="29"/>
                  </a:lnTo>
                  <a:lnTo>
                    <a:pt x="10" y="38"/>
                  </a:lnTo>
                  <a:lnTo>
                    <a:pt x="27" y="38"/>
                  </a:lnTo>
                  <a:lnTo>
                    <a:pt x="41" y="62"/>
                  </a:lnTo>
                  <a:lnTo>
                    <a:pt x="44" y="9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4" name="Freeform 292"/>
            <p:cNvSpPr>
              <a:spLocks/>
            </p:cNvSpPr>
            <p:nvPr/>
          </p:nvSpPr>
          <p:spPr bwMode="gray">
            <a:xfrm>
              <a:off x="4883150" y="2838450"/>
              <a:ext cx="74613" cy="63500"/>
            </a:xfrm>
            <a:custGeom>
              <a:avLst/>
              <a:gdLst>
                <a:gd name="T0" fmla="*/ 88206854 w 47"/>
                <a:gd name="T1" fmla="*/ 12601575 h 40"/>
                <a:gd name="T2" fmla="*/ 0 w 47"/>
                <a:gd name="T3" fmla="*/ 0 h 40"/>
                <a:gd name="T4" fmla="*/ 0 w 47"/>
                <a:gd name="T5" fmla="*/ 50403125 h 40"/>
                <a:gd name="T6" fmla="*/ 85685887 w 47"/>
                <a:gd name="T7" fmla="*/ 100806250 h 40"/>
                <a:gd name="T8" fmla="*/ 118448931 w 47"/>
                <a:gd name="T9" fmla="*/ 93246575 h 40"/>
                <a:gd name="T10" fmla="*/ 118448931 w 47"/>
                <a:gd name="T11" fmla="*/ 52922488 h 40"/>
                <a:gd name="T12" fmla="*/ 88206854 w 47"/>
                <a:gd name="T13" fmla="*/ 12601575 h 40"/>
                <a:gd name="T14" fmla="*/ 88206854 w 47"/>
                <a:gd name="T15" fmla="*/ 12601575 h 40"/>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0"/>
                <a:gd name="T26" fmla="*/ 47 w 47"/>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0">
                  <a:moveTo>
                    <a:pt x="35" y="5"/>
                  </a:moveTo>
                  <a:lnTo>
                    <a:pt x="0" y="0"/>
                  </a:lnTo>
                  <a:lnTo>
                    <a:pt x="0" y="20"/>
                  </a:lnTo>
                  <a:lnTo>
                    <a:pt x="34" y="40"/>
                  </a:lnTo>
                  <a:lnTo>
                    <a:pt x="47" y="37"/>
                  </a:lnTo>
                  <a:lnTo>
                    <a:pt x="47" y="21"/>
                  </a:lnTo>
                  <a:lnTo>
                    <a:pt x="35" y="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5" name="Freeform 293"/>
            <p:cNvSpPr>
              <a:spLocks/>
            </p:cNvSpPr>
            <p:nvPr/>
          </p:nvSpPr>
          <p:spPr bwMode="gray">
            <a:xfrm>
              <a:off x="4824413" y="2816225"/>
              <a:ext cx="25400" cy="15875"/>
            </a:xfrm>
            <a:custGeom>
              <a:avLst/>
              <a:gdLst>
                <a:gd name="T0" fmla="*/ 32761238 w 16"/>
                <a:gd name="T1" fmla="*/ 0 h 10"/>
                <a:gd name="T2" fmla="*/ 12599988 w 16"/>
                <a:gd name="T3" fmla="*/ 0 h 10"/>
                <a:gd name="T4" fmla="*/ 0 w 16"/>
                <a:gd name="T5" fmla="*/ 12601575 h 10"/>
                <a:gd name="T6" fmla="*/ 10080625 w 16"/>
                <a:gd name="T7" fmla="*/ 25201563 h 10"/>
                <a:gd name="T8" fmla="*/ 30241875 w 16"/>
                <a:gd name="T9" fmla="*/ 25201563 h 10"/>
                <a:gd name="T10" fmla="*/ 40322500 w 16"/>
                <a:gd name="T11" fmla="*/ 10080625 h 10"/>
                <a:gd name="T12" fmla="*/ 32761238 w 16"/>
                <a:gd name="T13" fmla="*/ 0 h 10"/>
                <a:gd name="T14" fmla="*/ 32761238 w 16"/>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0"/>
                <a:gd name="T26" fmla="*/ 16 w 1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0">
                  <a:moveTo>
                    <a:pt x="13" y="0"/>
                  </a:moveTo>
                  <a:lnTo>
                    <a:pt x="5" y="0"/>
                  </a:lnTo>
                  <a:lnTo>
                    <a:pt x="0" y="5"/>
                  </a:lnTo>
                  <a:lnTo>
                    <a:pt x="4" y="10"/>
                  </a:lnTo>
                  <a:lnTo>
                    <a:pt x="12" y="10"/>
                  </a:lnTo>
                  <a:lnTo>
                    <a:pt x="16" y="4"/>
                  </a:lnTo>
                  <a:lnTo>
                    <a:pt x="1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6" name="Freeform 294"/>
            <p:cNvSpPr>
              <a:spLocks/>
            </p:cNvSpPr>
            <p:nvPr/>
          </p:nvSpPr>
          <p:spPr bwMode="gray">
            <a:xfrm>
              <a:off x="4808538" y="2847975"/>
              <a:ext cx="49212" cy="44450"/>
            </a:xfrm>
            <a:custGeom>
              <a:avLst/>
              <a:gdLst>
                <a:gd name="T0" fmla="*/ 55442874 w 31"/>
                <a:gd name="T1" fmla="*/ 5040313 h 28"/>
                <a:gd name="T2" fmla="*/ 35281829 w 31"/>
                <a:gd name="T3" fmla="*/ 0 h 28"/>
                <a:gd name="T4" fmla="*/ 0 w 31"/>
                <a:gd name="T5" fmla="*/ 42843450 h 28"/>
                <a:gd name="T6" fmla="*/ 0 w 31"/>
                <a:gd name="T7" fmla="*/ 63004700 h 28"/>
                <a:gd name="T8" fmla="*/ 12599859 w 31"/>
                <a:gd name="T9" fmla="*/ 68045013 h 28"/>
                <a:gd name="T10" fmla="*/ 35281829 w 31"/>
                <a:gd name="T11" fmla="*/ 70564375 h 28"/>
                <a:gd name="T12" fmla="*/ 75603919 w 31"/>
                <a:gd name="T13" fmla="*/ 37801550 h 28"/>
                <a:gd name="T14" fmla="*/ 78123256 w 31"/>
                <a:gd name="T15" fmla="*/ 27722513 h 28"/>
                <a:gd name="T16" fmla="*/ 55442874 w 31"/>
                <a:gd name="T17" fmla="*/ 5040313 h 28"/>
                <a:gd name="T18" fmla="*/ 55442874 w 31"/>
                <a:gd name="T19" fmla="*/ 504031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8"/>
                <a:gd name="T32" fmla="*/ 31 w 31"/>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8">
                  <a:moveTo>
                    <a:pt x="22" y="2"/>
                  </a:moveTo>
                  <a:lnTo>
                    <a:pt x="14" y="0"/>
                  </a:lnTo>
                  <a:lnTo>
                    <a:pt x="0" y="17"/>
                  </a:lnTo>
                  <a:lnTo>
                    <a:pt x="0" y="25"/>
                  </a:lnTo>
                  <a:lnTo>
                    <a:pt x="5" y="27"/>
                  </a:lnTo>
                  <a:lnTo>
                    <a:pt x="14" y="28"/>
                  </a:lnTo>
                  <a:lnTo>
                    <a:pt x="30" y="15"/>
                  </a:lnTo>
                  <a:lnTo>
                    <a:pt x="31" y="11"/>
                  </a:lnTo>
                  <a:lnTo>
                    <a:pt x="22"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7" name="Freeform 295"/>
            <p:cNvSpPr>
              <a:spLocks/>
            </p:cNvSpPr>
            <p:nvPr/>
          </p:nvSpPr>
          <p:spPr bwMode="gray">
            <a:xfrm>
              <a:off x="4803775" y="2873375"/>
              <a:ext cx="128588" cy="92075"/>
            </a:xfrm>
            <a:custGeom>
              <a:avLst/>
              <a:gdLst>
                <a:gd name="T0" fmla="*/ 118448598 w 81"/>
                <a:gd name="T1" fmla="*/ 2520950 h 58"/>
                <a:gd name="T2" fmla="*/ 88206605 w 81"/>
                <a:gd name="T3" fmla="*/ 0 h 58"/>
                <a:gd name="T4" fmla="*/ 52924281 w 81"/>
                <a:gd name="T5" fmla="*/ 40322500 h 58"/>
                <a:gd name="T6" fmla="*/ 20161328 w 81"/>
                <a:gd name="T7" fmla="*/ 40322500 h 58"/>
                <a:gd name="T8" fmla="*/ 20161328 w 81"/>
                <a:gd name="T9" fmla="*/ 85685313 h 58"/>
                <a:gd name="T10" fmla="*/ 0 w 81"/>
                <a:gd name="T11" fmla="*/ 120967500 h 58"/>
                <a:gd name="T12" fmla="*/ 73085609 w 81"/>
                <a:gd name="T13" fmla="*/ 120967500 h 58"/>
                <a:gd name="T14" fmla="*/ 93246938 w 81"/>
                <a:gd name="T15" fmla="*/ 118448138 h 58"/>
                <a:gd name="T16" fmla="*/ 110887306 w 81"/>
                <a:gd name="T17" fmla="*/ 146169063 h 58"/>
                <a:gd name="T18" fmla="*/ 158771255 w 81"/>
                <a:gd name="T19" fmla="*/ 141128750 h 58"/>
                <a:gd name="T20" fmla="*/ 204134244 w 81"/>
                <a:gd name="T21" fmla="*/ 85685313 h 58"/>
                <a:gd name="T22" fmla="*/ 201613284 w 81"/>
                <a:gd name="T23" fmla="*/ 52924075 h 58"/>
                <a:gd name="T24" fmla="*/ 118448598 w 81"/>
                <a:gd name="T25" fmla="*/ 2520950 h 58"/>
                <a:gd name="T26" fmla="*/ 118448598 w 81"/>
                <a:gd name="T27" fmla="*/ 252095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58"/>
                <a:gd name="T44" fmla="*/ 81 w 81"/>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58">
                  <a:moveTo>
                    <a:pt x="47" y="1"/>
                  </a:moveTo>
                  <a:lnTo>
                    <a:pt x="35" y="0"/>
                  </a:lnTo>
                  <a:lnTo>
                    <a:pt x="21" y="16"/>
                  </a:lnTo>
                  <a:lnTo>
                    <a:pt x="8" y="16"/>
                  </a:lnTo>
                  <a:lnTo>
                    <a:pt x="8" y="34"/>
                  </a:lnTo>
                  <a:lnTo>
                    <a:pt x="0" y="48"/>
                  </a:lnTo>
                  <a:lnTo>
                    <a:pt x="29" y="48"/>
                  </a:lnTo>
                  <a:lnTo>
                    <a:pt x="37" y="47"/>
                  </a:lnTo>
                  <a:lnTo>
                    <a:pt x="44" y="58"/>
                  </a:lnTo>
                  <a:lnTo>
                    <a:pt x="63" y="56"/>
                  </a:lnTo>
                  <a:lnTo>
                    <a:pt x="81" y="34"/>
                  </a:lnTo>
                  <a:lnTo>
                    <a:pt x="80" y="21"/>
                  </a:lnTo>
                  <a:lnTo>
                    <a:pt x="47" y="1"/>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8" name="Freeform 296"/>
            <p:cNvSpPr>
              <a:spLocks/>
            </p:cNvSpPr>
            <p:nvPr/>
          </p:nvSpPr>
          <p:spPr bwMode="gray">
            <a:xfrm>
              <a:off x="4876800" y="2900363"/>
              <a:ext cx="176213" cy="134937"/>
            </a:xfrm>
            <a:custGeom>
              <a:avLst/>
              <a:gdLst>
                <a:gd name="T0" fmla="*/ 0 w 111"/>
                <a:gd name="T1" fmla="*/ 113405817 h 85"/>
                <a:gd name="T2" fmla="*/ 20161307 w 111"/>
                <a:gd name="T3" fmla="*/ 146168521 h 85"/>
                <a:gd name="T4" fmla="*/ 12601611 w 111"/>
                <a:gd name="T5" fmla="*/ 171369990 h 85"/>
                <a:gd name="T6" fmla="*/ 12601611 w 111"/>
                <a:gd name="T7" fmla="*/ 191531165 h 85"/>
                <a:gd name="T8" fmla="*/ 22682264 w 111"/>
                <a:gd name="T9" fmla="*/ 214211694 h 85"/>
                <a:gd name="T10" fmla="*/ 63004879 w 111"/>
                <a:gd name="T11" fmla="*/ 191531165 h 85"/>
                <a:gd name="T12" fmla="*/ 110887190 w 111"/>
                <a:gd name="T13" fmla="*/ 194050518 h 85"/>
                <a:gd name="T14" fmla="*/ 148690434 w 111"/>
                <a:gd name="T15" fmla="*/ 206652047 h 85"/>
                <a:gd name="T16" fmla="*/ 239416317 w 111"/>
                <a:gd name="T17" fmla="*/ 206652047 h 85"/>
                <a:gd name="T18" fmla="*/ 267137320 w 111"/>
                <a:gd name="T19" fmla="*/ 146168521 h 85"/>
                <a:gd name="T20" fmla="*/ 279738931 w 111"/>
                <a:gd name="T21" fmla="*/ 120967052 h 85"/>
                <a:gd name="T22" fmla="*/ 279738931 w 111"/>
                <a:gd name="T23" fmla="*/ 105846170 h 85"/>
                <a:gd name="T24" fmla="*/ 224295336 w 111"/>
                <a:gd name="T25" fmla="*/ 27720822 h 85"/>
                <a:gd name="T26" fmla="*/ 173892068 w 111"/>
                <a:gd name="T27" fmla="*/ 7559647 h 85"/>
                <a:gd name="T28" fmla="*/ 133569454 w 111"/>
                <a:gd name="T29" fmla="*/ 0 h 85"/>
                <a:gd name="T30" fmla="*/ 98287166 w 111"/>
                <a:gd name="T31" fmla="*/ 12599941 h 85"/>
                <a:gd name="T32" fmla="*/ 98287166 w 111"/>
                <a:gd name="T33" fmla="*/ 50402938 h 85"/>
                <a:gd name="T34" fmla="*/ 47883898 w 111"/>
                <a:gd name="T35" fmla="*/ 113405817 h 85"/>
                <a:gd name="T36" fmla="*/ 0 w 111"/>
                <a:gd name="T37" fmla="*/ 113405817 h 85"/>
                <a:gd name="T38" fmla="*/ 0 w 111"/>
                <a:gd name="T39" fmla="*/ 113405817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85"/>
                <a:gd name="T62" fmla="*/ 111 w 111"/>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85">
                  <a:moveTo>
                    <a:pt x="0" y="45"/>
                  </a:moveTo>
                  <a:lnTo>
                    <a:pt x="8" y="58"/>
                  </a:lnTo>
                  <a:lnTo>
                    <a:pt x="5" y="68"/>
                  </a:lnTo>
                  <a:lnTo>
                    <a:pt x="5" y="76"/>
                  </a:lnTo>
                  <a:lnTo>
                    <a:pt x="9" y="85"/>
                  </a:lnTo>
                  <a:lnTo>
                    <a:pt x="25" y="76"/>
                  </a:lnTo>
                  <a:lnTo>
                    <a:pt x="44" y="77"/>
                  </a:lnTo>
                  <a:lnTo>
                    <a:pt x="59" y="82"/>
                  </a:lnTo>
                  <a:lnTo>
                    <a:pt x="95" y="82"/>
                  </a:lnTo>
                  <a:lnTo>
                    <a:pt x="106" y="58"/>
                  </a:lnTo>
                  <a:lnTo>
                    <a:pt x="111" y="48"/>
                  </a:lnTo>
                  <a:lnTo>
                    <a:pt x="111" y="42"/>
                  </a:lnTo>
                  <a:lnTo>
                    <a:pt x="89" y="11"/>
                  </a:lnTo>
                  <a:lnTo>
                    <a:pt x="69" y="3"/>
                  </a:lnTo>
                  <a:lnTo>
                    <a:pt x="53" y="0"/>
                  </a:lnTo>
                  <a:lnTo>
                    <a:pt x="39" y="5"/>
                  </a:lnTo>
                  <a:lnTo>
                    <a:pt x="39" y="20"/>
                  </a:lnTo>
                  <a:lnTo>
                    <a:pt x="19" y="45"/>
                  </a:lnTo>
                  <a:lnTo>
                    <a:pt x="0" y="45"/>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49" name="Freeform 297"/>
            <p:cNvSpPr>
              <a:spLocks/>
            </p:cNvSpPr>
            <p:nvPr/>
          </p:nvSpPr>
          <p:spPr bwMode="gray">
            <a:xfrm>
              <a:off x="4697413" y="2940050"/>
              <a:ext cx="195262" cy="174625"/>
            </a:xfrm>
            <a:custGeom>
              <a:avLst/>
              <a:gdLst>
                <a:gd name="T0" fmla="*/ 297377676 w 123"/>
                <a:gd name="T1" fmla="*/ 161290000 h 110"/>
                <a:gd name="T2" fmla="*/ 307458275 w 123"/>
                <a:gd name="T3" fmla="*/ 181451250 h 110"/>
                <a:gd name="T4" fmla="*/ 309977631 w 123"/>
                <a:gd name="T5" fmla="*/ 204133450 h 110"/>
                <a:gd name="T6" fmla="*/ 299897032 w 123"/>
                <a:gd name="T7" fmla="*/ 224294700 h 110"/>
                <a:gd name="T8" fmla="*/ 279735834 w 123"/>
                <a:gd name="T9" fmla="*/ 267136563 h 110"/>
                <a:gd name="T10" fmla="*/ 262095579 w 123"/>
                <a:gd name="T11" fmla="*/ 272176875 h 110"/>
                <a:gd name="T12" fmla="*/ 236894081 w 123"/>
                <a:gd name="T13" fmla="*/ 262096250 h 110"/>
                <a:gd name="T14" fmla="*/ 224292538 w 123"/>
                <a:gd name="T15" fmla="*/ 262096250 h 110"/>
                <a:gd name="T16" fmla="*/ 191531385 w 123"/>
                <a:gd name="T17" fmla="*/ 277217188 h 110"/>
                <a:gd name="T18" fmla="*/ 151208988 w 123"/>
                <a:gd name="T19" fmla="*/ 267136563 h 110"/>
                <a:gd name="T20" fmla="*/ 90725393 w 123"/>
                <a:gd name="T21" fmla="*/ 219254388 h 110"/>
                <a:gd name="T22" fmla="*/ 30241798 w 123"/>
                <a:gd name="T23" fmla="*/ 186491563 h 110"/>
                <a:gd name="T24" fmla="*/ 7559656 w 123"/>
                <a:gd name="T25" fmla="*/ 151209375 h 110"/>
                <a:gd name="T26" fmla="*/ 0 w 123"/>
                <a:gd name="T27" fmla="*/ 63004700 h 110"/>
                <a:gd name="T28" fmla="*/ 50402996 w 123"/>
                <a:gd name="T29" fmla="*/ 22682200 h 110"/>
                <a:gd name="T30" fmla="*/ 108365648 w 123"/>
                <a:gd name="T31" fmla="*/ 2520950 h 110"/>
                <a:gd name="T32" fmla="*/ 133567145 w 123"/>
                <a:gd name="T33" fmla="*/ 0 h 110"/>
                <a:gd name="T34" fmla="*/ 126007490 w 123"/>
                <a:gd name="T35" fmla="*/ 20161250 h 110"/>
                <a:gd name="T36" fmla="*/ 128526846 w 123"/>
                <a:gd name="T37" fmla="*/ 25201563 h 110"/>
                <a:gd name="T38" fmla="*/ 234373137 w 123"/>
                <a:gd name="T39" fmla="*/ 25201563 h 110"/>
                <a:gd name="T40" fmla="*/ 257055279 w 123"/>
                <a:gd name="T41" fmla="*/ 25201563 h 110"/>
                <a:gd name="T42" fmla="*/ 294856732 w 123"/>
                <a:gd name="T43" fmla="*/ 83165950 h 110"/>
                <a:gd name="T44" fmla="*/ 284776133 w 123"/>
                <a:gd name="T45" fmla="*/ 105846563 h 110"/>
                <a:gd name="T46" fmla="*/ 289816433 w 123"/>
                <a:gd name="T47" fmla="*/ 136088438 h 110"/>
                <a:gd name="T48" fmla="*/ 297377676 w 123"/>
                <a:gd name="T49" fmla="*/ 161290000 h 110"/>
                <a:gd name="T50" fmla="*/ 297377676 w 123"/>
                <a:gd name="T51" fmla="*/ 161290000 h 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3"/>
                <a:gd name="T79" fmla="*/ 0 h 110"/>
                <a:gd name="T80" fmla="*/ 123 w 123"/>
                <a:gd name="T81" fmla="*/ 110 h 1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3" h="110">
                  <a:moveTo>
                    <a:pt x="118" y="64"/>
                  </a:moveTo>
                  <a:lnTo>
                    <a:pt x="122" y="72"/>
                  </a:lnTo>
                  <a:lnTo>
                    <a:pt x="123" y="81"/>
                  </a:lnTo>
                  <a:lnTo>
                    <a:pt x="119" y="89"/>
                  </a:lnTo>
                  <a:lnTo>
                    <a:pt x="111" y="106"/>
                  </a:lnTo>
                  <a:lnTo>
                    <a:pt x="104" y="108"/>
                  </a:lnTo>
                  <a:lnTo>
                    <a:pt x="94" y="104"/>
                  </a:lnTo>
                  <a:lnTo>
                    <a:pt x="89" y="104"/>
                  </a:lnTo>
                  <a:lnTo>
                    <a:pt x="76" y="110"/>
                  </a:lnTo>
                  <a:lnTo>
                    <a:pt x="60" y="106"/>
                  </a:lnTo>
                  <a:lnTo>
                    <a:pt x="36" y="87"/>
                  </a:lnTo>
                  <a:lnTo>
                    <a:pt x="12" y="74"/>
                  </a:lnTo>
                  <a:lnTo>
                    <a:pt x="3" y="60"/>
                  </a:lnTo>
                  <a:lnTo>
                    <a:pt x="0" y="25"/>
                  </a:lnTo>
                  <a:lnTo>
                    <a:pt x="20" y="9"/>
                  </a:lnTo>
                  <a:lnTo>
                    <a:pt x="43" y="1"/>
                  </a:lnTo>
                  <a:lnTo>
                    <a:pt x="53" y="0"/>
                  </a:lnTo>
                  <a:lnTo>
                    <a:pt x="50" y="8"/>
                  </a:lnTo>
                  <a:lnTo>
                    <a:pt x="51" y="10"/>
                  </a:lnTo>
                  <a:lnTo>
                    <a:pt x="93" y="10"/>
                  </a:lnTo>
                  <a:lnTo>
                    <a:pt x="102" y="10"/>
                  </a:lnTo>
                  <a:lnTo>
                    <a:pt x="117" y="33"/>
                  </a:lnTo>
                  <a:lnTo>
                    <a:pt x="113" y="42"/>
                  </a:lnTo>
                  <a:lnTo>
                    <a:pt x="115" y="54"/>
                  </a:lnTo>
                  <a:lnTo>
                    <a:pt x="118" y="6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0" name="Freeform 298"/>
            <p:cNvSpPr>
              <a:spLocks/>
            </p:cNvSpPr>
            <p:nvPr/>
          </p:nvSpPr>
          <p:spPr bwMode="gray">
            <a:xfrm>
              <a:off x="4210050" y="3281363"/>
              <a:ext cx="255588" cy="209550"/>
            </a:xfrm>
            <a:custGeom>
              <a:avLst/>
              <a:gdLst>
                <a:gd name="T0" fmla="*/ 236895151 w 161"/>
                <a:gd name="T1" fmla="*/ 17640300 h 132"/>
                <a:gd name="T2" fmla="*/ 70564513 w 161"/>
                <a:gd name="T3" fmla="*/ 17640300 h 132"/>
                <a:gd name="T4" fmla="*/ 37803211 w 161"/>
                <a:gd name="T5" fmla="*/ 0 h 132"/>
                <a:gd name="T6" fmla="*/ 20161289 w 161"/>
                <a:gd name="T7" fmla="*/ 5040313 h 132"/>
                <a:gd name="T8" fmla="*/ 0 w 161"/>
                <a:gd name="T9" fmla="*/ 42841863 h 132"/>
                <a:gd name="T10" fmla="*/ 7561277 w 161"/>
                <a:gd name="T11" fmla="*/ 85685313 h 132"/>
                <a:gd name="T12" fmla="*/ 73085468 w 161"/>
                <a:gd name="T13" fmla="*/ 93244988 h 132"/>
                <a:gd name="T14" fmla="*/ 80645158 w 161"/>
                <a:gd name="T15" fmla="*/ 118446550 h 132"/>
                <a:gd name="T16" fmla="*/ 52924179 w 161"/>
                <a:gd name="T17" fmla="*/ 277217188 h 132"/>
                <a:gd name="T18" fmla="*/ 52924179 w 161"/>
                <a:gd name="T19" fmla="*/ 304938113 h 132"/>
                <a:gd name="T20" fmla="*/ 98287080 w 161"/>
                <a:gd name="T21" fmla="*/ 330141263 h 132"/>
                <a:gd name="T22" fmla="*/ 151209671 w 161"/>
                <a:gd name="T23" fmla="*/ 332660625 h 132"/>
                <a:gd name="T24" fmla="*/ 257056440 w 161"/>
                <a:gd name="T25" fmla="*/ 307459063 h 132"/>
                <a:gd name="T26" fmla="*/ 307459664 w 161"/>
                <a:gd name="T27" fmla="*/ 241935000 h 132"/>
                <a:gd name="T28" fmla="*/ 309980619 w 161"/>
                <a:gd name="T29" fmla="*/ 176410938 h 132"/>
                <a:gd name="T30" fmla="*/ 398185466 w 161"/>
                <a:gd name="T31" fmla="*/ 93244988 h 132"/>
                <a:gd name="T32" fmla="*/ 405746744 w 161"/>
                <a:gd name="T33" fmla="*/ 57962800 h 132"/>
                <a:gd name="T34" fmla="*/ 320061264 w 161"/>
                <a:gd name="T35" fmla="*/ 57962800 h 132"/>
                <a:gd name="T36" fmla="*/ 236895151 w 161"/>
                <a:gd name="T37" fmla="*/ 17640300 h 132"/>
                <a:gd name="T38" fmla="*/ 236895151 w 161"/>
                <a:gd name="T39" fmla="*/ 17640300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
                <a:gd name="T61" fmla="*/ 0 h 132"/>
                <a:gd name="T62" fmla="*/ 161 w 161"/>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 h="132">
                  <a:moveTo>
                    <a:pt x="94" y="7"/>
                  </a:moveTo>
                  <a:lnTo>
                    <a:pt x="28" y="7"/>
                  </a:lnTo>
                  <a:lnTo>
                    <a:pt x="15" y="0"/>
                  </a:lnTo>
                  <a:lnTo>
                    <a:pt x="8" y="2"/>
                  </a:lnTo>
                  <a:lnTo>
                    <a:pt x="0" y="17"/>
                  </a:lnTo>
                  <a:lnTo>
                    <a:pt x="3" y="34"/>
                  </a:lnTo>
                  <a:lnTo>
                    <a:pt x="29" y="37"/>
                  </a:lnTo>
                  <a:lnTo>
                    <a:pt x="32" y="47"/>
                  </a:lnTo>
                  <a:lnTo>
                    <a:pt x="21" y="110"/>
                  </a:lnTo>
                  <a:lnTo>
                    <a:pt x="21" y="121"/>
                  </a:lnTo>
                  <a:lnTo>
                    <a:pt x="39" y="131"/>
                  </a:lnTo>
                  <a:lnTo>
                    <a:pt x="60" y="132"/>
                  </a:lnTo>
                  <a:lnTo>
                    <a:pt x="102" y="122"/>
                  </a:lnTo>
                  <a:lnTo>
                    <a:pt x="122" y="96"/>
                  </a:lnTo>
                  <a:lnTo>
                    <a:pt x="123" y="70"/>
                  </a:lnTo>
                  <a:lnTo>
                    <a:pt x="158" y="37"/>
                  </a:lnTo>
                  <a:lnTo>
                    <a:pt x="161" y="23"/>
                  </a:lnTo>
                  <a:lnTo>
                    <a:pt x="127" y="23"/>
                  </a:lnTo>
                  <a:lnTo>
                    <a:pt x="94" y="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1" name="Freeform 299"/>
            <p:cNvSpPr>
              <a:spLocks/>
            </p:cNvSpPr>
            <p:nvPr/>
          </p:nvSpPr>
          <p:spPr bwMode="gray">
            <a:xfrm>
              <a:off x="4195763" y="3344863"/>
              <a:ext cx="58737" cy="134937"/>
            </a:xfrm>
            <a:custGeom>
              <a:avLst/>
              <a:gdLst>
                <a:gd name="T0" fmla="*/ 32760959 w 37"/>
                <a:gd name="T1" fmla="*/ 0 h 85"/>
                <a:gd name="T2" fmla="*/ 22680419 w 37"/>
                <a:gd name="T3" fmla="*/ 110886464 h 85"/>
                <a:gd name="T4" fmla="*/ 0 w 37"/>
                <a:gd name="T5" fmla="*/ 133566993 h 85"/>
                <a:gd name="T6" fmla="*/ 2519341 w 37"/>
                <a:gd name="T7" fmla="*/ 146168521 h 85"/>
                <a:gd name="T8" fmla="*/ 20161078 w 37"/>
                <a:gd name="T9" fmla="*/ 173889343 h 85"/>
                <a:gd name="T10" fmla="*/ 7559611 w 37"/>
                <a:gd name="T11" fmla="*/ 206652047 h 85"/>
                <a:gd name="T12" fmla="*/ 27720689 w 37"/>
                <a:gd name="T13" fmla="*/ 214211694 h 85"/>
                <a:gd name="T14" fmla="*/ 65523505 w 37"/>
                <a:gd name="T15" fmla="*/ 206652047 h 85"/>
                <a:gd name="T16" fmla="*/ 63002576 w 37"/>
                <a:gd name="T17" fmla="*/ 173889343 h 85"/>
                <a:gd name="T18" fmla="*/ 93244194 w 37"/>
                <a:gd name="T19" fmla="*/ 22680528 h 85"/>
                <a:gd name="T20" fmla="*/ 85684583 w 37"/>
                <a:gd name="T21" fmla="*/ 2519353 h 85"/>
                <a:gd name="T22" fmla="*/ 32760959 w 37"/>
                <a:gd name="T23" fmla="*/ 0 h 85"/>
                <a:gd name="T24" fmla="*/ 32760959 w 3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85"/>
                <a:gd name="T41" fmla="*/ 37 w 37"/>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85">
                  <a:moveTo>
                    <a:pt x="13" y="0"/>
                  </a:moveTo>
                  <a:lnTo>
                    <a:pt x="9" y="44"/>
                  </a:lnTo>
                  <a:lnTo>
                    <a:pt x="0" y="53"/>
                  </a:lnTo>
                  <a:lnTo>
                    <a:pt x="1" y="58"/>
                  </a:lnTo>
                  <a:lnTo>
                    <a:pt x="8" y="69"/>
                  </a:lnTo>
                  <a:lnTo>
                    <a:pt x="3" y="82"/>
                  </a:lnTo>
                  <a:lnTo>
                    <a:pt x="11" y="85"/>
                  </a:lnTo>
                  <a:lnTo>
                    <a:pt x="26" y="82"/>
                  </a:lnTo>
                  <a:lnTo>
                    <a:pt x="25" y="69"/>
                  </a:lnTo>
                  <a:lnTo>
                    <a:pt x="37" y="9"/>
                  </a:lnTo>
                  <a:lnTo>
                    <a:pt x="34" y="1"/>
                  </a:lnTo>
                  <a:lnTo>
                    <a:pt x="1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2" name="Freeform 300"/>
            <p:cNvSpPr>
              <a:spLocks/>
            </p:cNvSpPr>
            <p:nvPr/>
          </p:nvSpPr>
          <p:spPr bwMode="gray">
            <a:xfrm>
              <a:off x="4452938" y="3394075"/>
              <a:ext cx="28575" cy="15875"/>
            </a:xfrm>
            <a:custGeom>
              <a:avLst/>
              <a:gdLst>
                <a:gd name="T0" fmla="*/ 20161250 w 18"/>
                <a:gd name="T1" fmla="*/ 0 h 10"/>
                <a:gd name="T2" fmla="*/ 0 w 18"/>
                <a:gd name="T3" fmla="*/ 7559675 h 10"/>
                <a:gd name="T4" fmla="*/ 2520950 w 18"/>
                <a:gd name="T5" fmla="*/ 25201563 h 10"/>
                <a:gd name="T6" fmla="*/ 32761238 w 18"/>
                <a:gd name="T7" fmla="*/ 25201563 h 10"/>
                <a:gd name="T8" fmla="*/ 45362813 w 18"/>
                <a:gd name="T9" fmla="*/ 10080625 h 10"/>
                <a:gd name="T10" fmla="*/ 20161250 w 18"/>
                <a:gd name="T11" fmla="*/ 0 h 10"/>
                <a:gd name="T12" fmla="*/ 20161250 w 18"/>
                <a:gd name="T13" fmla="*/ 0 h 10"/>
                <a:gd name="T14" fmla="*/ 0 60000 65536"/>
                <a:gd name="T15" fmla="*/ 0 60000 65536"/>
                <a:gd name="T16" fmla="*/ 0 60000 65536"/>
                <a:gd name="T17" fmla="*/ 0 60000 65536"/>
                <a:gd name="T18" fmla="*/ 0 60000 65536"/>
                <a:gd name="T19" fmla="*/ 0 60000 65536"/>
                <a:gd name="T20" fmla="*/ 0 60000 65536"/>
                <a:gd name="T21" fmla="*/ 0 w 18"/>
                <a:gd name="T22" fmla="*/ 0 h 10"/>
                <a:gd name="T23" fmla="*/ 18 w 1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0">
                  <a:moveTo>
                    <a:pt x="8" y="0"/>
                  </a:moveTo>
                  <a:lnTo>
                    <a:pt x="0" y="3"/>
                  </a:lnTo>
                  <a:lnTo>
                    <a:pt x="1" y="10"/>
                  </a:lnTo>
                  <a:lnTo>
                    <a:pt x="13" y="10"/>
                  </a:lnTo>
                  <a:lnTo>
                    <a:pt x="18" y="4"/>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3" name="Freeform 301"/>
            <p:cNvSpPr>
              <a:spLocks/>
            </p:cNvSpPr>
            <p:nvPr/>
          </p:nvSpPr>
          <p:spPr bwMode="gray">
            <a:xfrm>
              <a:off x="4579938" y="3360738"/>
              <a:ext cx="34925" cy="58737"/>
            </a:xfrm>
            <a:custGeom>
              <a:avLst/>
              <a:gdLst>
                <a:gd name="T0" fmla="*/ 35282188 w 22"/>
                <a:gd name="T1" fmla="*/ 0 h 37"/>
                <a:gd name="T2" fmla="*/ 0 w 22"/>
                <a:gd name="T3" fmla="*/ 20161078 h 37"/>
                <a:gd name="T4" fmla="*/ 5040313 w 22"/>
                <a:gd name="T5" fmla="*/ 85684583 h 37"/>
                <a:gd name="T6" fmla="*/ 32761238 w 22"/>
                <a:gd name="T7" fmla="*/ 93244194 h 37"/>
                <a:gd name="T8" fmla="*/ 55443438 w 22"/>
                <a:gd name="T9" fmla="*/ 73083115 h 37"/>
                <a:gd name="T10" fmla="*/ 55443438 w 22"/>
                <a:gd name="T11" fmla="*/ 7559611 h 37"/>
                <a:gd name="T12" fmla="*/ 35282188 w 22"/>
                <a:gd name="T13" fmla="*/ 0 h 37"/>
                <a:gd name="T14" fmla="*/ 35282188 w 22"/>
                <a:gd name="T15" fmla="*/ 0 h 3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7"/>
                <a:gd name="T26" fmla="*/ 22 w 22"/>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7">
                  <a:moveTo>
                    <a:pt x="14" y="0"/>
                  </a:moveTo>
                  <a:lnTo>
                    <a:pt x="0" y="8"/>
                  </a:lnTo>
                  <a:lnTo>
                    <a:pt x="2" y="34"/>
                  </a:lnTo>
                  <a:lnTo>
                    <a:pt x="13" y="37"/>
                  </a:lnTo>
                  <a:lnTo>
                    <a:pt x="22" y="29"/>
                  </a:lnTo>
                  <a:lnTo>
                    <a:pt x="22" y="3"/>
                  </a:lnTo>
                  <a:lnTo>
                    <a:pt x="1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4" name="Freeform 302"/>
            <p:cNvSpPr>
              <a:spLocks/>
            </p:cNvSpPr>
            <p:nvPr/>
          </p:nvSpPr>
          <p:spPr bwMode="gray">
            <a:xfrm>
              <a:off x="4587875" y="3308350"/>
              <a:ext cx="20638" cy="39688"/>
            </a:xfrm>
            <a:custGeom>
              <a:avLst/>
              <a:gdLst>
                <a:gd name="T0" fmla="*/ 27723184 w 13"/>
                <a:gd name="T1" fmla="*/ 0 h 25"/>
                <a:gd name="T2" fmla="*/ 0 w 13"/>
                <a:gd name="T3" fmla="*/ 27722862 h 25"/>
                <a:gd name="T4" fmla="*/ 0 w 13"/>
                <a:gd name="T5" fmla="*/ 50403760 h 25"/>
                <a:gd name="T6" fmla="*/ 20161738 w 13"/>
                <a:gd name="T7" fmla="*/ 63005494 h 25"/>
                <a:gd name="T8" fmla="*/ 27723184 w 13"/>
                <a:gd name="T9" fmla="*/ 60484512 h 25"/>
                <a:gd name="T10" fmla="*/ 32763619 w 13"/>
                <a:gd name="T11" fmla="*/ 27722862 h 25"/>
                <a:gd name="T12" fmla="*/ 27723184 w 13"/>
                <a:gd name="T13" fmla="*/ 0 h 25"/>
                <a:gd name="T14" fmla="*/ 27723184 w 13"/>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5"/>
                <a:gd name="T26" fmla="*/ 13 w 13"/>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5">
                  <a:moveTo>
                    <a:pt x="11" y="0"/>
                  </a:moveTo>
                  <a:lnTo>
                    <a:pt x="0" y="11"/>
                  </a:lnTo>
                  <a:lnTo>
                    <a:pt x="0" y="20"/>
                  </a:lnTo>
                  <a:lnTo>
                    <a:pt x="8" y="25"/>
                  </a:lnTo>
                  <a:lnTo>
                    <a:pt x="11" y="24"/>
                  </a:lnTo>
                  <a:lnTo>
                    <a:pt x="13" y="11"/>
                  </a:lnTo>
                  <a:lnTo>
                    <a:pt x="11"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5" name="Freeform 303"/>
            <p:cNvSpPr>
              <a:spLocks/>
            </p:cNvSpPr>
            <p:nvPr/>
          </p:nvSpPr>
          <p:spPr bwMode="gray">
            <a:xfrm>
              <a:off x="4310063" y="3074988"/>
              <a:ext cx="258762" cy="236537"/>
            </a:xfrm>
            <a:custGeom>
              <a:avLst/>
              <a:gdLst>
                <a:gd name="T0" fmla="*/ 236894230 w 163"/>
                <a:gd name="T1" fmla="*/ 0 h 149"/>
                <a:gd name="T2" fmla="*/ 211692716 w 163"/>
                <a:gd name="T3" fmla="*/ 5040302 h 149"/>
                <a:gd name="T4" fmla="*/ 151209083 w 163"/>
                <a:gd name="T5" fmla="*/ 68043281 h 149"/>
                <a:gd name="T6" fmla="*/ 136088175 w 163"/>
                <a:gd name="T7" fmla="*/ 68043281 h 149"/>
                <a:gd name="T8" fmla="*/ 110886661 w 163"/>
                <a:gd name="T9" fmla="*/ 52922376 h 149"/>
                <a:gd name="T10" fmla="*/ 95765752 w 163"/>
                <a:gd name="T11" fmla="*/ 55443320 h 149"/>
                <a:gd name="T12" fmla="*/ 83164202 w 163"/>
                <a:gd name="T13" fmla="*/ 95765735 h 149"/>
                <a:gd name="T14" fmla="*/ 0 w 163"/>
                <a:gd name="T15" fmla="*/ 95765735 h 149"/>
                <a:gd name="T16" fmla="*/ 0 w 163"/>
                <a:gd name="T17" fmla="*/ 115926942 h 149"/>
                <a:gd name="T18" fmla="*/ 60483633 w 163"/>
                <a:gd name="T19" fmla="*/ 153728413 h 149"/>
                <a:gd name="T20" fmla="*/ 126007569 w 163"/>
                <a:gd name="T21" fmla="*/ 206652376 h 149"/>
                <a:gd name="T22" fmla="*/ 126007569 w 163"/>
                <a:gd name="T23" fmla="*/ 272176300 h 149"/>
                <a:gd name="T24" fmla="*/ 88204505 w 163"/>
                <a:gd name="T25" fmla="*/ 335179279 h 149"/>
                <a:gd name="T26" fmla="*/ 168849349 w 163"/>
                <a:gd name="T27" fmla="*/ 370461392 h 149"/>
                <a:gd name="T28" fmla="*/ 246974835 w 163"/>
                <a:gd name="T29" fmla="*/ 375501694 h 149"/>
                <a:gd name="T30" fmla="*/ 269655404 w 163"/>
                <a:gd name="T31" fmla="*/ 347780827 h 149"/>
                <a:gd name="T32" fmla="*/ 322579377 w 163"/>
                <a:gd name="T33" fmla="*/ 347780827 h 149"/>
                <a:gd name="T34" fmla="*/ 335179340 w 163"/>
                <a:gd name="T35" fmla="*/ 362901733 h 149"/>
                <a:gd name="T36" fmla="*/ 385582367 w 163"/>
                <a:gd name="T37" fmla="*/ 357861431 h 149"/>
                <a:gd name="T38" fmla="*/ 410783881 w 163"/>
                <a:gd name="T39" fmla="*/ 325098675 h 149"/>
                <a:gd name="T40" fmla="*/ 378022707 w 163"/>
                <a:gd name="T41" fmla="*/ 284776261 h 149"/>
                <a:gd name="T42" fmla="*/ 375501762 w 163"/>
                <a:gd name="T43" fmla="*/ 259574751 h 149"/>
                <a:gd name="T44" fmla="*/ 383063010 w 163"/>
                <a:gd name="T45" fmla="*/ 234373242 h 149"/>
                <a:gd name="T46" fmla="*/ 365421156 w 163"/>
                <a:gd name="T47" fmla="*/ 209171733 h 149"/>
                <a:gd name="T48" fmla="*/ 340219643 w 163"/>
                <a:gd name="T49" fmla="*/ 219252337 h 149"/>
                <a:gd name="T50" fmla="*/ 335179340 w 163"/>
                <a:gd name="T51" fmla="*/ 196571772 h 149"/>
                <a:gd name="T52" fmla="*/ 398183918 w 163"/>
                <a:gd name="T53" fmla="*/ 131047848 h 149"/>
                <a:gd name="T54" fmla="*/ 398183918 w 163"/>
                <a:gd name="T55" fmla="*/ 88204489 h 149"/>
                <a:gd name="T56" fmla="*/ 355340551 w 163"/>
                <a:gd name="T57" fmla="*/ 65523924 h 149"/>
                <a:gd name="T58" fmla="*/ 335179340 w 163"/>
                <a:gd name="T59" fmla="*/ 63002979 h 149"/>
                <a:gd name="T60" fmla="*/ 236894230 w 163"/>
                <a:gd name="T61" fmla="*/ 0 h 149"/>
                <a:gd name="T62" fmla="*/ 236894230 w 163"/>
                <a:gd name="T63" fmla="*/ 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149"/>
                <a:gd name="T98" fmla="*/ 163 w 163"/>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149">
                  <a:moveTo>
                    <a:pt x="94" y="0"/>
                  </a:moveTo>
                  <a:lnTo>
                    <a:pt x="84" y="2"/>
                  </a:lnTo>
                  <a:lnTo>
                    <a:pt x="60" y="27"/>
                  </a:lnTo>
                  <a:lnTo>
                    <a:pt x="54" y="27"/>
                  </a:lnTo>
                  <a:lnTo>
                    <a:pt x="44" y="21"/>
                  </a:lnTo>
                  <a:lnTo>
                    <a:pt x="38" y="22"/>
                  </a:lnTo>
                  <a:lnTo>
                    <a:pt x="33" y="38"/>
                  </a:lnTo>
                  <a:lnTo>
                    <a:pt x="0" y="38"/>
                  </a:lnTo>
                  <a:lnTo>
                    <a:pt x="0" y="46"/>
                  </a:lnTo>
                  <a:lnTo>
                    <a:pt x="24" y="61"/>
                  </a:lnTo>
                  <a:lnTo>
                    <a:pt x="50" y="82"/>
                  </a:lnTo>
                  <a:lnTo>
                    <a:pt x="50" y="108"/>
                  </a:lnTo>
                  <a:lnTo>
                    <a:pt x="35" y="133"/>
                  </a:lnTo>
                  <a:lnTo>
                    <a:pt x="67" y="147"/>
                  </a:lnTo>
                  <a:lnTo>
                    <a:pt x="98" y="149"/>
                  </a:lnTo>
                  <a:lnTo>
                    <a:pt x="107" y="138"/>
                  </a:lnTo>
                  <a:lnTo>
                    <a:pt x="128" y="138"/>
                  </a:lnTo>
                  <a:lnTo>
                    <a:pt x="133" y="144"/>
                  </a:lnTo>
                  <a:lnTo>
                    <a:pt x="153" y="142"/>
                  </a:lnTo>
                  <a:lnTo>
                    <a:pt x="163" y="129"/>
                  </a:lnTo>
                  <a:lnTo>
                    <a:pt x="150" y="113"/>
                  </a:lnTo>
                  <a:lnTo>
                    <a:pt x="149" y="103"/>
                  </a:lnTo>
                  <a:lnTo>
                    <a:pt x="152" y="93"/>
                  </a:lnTo>
                  <a:lnTo>
                    <a:pt x="145" y="83"/>
                  </a:lnTo>
                  <a:lnTo>
                    <a:pt x="135" y="87"/>
                  </a:lnTo>
                  <a:lnTo>
                    <a:pt x="133" y="78"/>
                  </a:lnTo>
                  <a:lnTo>
                    <a:pt x="158" y="52"/>
                  </a:lnTo>
                  <a:lnTo>
                    <a:pt x="158" y="35"/>
                  </a:lnTo>
                  <a:lnTo>
                    <a:pt x="141" y="26"/>
                  </a:lnTo>
                  <a:lnTo>
                    <a:pt x="133" y="25"/>
                  </a:lnTo>
                  <a:lnTo>
                    <a:pt x="9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6" name="Freeform 304"/>
            <p:cNvSpPr>
              <a:spLocks/>
            </p:cNvSpPr>
            <p:nvPr/>
          </p:nvSpPr>
          <p:spPr bwMode="gray">
            <a:xfrm>
              <a:off x="4473575" y="2987675"/>
              <a:ext cx="74613" cy="80963"/>
            </a:xfrm>
            <a:custGeom>
              <a:avLst/>
              <a:gdLst>
                <a:gd name="T0" fmla="*/ 105847272 w 47"/>
                <a:gd name="T1" fmla="*/ 0 h 51"/>
                <a:gd name="T2" fmla="*/ 47884083 w 47"/>
                <a:gd name="T3" fmla="*/ 30242062 h 51"/>
                <a:gd name="T4" fmla="*/ 60484155 w 47"/>
                <a:gd name="T5" fmla="*/ 40322749 h 51"/>
                <a:gd name="T6" fmla="*/ 60484155 w 47"/>
                <a:gd name="T7" fmla="*/ 68045433 h 51"/>
                <a:gd name="T8" fmla="*/ 47884083 w 47"/>
                <a:gd name="T9" fmla="*/ 65524467 h 51"/>
                <a:gd name="T10" fmla="*/ 32763045 w 47"/>
                <a:gd name="T11" fmla="*/ 45363093 h 51"/>
                <a:gd name="T12" fmla="*/ 0 w 47"/>
                <a:gd name="T13" fmla="*/ 98287494 h 51"/>
                <a:gd name="T14" fmla="*/ 52924430 w 47"/>
                <a:gd name="T15" fmla="*/ 108368182 h 51"/>
                <a:gd name="T16" fmla="*/ 70564848 w 47"/>
                <a:gd name="T17" fmla="*/ 128529556 h 51"/>
                <a:gd name="T18" fmla="*/ 83166507 w 47"/>
                <a:gd name="T19" fmla="*/ 128529556 h 51"/>
                <a:gd name="T20" fmla="*/ 88206854 w 47"/>
                <a:gd name="T21" fmla="*/ 85685842 h 51"/>
                <a:gd name="T22" fmla="*/ 118448931 w 47"/>
                <a:gd name="T23" fmla="*/ 68045433 h 51"/>
                <a:gd name="T24" fmla="*/ 105847272 w 47"/>
                <a:gd name="T25" fmla="*/ 0 h 51"/>
                <a:gd name="T26" fmla="*/ 105847272 w 47"/>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51"/>
                <a:gd name="T44" fmla="*/ 47 w 47"/>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51">
                  <a:moveTo>
                    <a:pt x="42" y="0"/>
                  </a:moveTo>
                  <a:lnTo>
                    <a:pt x="19" y="12"/>
                  </a:lnTo>
                  <a:lnTo>
                    <a:pt x="24" y="16"/>
                  </a:lnTo>
                  <a:lnTo>
                    <a:pt x="24" y="27"/>
                  </a:lnTo>
                  <a:lnTo>
                    <a:pt x="19" y="26"/>
                  </a:lnTo>
                  <a:lnTo>
                    <a:pt x="13" y="18"/>
                  </a:lnTo>
                  <a:lnTo>
                    <a:pt x="0" y="39"/>
                  </a:lnTo>
                  <a:lnTo>
                    <a:pt x="21" y="43"/>
                  </a:lnTo>
                  <a:lnTo>
                    <a:pt x="28" y="51"/>
                  </a:lnTo>
                  <a:lnTo>
                    <a:pt x="33" y="51"/>
                  </a:lnTo>
                  <a:lnTo>
                    <a:pt x="35" y="34"/>
                  </a:lnTo>
                  <a:lnTo>
                    <a:pt x="47" y="27"/>
                  </a:lnTo>
                  <a:lnTo>
                    <a:pt x="4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7" name="Freeform 305"/>
            <p:cNvSpPr>
              <a:spLocks/>
            </p:cNvSpPr>
            <p:nvPr/>
          </p:nvSpPr>
          <p:spPr bwMode="gray">
            <a:xfrm>
              <a:off x="4465638" y="3055938"/>
              <a:ext cx="73025" cy="53975"/>
            </a:xfrm>
            <a:custGeom>
              <a:avLst/>
              <a:gdLst>
                <a:gd name="T0" fmla="*/ 7559675 w 46"/>
                <a:gd name="T1" fmla="*/ 0 h 34"/>
                <a:gd name="T2" fmla="*/ 0 w 46"/>
                <a:gd name="T3" fmla="*/ 20161250 h 34"/>
                <a:gd name="T4" fmla="*/ 88206263 w 46"/>
                <a:gd name="T5" fmla="*/ 78124050 h 34"/>
                <a:gd name="T6" fmla="*/ 115927188 w 46"/>
                <a:gd name="T7" fmla="*/ 85685313 h 34"/>
                <a:gd name="T8" fmla="*/ 115927188 w 46"/>
                <a:gd name="T9" fmla="*/ 60483750 h 34"/>
                <a:gd name="T10" fmla="*/ 95765938 w 46"/>
                <a:gd name="T11" fmla="*/ 32761238 h 34"/>
                <a:gd name="T12" fmla="*/ 78124050 w 46"/>
                <a:gd name="T13" fmla="*/ 32761238 h 34"/>
                <a:gd name="T14" fmla="*/ 60483750 w 46"/>
                <a:gd name="T15" fmla="*/ 10080625 h 34"/>
                <a:gd name="T16" fmla="*/ 7559675 w 46"/>
                <a:gd name="T17" fmla="*/ 0 h 34"/>
                <a:gd name="T18" fmla="*/ 7559675 w 46"/>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4"/>
                <a:gd name="T32" fmla="*/ 46 w 46"/>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4">
                  <a:moveTo>
                    <a:pt x="3" y="0"/>
                  </a:moveTo>
                  <a:lnTo>
                    <a:pt x="0" y="8"/>
                  </a:lnTo>
                  <a:lnTo>
                    <a:pt x="35" y="31"/>
                  </a:lnTo>
                  <a:lnTo>
                    <a:pt x="46" y="34"/>
                  </a:lnTo>
                  <a:lnTo>
                    <a:pt x="46" y="24"/>
                  </a:lnTo>
                  <a:lnTo>
                    <a:pt x="38" y="13"/>
                  </a:lnTo>
                  <a:lnTo>
                    <a:pt x="31" y="13"/>
                  </a:lnTo>
                  <a:lnTo>
                    <a:pt x="24" y="4"/>
                  </a:lnTo>
                  <a:lnTo>
                    <a:pt x="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8" name="Freeform 306"/>
            <p:cNvSpPr>
              <a:spLocks/>
            </p:cNvSpPr>
            <p:nvPr/>
          </p:nvSpPr>
          <p:spPr bwMode="gray">
            <a:xfrm>
              <a:off x="4532313" y="2954338"/>
              <a:ext cx="179387" cy="222250"/>
            </a:xfrm>
            <a:custGeom>
              <a:avLst/>
              <a:gdLst>
                <a:gd name="T0" fmla="*/ 25201492 w 113"/>
                <a:gd name="T1" fmla="*/ 45362813 h 140"/>
                <a:gd name="T2" fmla="*/ 75604477 w 113"/>
                <a:gd name="T3" fmla="*/ 40322500 h 140"/>
                <a:gd name="T4" fmla="*/ 75604477 w 113"/>
                <a:gd name="T5" fmla="*/ 7559675 h 140"/>
                <a:gd name="T6" fmla="*/ 115926864 w 113"/>
                <a:gd name="T7" fmla="*/ 0 h 140"/>
                <a:gd name="T8" fmla="*/ 133567115 w 113"/>
                <a:gd name="T9" fmla="*/ 22680613 h 140"/>
                <a:gd name="T10" fmla="*/ 158768607 w 113"/>
                <a:gd name="T11" fmla="*/ 22680613 h 140"/>
                <a:gd name="T12" fmla="*/ 194050697 w 113"/>
                <a:gd name="T13" fmla="*/ 10080625 h 140"/>
                <a:gd name="T14" fmla="*/ 226813430 w 113"/>
                <a:gd name="T15" fmla="*/ 17640300 h 140"/>
                <a:gd name="T16" fmla="*/ 252014923 w 113"/>
                <a:gd name="T17" fmla="*/ 42843450 h 140"/>
                <a:gd name="T18" fmla="*/ 257055221 w 113"/>
                <a:gd name="T19" fmla="*/ 131048125 h 140"/>
                <a:gd name="T20" fmla="*/ 284776069 w 113"/>
                <a:gd name="T21" fmla="*/ 171370625 h 140"/>
                <a:gd name="T22" fmla="*/ 249493980 w 113"/>
                <a:gd name="T23" fmla="*/ 173891575 h 140"/>
                <a:gd name="T24" fmla="*/ 186491043 w 113"/>
                <a:gd name="T25" fmla="*/ 214212488 h 140"/>
                <a:gd name="T26" fmla="*/ 194050697 w 113"/>
                <a:gd name="T27" fmla="*/ 226814063 h 140"/>
                <a:gd name="T28" fmla="*/ 246974624 w 113"/>
                <a:gd name="T29" fmla="*/ 277217188 h 140"/>
                <a:gd name="T30" fmla="*/ 241934326 w 113"/>
                <a:gd name="T31" fmla="*/ 302418750 h 140"/>
                <a:gd name="T32" fmla="*/ 194050697 w 113"/>
                <a:gd name="T33" fmla="*/ 330141263 h 140"/>
                <a:gd name="T34" fmla="*/ 143647712 w 113"/>
                <a:gd name="T35" fmla="*/ 330141263 h 140"/>
                <a:gd name="T36" fmla="*/ 133567115 w 113"/>
                <a:gd name="T37" fmla="*/ 352821875 h 140"/>
                <a:gd name="T38" fmla="*/ 108365623 w 113"/>
                <a:gd name="T39" fmla="*/ 352821875 h 140"/>
                <a:gd name="T40" fmla="*/ 98285026 w 113"/>
                <a:gd name="T41" fmla="*/ 330141263 h 140"/>
                <a:gd name="T42" fmla="*/ 55443283 w 113"/>
                <a:gd name="T43" fmla="*/ 320059050 h 140"/>
                <a:gd name="T44" fmla="*/ 55443283 w 113"/>
                <a:gd name="T45" fmla="*/ 277217188 h 140"/>
                <a:gd name="T46" fmla="*/ 20161194 w 113"/>
                <a:gd name="T47" fmla="*/ 249494675 h 140"/>
                <a:gd name="T48" fmla="*/ 22680549 w 113"/>
                <a:gd name="T49" fmla="*/ 221773750 h 140"/>
                <a:gd name="T50" fmla="*/ 0 w 113"/>
                <a:gd name="T51" fmla="*/ 189010925 h 140"/>
                <a:gd name="T52" fmla="*/ 5040298 w 113"/>
                <a:gd name="T53" fmla="*/ 146169063 h 140"/>
                <a:gd name="T54" fmla="*/ 37801445 w 113"/>
                <a:gd name="T55" fmla="*/ 128527175 h 140"/>
                <a:gd name="T56" fmla="*/ 25201492 w 113"/>
                <a:gd name="T57" fmla="*/ 45362813 h 140"/>
                <a:gd name="T58" fmla="*/ 25201492 w 113"/>
                <a:gd name="T59" fmla="*/ 45362813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3"/>
                <a:gd name="T91" fmla="*/ 0 h 140"/>
                <a:gd name="T92" fmla="*/ 113 w 113"/>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3" h="140">
                  <a:moveTo>
                    <a:pt x="10" y="18"/>
                  </a:moveTo>
                  <a:lnTo>
                    <a:pt x="30" y="16"/>
                  </a:lnTo>
                  <a:lnTo>
                    <a:pt x="30" y="3"/>
                  </a:lnTo>
                  <a:lnTo>
                    <a:pt x="46" y="0"/>
                  </a:lnTo>
                  <a:lnTo>
                    <a:pt x="53" y="9"/>
                  </a:lnTo>
                  <a:lnTo>
                    <a:pt x="63" y="9"/>
                  </a:lnTo>
                  <a:lnTo>
                    <a:pt x="77" y="4"/>
                  </a:lnTo>
                  <a:lnTo>
                    <a:pt x="90" y="7"/>
                  </a:lnTo>
                  <a:lnTo>
                    <a:pt x="100" y="17"/>
                  </a:lnTo>
                  <a:lnTo>
                    <a:pt x="102" y="52"/>
                  </a:lnTo>
                  <a:lnTo>
                    <a:pt x="113" y="68"/>
                  </a:lnTo>
                  <a:lnTo>
                    <a:pt x="99" y="69"/>
                  </a:lnTo>
                  <a:lnTo>
                    <a:pt x="74" y="85"/>
                  </a:lnTo>
                  <a:lnTo>
                    <a:pt x="77" y="90"/>
                  </a:lnTo>
                  <a:lnTo>
                    <a:pt x="98" y="110"/>
                  </a:lnTo>
                  <a:lnTo>
                    <a:pt x="96" y="120"/>
                  </a:lnTo>
                  <a:lnTo>
                    <a:pt x="77" y="131"/>
                  </a:lnTo>
                  <a:lnTo>
                    <a:pt x="57" y="131"/>
                  </a:lnTo>
                  <a:lnTo>
                    <a:pt x="53" y="140"/>
                  </a:lnTo>
                  <a:lnTo>
                    <a:pt x="43" y="140"/>
                  </a:lnTo>
                  <a:lnTo>
                    <a:pt x="39" y="131"/>
                  </a:lnTo>
                  <a:lnTo>
                    <a:pt x="22" y="127"/>
                  </a:lnTo>
                  <a:lnTo>
                    <a:pt x="22" y="110"/>
                  </a:lnTo>
                  <a:lnTo>
                    <a:pt x="8" y="99"/>
                  </a:lnTo>
                  <a:lnTo>
                    <a:pt x="9" y="88"/>
                  </a:lnTo>
                  <a:lnTo>
                    <a:pt x="0" y="75"/>
                  </a:lnTo>
                  <a:lnTo>
                    <a:pt x="2" y="58"/>
                  </a:lnTo>
                  <a:lnTo>
                    <a:pt x="15" y="51"/>
                  </a:lnTo>
                  <a:lnTo>
                    <a:pt x="10" y="1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59" name="Freeform 307"/>
            <p:cNvSpPr>
              <a:spLocks/>
            </p:cNvSpPr>
            <p:nvPr/>
          </p:nvSpPr>
          <p:spPr bwMode="gray">
            <a:xfrm>
              <a:off x="4560888" y="2847975"/>
              <a:ext cx="53975" cy="104775"/>
            </a:xfrm>
            <a:custGeom>
              <a:avLst/>
              <a:gdLst>
                <a:gd name="T0" fmla="*/ 55443438 w 34"/>
                <a:gd name="T1" fmla="*/ 0 h 66"/>
                <a:gd name="T2" fmla="*/ 0 w 34"/>
                <a:gd name="T3" fmla="*/ 60483750 h 66"/>
                <a:gd name="T4" fmla="*/ 0 w 34"/>
                <a:gd name="T5" fmla="*/ 100806250 h 66"/>
                <a:gd name="T6" fmla="*/ 22680613 w 34"/>
                <a:gd name="T7" fmla="*/ 166330313 h 66"/>
                <a:gd name="T8" fmla="*/ 63003113 w 34"/>
                <a:gd name="T9" fmla="*/ 158769050 h 66"/>
                <a:gd name="T10" fmla="*/ 60483750 w 34"/>
                <a:gd name="T11" fmla="*/ 105846563 h 66"/>
                <a:gd name="T12" fmla="*/ 85685313 w 34"/>
                <a:gd name="T13" fmla="*/ 73083738 h 66"/>
                <a:gd name="T14" fmla="*/ 85685313 w 34"/>
                <a:gd name="T15" fmla="*/ 50403125 h 66"/>
                <a:gd name="T16" fmla="*/ 65524063 w 34"/>
                <a:gd name="T17" fmla="*/ 0 h 66"/>
                <a:gd name="T18" fmla="*/ 55443438 w 34"/>
                <a:gd name="T19" fmla="*/ 0 h 66"/>
                <a:gd name="T20" fmla="*/ 55443438 w 34"/>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66"/>
                <a:gd name="T35" fmla="*/ 34 w 3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66">
                  <a:moveTo>
                    <a:pt x="22" y="0"/>
                  </a:moveTo>
                  <a:lnTo>
                    <a:pt x="0" y="24"/>
                  </a:lnTo>
                  <a:lnTo>
                    <a:pt x="0" y="40"/>
                  </a:lnTo>
                  <a:lnTo>
                    <a:pt x="9" y="66"/>
                  </a:lnTo>
                  <a:lnTo>
                    <a:pt x="25" y="63"/>
                  </a:lnTo>
                  <a:lnTo>
                    <a:pt x="24" y="42"/>
                  </a:lnTo>
                  <a:lnTo>
                    <a:pt x="34" y="29"/>
                  </a:lnTo>
                  <a:lnTo>
                    <a:pt x="34" y="20"/>
                  </a:lnTo>
                  <a:lnTo>
                    <a:pt x="26" y="0"/>
                  </a:lnTo>
                  <a:lnTo>
                    <a:pt x="2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0" name="Freeform 308"/>
            <p:cNvSpPr>
              <a:spLocks/>
            </p:cNvSpPr>
            <p:nvPr/>
          </p:nvSpPr>
          <p:spPr bwMode="gray">
            <a:xfrm>
              <a:off x="4616450" y="2914650"/>
              <a:ext cx="26988" cy="25400"/>
            </a:xfrm>
            <a:custGeom>
              <a:avLst/>
              <a:gdLst>
                <a:gd name="T0" fmla="*/ 30242435 w 17"/>
                <a:gd name="T1" fmla="*/ 0 h 16"/>
                <a:gd name="T2" fmla="*/ 17642214 w 17"/>
                <a:gd name="T3" fmla="*/ 0 h 16"/>
                <a:gd name="T4" fmla="*/ 0 w 17"/>
                <a:gd name="T5" fmla="*/ 17640300 h 16"/>
                <a:gd name="T6" fmla="*/ 5040406 w 17"/>
                <a:gd name="T7" fmla="*/ 40322500 h 16"/>
                <a:gd name="T8" fmla="*/ 40323247 w 17"/>
                <a:gd name="T9" fmla="*/ 40322500 h 16"/>
                <a:gd name="T10" fmla="*/ 42844244 w 17"/>
                <a:gd name="T11" fmla="*/ 15120938 h 16"/>
                <a:gd name="T12" fmla="*/ 30242435 w 17"/>
                <a:gd name="T13" fmla="*/ 0 h 16"/>
                <a:gd name="T14" fmla="*/ 30242435 w 17"/>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6"/>
                <a:gd name="T26" fmla="*/ 17 w 1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6">
                  <a:moveTo>
                    <a:pt x="12" y="0"/>
                  </a:moveTo>
                  <a:lnTo>
                    <a:pt x="7" y="0"/>
                  </a:lnTo>
                  <a:lnTo>
                    <a:pt x="0" y="7"/>
                  </a:lnTo>
                  <a:lnTo>
                    <a:pt x="2" y="16"/>
                  </a:lnTo>
                  <a:lnTo>
                    <a:pt x="16" y="16"/>
                  </a:lnTo>
                  <a:lnTo>
                    <a:pt x="17" y="6"/>
                  </a:lnTo>
                  <a:lnTo>
                    <a:pt x="1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1" name="Freeform 309"/>
            <p:cNvSpPr>
              <a:spLocks/>
            </p:cNvSpPr>
            <p:nvPr/>
          </p:nvSpPr>
          <p:spPr bwMode="gray">
            <a:xfrm>
              <a:off x="4757738" y="2838450"/>
              <a:ext cx="25400" cy="33338"/>
            </a:xfrm>
            <a:custGeom>
              <a:avLst/>
              <a:gdLst>
                <a:gd name="T0" fmla="*/ 30241875 w 16"/>
                <a:gd name="T1" fmla="*/ 0 h 21"/>
                <a:gd name="T2" fmla="*/ 0 w 16"/>
                <a:gd name="T3" fmla="*/ 20161552 h 21"/>
                <a:gd name="T4" fmla="*/ 17640300 w 16"/>
                <a:gd name="T5" fmla="*/ 52924869 h 21"/>
                <a:gd name="T6" fmla="*/ 40322500 w 16"/>
                <a:gd name="T7" fmla="*/ 30242329 h 21"/>
                <a:gd name="T8" fmla="*/ 30241875 w 16"/>
                <a:gd name="T9" fmla="*/ 0 h 21"/>
                <a:gd name="T10" fmla="*/ 30241875 w 16"/>
                <a:gd name="T11" fmla="*/ 0 h 21"/>
                <a:gd name="T12" fmla="*/ 0 60000 65536"/>
                <a:gd name="T13" fmla="*/ 0 60000 65536"/>
                <a:gd name="T14" fmla="*/ 0 60000 65536"/>
                <a:gd name="T15" fmla="*/ 0 60000 65536"/>
                <a:gd name="T16" fmla="*/ 0 60000 65536"/>
                <a:gd name="T17" fmla="*/ 0 60000 65536"/>
                <a:gd name="T18" fmla="*/ 0 w 16"/>
                <a:gd name="T19" fmla="*/ 0 h 21"/>
                <a:gd name="T20" fmla="*/ 16 w 16"/>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6" h="21">
                  <a:moveTo>
                    <a:pt x="12" y="0"/>
                  </a:moveTo>
                  <a:lnTo>
                    <a:pt x="0" y="8"/>
                  </a:lnTo>
                  <a:lnTo>
                    <a:pt x="7" y="21"/>
                  </a:lnTo>
                  <a:lnTo>
                    <a:pt x="16" y="12"/>
                  </a:lnTo>
                  <a:lnTo>
                    <a:pt x="1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2" name="Freeform 310"/>
            <p:cNvSpPr>
              <a:spLocks/>
            </p:cNvSpPr>
            <p:nvPr/>
          </p:nvSpPr>
          <p:spPr bwMode="gray">
            <a:xfrm>
              <a:off x="4527550" y="3162300"/>
              <a:ext cx="93663" cy="61913"/>
            </a:xfrm>
            <a:custGeom>
              <a:avLst/>
              <a:gdLst>
                <a:gd name="T0" fmla="*/ 55443733 w 59"/>
                <a:gd name="T1" fmla="*/ 0 h 39"/>
                <a:gd name="T2" fmla="*/ 0 w 59"/>
                <a:gd name="T3" fmla="*/ 63005209 h 39"/>
                <a:gd name="T4" fmla="*/ 0 w 59"/>
                <a:gd name="T5" fmla="*/ 68045562 h 39"/>
                <a:gd name="T6" fmla="*/ 27722660 w 59"/>
                <a:gd name="T7" fmla="*/ 63005209 h 39"/>
                <a:gd name="T8" fmla="*/ 45363055 w 59"/>
                <a:gd name="T9" fmla="*/ 90726358 h 39"/>
                <a:gd name="T10" fmla="*/ 83166394 w 59"/>
                <a:gd name="T11" fmla="*/ 78126268 h 39"/>
                <a:gd name="T12" fmla="*/ 105847128 w 59"/>
                <a:gd name="T13" fmla="*/ 98287681 h 39"/>
                <a:gd name="T14" fmla="*/ 115927806 w 59"/>
                <a:gd name="T15" fmla="*/ 90726358 h 39"/>
                <a:gd name="T16" fmla="*/ 148690806 w 59"/>
                <a:gd name="T17" fmla="*/ 42843796 h 39"/>
                <a:gd name="T18" fmla="*/ 138610127 w 59"/>
                <a:gd name="T19" fmla="*/ 35282472 h 39"/>
                <a:gd name="T20" fmla="*/ 108368091 w 59"/>
                <a:gd name="T21" fmla="*/ 35282472 h 39"/>
                <a:gd name="T22" fmla="*/ 95766449 w 59"/>
                <a:gd name="T23" fmla="*/ 5040353 h 39"/>
                <a:gd name="T24" fmla="*/ 55443733 w 59"/>
                <a:gd name="T25" fmla="*/ 0 h 39"/>
                <a:gd name="T26" fmla="*/ 55443733 w 59"/>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39"/>
                <a:gd name="T44" fmla="*/ 59 w 5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39">
                  <a:moveTo>
                    <a:pt x="22" y="0"/>
                  </a:moveTo>
                  <a:lnTo>
                    <a:pt x="0" y="25"/>
                  </a:lnTo>
                  <a:lnTo>
                    <a:pt x="0" y="27"/>
                  </a:lnTo>
                  <a:lnTo>
                    <a:pt x="11" y="25"/>
                  </a:lnTo>
                  <a:lnTo>
                    <a:pt x="18" y="36"/>
                  </a:lnTo>
                  <a:lnTo>
                    <a:pt x="33" y="31"/>
                  </a:lnTo>
                  <a:lnTo>
                    <a:pt x="42" y="39"/>
                  </a:lnTo>
                  <a:lnTo>
                    <a:pt x="46" y="36"/>
                  </a:lnTo>
                  <a:lnTo>
                    <a:pt x="59" y="17"/>
                  </a:lnTo>
                  <a:lnTo>
                    <a:pt x="55" y="14"/>
                  </a:lnTo>
                  <a:lnTo>
                    <a:pt x="43" y="14"/>
                  </a:lnTo>
                  <a:lnTo>
                    <a:pt x="38" y="2"/>
                  </a:lnTo>
                  <a:lnTo>
                    <a:pt x="22"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3" name="Freeform 311"/>
            <p:cNvSpPr>
              <a:spLocks/>
            </p:cNvSpPr>
            <p:nvPr/>
          </p:nvSpPr>
          <p:spPr bwMode="gray">
            <a:xfrm>
              <a:off x="4659313" y="3067050"/>
              <a:ext cx="125412" cy="71438"/>
            </a:xfrm>
            <a:custGeom>
              <a:avLst/>
              <a:gdLst>
                <a:gd name="T0" fmla="*/ 55443216 w 79"/>
                <a:gd name="T1" fmla="*/ 90726260 h 45"/>
                <a:gd name="T2" fmla="*/ 90725263 w 79"/>
                <a:gd name="T3" fmla="*/ 90726260 h 45"/>
                <a:gd name="T4" fmla="*/ 110886433 w 79"/>
                <a:gd name="T5" fmla="*/ 90726260 h 45"/>
                <a:gd name="T6" fmla="*/ 143647540 w 79"/>
                <a:gd name="T7" fmla="*/ 113408619 h 45"/>
                <a:gd name="T8" fmla="*/ 199090756 w 79"/>
                <a:gd name="T9" fmla="*/ 65524521 h 45"/>
                <a:gd name="T10" fmla="*/ 143647540 w 79"/>
                <a:gd name="T11" fmla="*/ 25201739 h 45"/>
                <a:gd name="T12" fmla="*/ 88204323 w 79"/>
                <a:gd name="T13" fmla="*/ 0 h 45"/>
                <a:gd name="T14" fmla="*/ 50402924 w 79"/>
                <a:gd name="T15" fmla="*/ 5040348 h 45"/>
                <a:gd name="T16" fmla="*/ 0 w 79"/>
                <a:gd name="T17" fmla="*/ 37803402 h 45"/>
                <a:gd name="T18" fmla="*/ 55443216 w 79"/>
                <a:gd name="T19" fmla="*/ 90726260 h 45"/>
                <a:gd name="T20" fmla="*/ 55443216 w 79"/>
                <a:gd name="T21" fmla="*/ 9072626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45"/>
                <a:gd name="T35" fmla="*/ 79 w 79"/>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45">
                  <a:moveTo>
                    <a:pt x="22" y="36"/>
                  </a:moveTo>
                  <a:lnTo>
                    <a:pt x="36" y="36"/>
                  </a:lnTo>
                  <a:lnTo>
                    <a:pt x="44" y="36"/>
                  </a:lnTo>
                  <a:lnTo>
                    <a:pt x="57" y="45"/>
                  </a:lnTo>
                  <a:lnTo>
                    <a:pt x="79" y="26"/>
                  </a:lnTo>
                  <a:lnTo>
                    <a:pt x="57" y="10"/>
                  </a:lnTo>
                  <a:lnTo>
                    <a:pt x="35" y="0"/>
                  </a:lnTo>
                  <a:lnTo>
                    <a:pt x="20" y="2"/>
                  </a:lnTo>
                  <a:lnTo>
                    <a:pt x="0" y="15"/>
                  </a:lnTo>
                  <a:lnTo>
                    <a:pt x="22" y="3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4" name="Freeform 312"/>
            <p:cNvSpPr>
              <a:spLocks/>
            </p:cNvSpPr>
            <p:nvPr/>
          </p:nvSpPr>
          <p:spPr bwMode="gray">
            <a:xfrm>
              <a:off x="4754563" y="3111500"/>
              <a:ext cx="115887" cy="46038"/>
            </a:xfrm>
            <a:custGeom>
              <a:avLst/>
              <a:gdLst>
                <a:gd name="T0" fmla="*/ 0 w 73"/>
                <a:gd name="T1" fmla="*/ 50403672 h 29"/>
                <a:gd name="T2" fmla="*/ 10080582 w 73"/>
                <a:gd name="T3" fmla="*/ 60484407 h 29"/>
                <a:gd name="T4" fmla="*/ 10080582 w 73"/>
                <a:gd name="T5" fmla="*/ 73086119 h 29"/>
                <a:gd name="T6" fmla="*/ 110886397 w 73"/>
                <a:gd name="T7" fmla="*/ 70565141 h 29"/>
                <a:gd name="T8" fmla="*/ 183969819 w 73"/>
                <a:gd name="T9" fmla="*/ 40322938 h 29"/>
                <a:gd name="T10" fmla="*/ 183969819 w 73"/>
                <a:gd name="T11" fmla="*/ 7561345 h 29"/>
                <a:gd name="T12" fmla="*/ 171369886 w 73"/>
                <a:gd name="T13" fmla="*/ 15121102 h 29"/>
                <a:gd name="T14" fmla="*/ 151208723 w 73"/>
                <a:gd name="T15" fmla="*/ 0 h 29"/>
                <a:gd name="T16" fmla="*/ 136087850 w 73"/>
                <a:gd name="T17" fmla="*/ 0 h 29"/>
                <a:gd name="T18" fmla="*/ 103325167 w 73"/>
                <a:gd name="T19" fmla="*/ 15121102 h 29"/>
                <a:gd name="T20" fmla="*/ 57962550 w 73"/>
                <a:gd name="T21" fmla="*/ 5040367 h 29"/>
                <a:gd name="T22" fmla="*/ 0 w 73"/>
                <a:gd name="T23" fmla="*/ 50403672 h 29"/>
                <a:gd name="T24" fmla="*/ 0 w 73"/>
                <a:gd name="T25" fmla="*/ 50403672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29"/>
                <a:gd name="T41" fmla="*/ 73 w 7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29">
                  <a:moveTo>
                    <a:pt x="0" y="20"/>
                  </a:moveTo>
                  <a:lnTo>
                    <a:pt x="4" y="24"/>
                  </a:lnTo>
                  <a:lnTo>
                    <a:pt x="4" y="29"/>
                  </a:lnTo>
                  <a:lnTo>
                    <a:pt x="44" y="28"/>
                  </a:lnTo>
                  <a:lnTo>
                    <a:pt x="73" y="16"/>
                  </a:lnTo>
                  <a:lnTo>
                    <a:pt x="73" y="3"/>
                  </a:lnTo>
                  <a:lnTo>
                    <a:pt x="68" y="6"/>
                  </a:lnTo>
                  <a:lnTo>
                    <a:pt x="60" y="0"/>
                  </a:lnTo>
                  <a:lnTo>
                    <a:pt x="54" y="0"/>
                  </a:lnTo>
                  <a:lnTo>
                    <a:pt x="41" y="6"/>
                  </a:lnTo>
                  <a:lnTo>
                    <a:pt x="23" y="2"/>
                  </a:lnTo>
                  <a:lnTo>
                    <a:pt x="0" y="2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5" name="Freeform 313"/>
            <p:cNvSpPr>
              <a:spLocks/>
            </p:cNvSpPr>
            <p:nvPr/>
          </p:nvSpPr>
          <p:spPr bwMode="gray">
            <a:xfrm>
              <a:off x="4622800" y="3130550"/>
              <a:ext cx="131763" cy="68263"/>
            </a:xfrm>
            <a:custGeom>
              <a:avLst/>
              <a:gdLst>
                <a:gd name="T0" fmla="*/ 7561291 w 83"/>
                <a:gd name="T1" fmla="*/ 60484193 h 43"/>
                <a:gd name="T2" fmla="*/ 0 w 83"/>
                <a:gd name="T3" fmla="*/ 78126210 h 43"/>
                <a:gd name="T4" fmla="*/ 7561291 w 83"/>
                <a:gd name="T5" fmla="*/ 93247258 h 43"/>
                <a:gd name="T6" fmla="*/ 37803281 w 83"/>
                <a:gd name="T7" fmla="*/ 85685940 h 43"/>
                <a:gd name="T8" fmla="*/ 63004939 w 83"/>
                <a:gd name="T9" fmla="*/ 85685940 h 43"/>
                <a:gd name="T10" fmla="*/ 93246929 w 83"/>
                <a:gd name="T11" fmla="*/ 108368306 h 43"/>
                <a:gd name="T12" fmla="*/ 151209949 w 83"/>
                <a:gd name="T13" fmla="*/ 98287607 h 43"/>
                <a:gd name="T14" fmla="*/ 199093893 w 83"/>
                <a:gd name="T15" fmla="*/ 73085860 h 43"/>
                <a:gd name="T16" fmla="*/ 209174556 w 83"/>
                <a:gd name="T17" fmla="*/ 52924463 h 43"/>
                <a:gd name="T18" fmla="*/ 204134225 w 83"/>
                <a:gd name="T19" fmla="*/ 30242097 h 43"/>
                <a:gd name="T20" fmla="*/ 166330944 w 83"/>
                <a:gd name="T21" fmla="*/ 0 h 43"/>
                <a:gd name="T22" fmla="*/ 113408255 w 83"/>
                <a:gd name="T23" fmla="*/ 0 h 43"/>
                <a:gd name="T24" fmla="*/ 108367924 w 83"/>
                <a:gd name="T25" fmla="*/ 32763065 h 43"/>
                <a:gd name="T26" fmla="*/ 52924276 w 83"/>
                <a:gd name="T27" fmla="*/ 60484193 h 43"/>
                <a:gd name="T28" fmla="*/ 7561291 w 83"/>
                <a:gd name="T29" fmla="*/ 60484193 h 43"/>
                <a:gd name="T30" fmla="*/ 7561291 w 83"/>
                <a:gd name="T31" fmla="*/ 60484193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43"/>
                <a:gd name="T50" fmla="*/ 83 w 8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43">
                  <a:moveTo>
                    <a:pt x="3" y="24"/>
                  </a:moveTo>
                  <a:lnTo>
                    <a:pt x="0" y="31"/>
                  </a:lnTo>
                  <a:lnTo>
                    <a:pt x="3" y="37"/>
                  </a:lnTo>
                  <a:lnTo>
                    <a:pt x="15" y="34"/>
                  </a:lnTo>
                  <a:lnTo>
                    <a:pt x="25" y="34"/>
                  </a:lnTo>
                  <a:lnTo>
                    <a:pt x="37" y="43"/>
                  </a:lnTo>
                  <a:lnTo>
                    <a:pt x="60" y="39"/>
                  </a:lnTo>
                  <a:lnTo>
                    <a:pt x="79" y="29"/>
                  </a:lnTo>
                  <a:lnTo>
                    <a:pt x="83" y="21"/>
                  </a:lnTo>
                  <a:lnTo>
                    <a:pt x="81" y="12"/>
                  </a:lnTo>
                  <a:lnTo>
                    <a:pt x="66" y="0"/>
                  </a:lnTo>
                  <a:lnTo>
                    <a:pt x="45" y="0"/>
                  </a:lnTo>
                  <a:lnTo>
                    <a:pt x="43" y="13"/>
                  </a:lnTo>
                  <a:lnTo>
                    <a:pt x="21" y="24"/>
                  </a:lnTo>
                  <a:lnTo>
                    <a:pt x="3" y="2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6" name="Freeform 314"/>
            <p:cNvSpPr>
              <a:spLocks/>
            </p:cNvSpPr>
            <p:nvPr/>
          </p:nvSpPr>
          <p:spPr bwMode="gray">
            <a:xfrm>
              <a:off x="4751388" y="3141663"/>
              <a:ext cx="131762" cy="69850"/>
            </a:xfrm>
            <a:custGeom>
              <a:avLst/>
              <a:gdLst>
                <a:gd name="T0" fmla="*/ 17640233 w 83"/>
                <a:gd name="T1" fmla="*/ 35282188 h 44"/>
                <a:gd name="T2" fmla="*/ 0 w 83"/>
                <a:gd name="T3" fmla="*/ 60483750 h 44"/>
                <a:gd name="T4" fmla="*/ 5040293 w 83"/>
                <a:gd name="T5" fmla="*/ 98286888 h 44"/>
                <a:gd name="T6" fmla="*/ 27720820 w 83"/>
                <a:gd name="T7" fmla="*/ 108367513 h 44"/>
                <a:gd name="T8" fmla="*/ 103325220 w 83"/>
                <a:gd name="T9" fmla="*/ 110886875 h 44"/>
                <a:gd name="T10" fmla="*/ 204131088 w 83"/>
                <a:gd name="T11" fmla="*/ 22682200 h 44"/>
                <a:gd name="T12" fmla="*/ 209171381 w 83"/>
                <a:gd name="T13" fmla="*/ 2520950 h 44"/>
                <a:gd name="T14" fmla="*/ 194050501 w 83"/>
                <a:gd name="T15" fmla="*/ 0 h 44"/>
                <a:gd name="T16" fmla="*/ 118446101 w 83"/>
                <a:gd name="T17" fmla="*/ 32761238 h 44"/>
                <a:gd name="T18" fmla="*/ 17640233 w 83"/>
                <a:gd name="T19" fmla="*/ 35282188 h 44"/>
                <a:gd name="T20" fmla="*/ 17640233 w 83"/>
                <a:gd name="T21" fmla="*/ 35282188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44"/>
                <a:gd name="T35" fmla="*/ 83 w 8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44">
                  <a:moveTo>
                    <a:pt x="7" y="14"/>
                  </a:moveTo>
                  <a:lnTo>
                    <a:pt x="0" y="24"/>
                  </a:lnTo>
                  <a:lnTo>
                    <a:pt x="2" y="39"/>
                  </a:lnTo>
                  <a:lnTo>
                    <a:pt x="11" y="43"/>
                  </a:lnTo>
                  <a:lnTo>
                    <a:pt x="41" y="44"/>
                  </a:lnTo>
                  <a:lnTo>
                    <a:pt x="81" y="9"/>
                  </a:lnTo>
                  <a:lnTo>
                    <a:pt x="83" y="1"/>
                  </a:lnTo>
                  <a:lnTo>
                    <a:pt x="77" y="0"/>
                  </a:lnTo>
                  <a:lnTo>
                    <a:pt x="47" y="13"/>
                  </a:lnTo>
                  <a:lnTo>
                    <a:pt x="7" y="1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7" name="Freeform 315"/>
            <p:cNvSpPr>
              <a:spLocks/>
            </p:cNvSpPr>
            <p:nvPr/>
          </p:nvSpPr>
          <p:spPr bwMode="gray">
            <a:xfrm>
              <a:off x="4684713" y="3184525"/>
              <a:ext cx="60325" cy="44450"/>
            </a:xfrm>
            <a:custGeom>
              <a:avLst/>
              <a:gdLst>
                <a:gd name="T0" fmla="*/ 95765938 w 38"/>
                <a:gd name="T1" fmla="*/ 0 h 28"/>
                <a:gd name="T2" fmla="*/ 63003113 w 38"/>
                <a:gd name="T3" fmla="*/ 20161250 h 28"/>
                <a:gd name="T4" fmla="*/ 0 w 38"/>
                <a:gd name="T5" fmla="*/ 32762825 h 28"/>
                <a:gd name="T6" fmla="*/ 15120938 w 38"/>
                <a:gd name="T7" fmla="*/ 70564375 h 28"/>
                <a:gd name="T8" fmla="*/ 57962800 w 38"/>
                <a:gd name="T9" fmla="*/ 70564375 h 28"/>
                <a:gd name="T10" fmla="*/ 95765938 w 38"/>
                <a:gd name="T11" fmla="*/ 35282188 h 28"/>
                <a:gd name="T12" fmla="*/ 95765938 w 38"/>
                <a:gd name="T13" fmla="*/ 0 h 28"/>
                <a:gd name="T14" fmla="*/ 95765938 w 38"/>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8"/>
                <a:gd name="T26" fmla="*/ 38 w 3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8">
                  <a:moveTo>
                    <a:pt x="38" y="0"/>
                  </a:moveTo>
                  <a:lnTo>
                    <a:pt x="25" y="8"/>
                  </a:lnTo>
                  <a:lnTo>
                    <a:pt x="0" y="13"/>
                  </a:lnTo>
                  <a:lnTo>
                    <a:pt x="6" y="28"/>
                  </a:lnTo>
                  <a:lnTo>
                    <a:pt x="23" y="28"/>
                  </a:lnTo>
                  <a:lnTo>
                    <a:pt x="38" y="14"/>
                  </a:lnTo>
                  <a:lnTo>
                    <a:pt x="3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8" name="Freeform 316"/>
            <p:cNvSpPr>
              <a:spLocks/>
            </p:cNvSpPr>
            <p:nvPr/>
          </p:nvSpPr>
          <p:spPr bwMode="gray">
            <a:xfrm>
              <a:off x="4689475" y="3209925"/>
              <a:ext cx="114300" cy="104775"/>
            </a:xfrm>
            <a:custGeom>
              <a:avLst/>
              <a:gdLst>
                <a:gd name="T0" fmla="*/ 98285300 w 72"/>
                <a:gd name="T1" fmla="*/ 0 h 66"/>
                <a:gd name="T2" fmla="*/ 52922488 w 72"/>
                <a:gd name="T3" fmla="*/ 37801550 h 66"/>
                <a:gd name="T4" fmla="*/ 7559675 w 72"/>
                <a:gd name="T5" fmla="*/ 37801550 h 66"/>
                <a:gd name="T6" fmla="*/ 0 w 72"/>
                <a:gd name="T7" fmla="*/ 70564375 h 66"/>
                <a:gd name="T8" fmla="*/ 22682200 w 72"/>
                <a:gd name="T9" fmla="*/ 78124050 h 66"/>
                <a:gd name="T10" fmla="*/ 32761238 w 72"/>
                <a:gd name="T11" fmla="*/ 63003113 h 66"/>
                <a:gd name="T12" fmla="*/ 50403125 w 72"/>
                <a:gd name="T13" fmla="*/ 78124050 h 66"/>
                <a:gd name="T14" fmla="*/ 63003113 w 72"/>
                <a:gd name="T15" fmla="*/ 123486863 h 66"/>
                <a:gd name="T16" fmla="*/ 158769050 w 72"/>
                <a:gd name="T17" fmla="*/ 166330313 h 66"/>
                <a:gd name="T18" fmla="*/ 163810950 w 72"/>
                <a:gd name="T19" fmla="*/ 156249688 h 66"/>
                <a:gd name="T20" fmla="*/ 73083738 w 72"/>
                <a:gd name="T21" fmla="*/ 57962800 h 66"/>
                <a:gd name="T22" fmla="*/ 83165950 w 72"/>
                <a:gd name="T23" fmla="*/ 42841863 h 66"/>
                <a:gd name="T24" fmla="*/ 171370625 w 72"/>
                <a:gd name="T25" fmla="*/ 37801550 h 66"/>
                <a:gd name="T26" fmla="*/ 181451250 w 72"/>
                <a:gd name="T27" fmla="*/ 10080625 h 66"/>
                <a:gd name="T28" fmla="*/ 120967500 w 72"/>
                <a:gd name="T29" fmla="*/ 12599988 h 66"/>
                <a:gd name="T30" fmla="*/ 98285300 w 72"/>
                <a:gd name="T31" fmla="*/ 0 h 66"/>
                <a:gd name="T32" fmla="*/ 98285300 w 72"/>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66"/>
                <a:gd name="T53" fmla="*/ 72 w 7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66">
                  <a:moveTo>
                    <a:pt x="39" y="0"/>
                  </a:moveTo>
                  <a:lnTo>
                    <a:pt x="21" y="15"/>
                  </a:lnTo>
                  <a:lnTo>
                    <a:pt x="3" y="15"/>
                  </a:lnTo>
                  <a:lnTo>
                    <a:pt x="0" y="28"/>
                  </a:lnTo>
                  <a:lnTo>
                    <a:pt x="9" y="31"/>
                  </a:lnTo>
                  <a:lnTo>
                    <a:pt x="13" y="25"/>
                  </a:lnTo>
                  <a:lnTo>
                    <a:pt x="20" y="31"/>
                  </a:lnTo>
                  <a:lnTo>
                    <a:pt x="25" y="49"/>
                  </a:lnTo>
                  <a:lnTo>
                    <a:pt x="63" y="66"/>
                  </a:lnTo>
                  <a:lnTo>
                    <a:pt x="65" y="62"/>
                  </a:lnTo>
                  <a:lnTo>
                    <a:pt x="29" y="23"/>
                  </a:lnTo>
                  <a:lnTo>
                    <a:pt x="33" y="17"/>
                  </a:lnTo>
                  <a:lnTo>
                    <a:pt x="68" y="15"/>
                  </a:lnTo>
                  <a:lnTo>
                    <a:pt x="72" y="4"/>
                  </a:lnTo>
                  <a:lnTo>
                    <a:pt x="48" y="5"/>
                  </a:lnTo>
                  <a:lnTo>
                    <a:pt x="39"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69" name="Freeform 317"/>
            <p:cNvSpPr>
              <a:spLocks/>
            </p:cNvSpPr>
            <p:nvPr/>
          </p:nvSpPr>
          <p:spPr bwMode="gray">
            <a:xfrm>
              <a:off x="4743450" y="3240088"/>
              <a:ext cx="74613" cy="65087"/>
            </a:xfrm>
            <a:custGeom>
              <a:avLst/>
              <a:gdLst>
                <a:gd name="T0" fmla="*/ 2520967 w 47"/>
                <a:gd name="T1" fmla="*/ 5040274 h 41"/>
                <a:gd name="T2" fmla="*/ 0 w 47"/>
                <a:gd name="T3" fmla="*/ 10080548 h 41"/>
                <a:gd name="T4" fmla="*/ 85685887 w 47"/>
                <a:gd name="T5" fmla="*/ 103324819 h 41"/>
                <a:gd name="T6" fmla="*/ 118448931 w 47"/>
                <a:gd name="T7" fmla="*/ 52922081 h 41"/>
                <a:gd name="T8" fmla="*/ 118448931 w 47"/>
                <a:gd name="T9" fmla="*/ 37801260 h 41"/>
                <a:gd name="T10" fmla="*/ 88206854 w 47"/>
                <a:gd name="T11" fmla="*/ 0 h 41"/>
                <a:gd name="T12" fmla="*/ 2520967 w 47"/>
                <a:gd name="T13" fmla="*/ 5040274 h 41"/>
                <a:gd name="T14" fmla="*/ 2520967 w 47"/>
                <a:gd name="T15" fmla="*/ 5040274 h 41"/>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1"/>
                <a:gd name="T26" fmla="*/ 47 w 47"/>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1">
                  <a:moveTo>
                    <a:pt x="1" y="2"/>
                  </a:moveTo>
                  <a:lnTo>
                    <a:pt x="0" y="4"/>
                  </a:lnTo>
                  <a:lnTo>
                    <a:pt x="34" y="41"/>
                  </a:lnTo>
                  <a:lnTo>
                    <a:pt x="47" y="21"/>
                  </a:lnTo>
                  <a:lnTo>
                    <a:pt x="47" y="15"/>
                  </a:lnTo>
                  <a:lnTo>
                    <a:pt x="35" y="0"/>
                  </a:lnTo>
                  <a:lnTo>
                    <a:pt x="1" y="2"/>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0" name="Freeform 318"/>
            <p:cNvSpPr>
              <a:spLocks/>
            </p:cNvSpPr>
            <p:nvPr/>
          </p:nvSpPr>
          <p:spPr bwMode="gray">
            <a:xfrm>
              <a:off x="4552950" y="3189288"/>
              <a:ext cx="242888" cy="257175"/>
            </a:xfrm>
            <a:custGeom>
              <a:avLst/>
              <a:gdLst>
                <a:gd name="T0" fmla="*/ 10080646 w 153"/>
                <a:gd name="T1" fmla="*/ 57962800 h 162"/>
                <a:gd name="T2" fmla="*/ 0 w 153"/>
                <a:gd name="T3" fmla="*/ 78124050 h 162"/>
                <a:gd name="T4" fmla="*/ 2520955 w 153"/>
                <a:gd name="T5" fmla="*/ 100806250 h 162"/>
                <a:gd name="T6" fmla="*/ 35282260 w 153"/>
                <a:gd name="T7" fmla="*/ 138607800 h 162"/>
                <a:gd name="T8" fmla="*/ 85685489 w 153"/>
                <a:gd name="T9" fmla="*/ 138607800 h 162"/>
                <a:gd name="T10" fmla="*/ 194053224 w 153"/>
                <a:gd name="T11" fmla="*/ 262096250 h 162"/>
                <a:gd name="T12" fmla="*/ 262096790 w 153"/>
                <a:gd name="T13" fmla="*/ 282257500 h 162"/>
                <a:gd name="T14" fmla="*/ 302419373 w 153"/>
                <a:gd name="T15" fmla="*/ 322580000 h 162"/>
                <a:gd name="T16" fmla="*/ 312500018 w 153"/>
                <a:gd name="T17" fmla="*/ 408265313 h 162"/>
                <a:gd name="T18" fmla="*/ 332661310 w 153"/>
                <a:gd name="T19" fmla="*/ 393144375 h 162"/>
                <a:gd name="T20" fmla="*/ 352822601 w 153"/>
                <a:gd name="T21" fmla="*/ 347781563 h 162"/>
                <a:gd name="T22" fmla="*/ 347782278 w 153"/>
                <a:gd name="T23" fmla="*/ 312499375 h 162"/>
                <a:gd name="T24" fmla="*/ 378024216 w 153"/>
                <a:gd name="T25" fmla="*/ 312499375 h 162"/>
                <a:gd name="T26" fmla="*/ 385585494 w 153"/>
                <a:gd name="T27" fmla="*/ 292338125 h 162"/>
                <a:gd name="T28" fmla="*/ 292338727 w 153"/>
                <a:gd name="T29" fmla="*/ 249494675 h 162"/>
                <a:gd name="T30" fmla="*/ 206653238 w 153"/>
                <a:gd name="T31" fmla="*/ 163810950 h 162"/>
                <a:gd name="T32" fmla="*/ 173891933 w 153"/>
                <a:gd name="T33" fmla="*/ 113406238 h 162"/>
                <a:gd name="T34" fmla="*/ 163811287 w 153"/>
                <a:gd name="T35" fmla="*/ 65524063 h 162"/>
                <a:gd name="T36" fmla="*/ 209174193 w 153"/>
                <a:gd name="T37" fmla="*/ 55443438 h 162"/>
                <a:gd name="T38" fmla="*/ 196572592 w 153"/>
                <a:gd name="T39" fmla="*/ 25201563 h 162"/>
                <a:gd name="T40" fmla="*/ 171370978 w 153"/>
                <a:gd name="T41" fmla="*/ 2520950 h 162"/>
                <a:gd name="T42" fmla="*/ 148690319 w 153"/>
                <a:gd name="T43" fmla="*/ 0 h 162"/>
                <a:gd name="T44" fmla="*/ 115927426 w 153"/>
                <a:gd name="T45" fmla="*/ 10080625 h 162"/>
                <a:gd name="T46" fmla="*/ 85685489 w 153"/>
                <a:gd name="T47" fmla="*/ 52922488 h 162"/>
                <a:gd name="T48" fmla="*/ 68045153 w 153"/>
                <a:gd name="T49" fmla="*/ 65524063 h 162"/>
                <a:gd name="T50" fmla="*/ 40322583 w 153"/>
                <a:gd name="T51" fmla="*/ 45362813 h 162"/>
                <a:gd name="T52" fmla="*/ 10080646 w 153"/>
                <a:gd name="T53" fmla="*/ 57962800 h 162"/>
                <a:gd name="T54" fmla="*/ 10080646 w 153"/>
                <a:gd name="T55" fmla="*/ 57962800 h 1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3"/>
                <a:gd name="T85" fmla="*/ 0 h 162"/>
                <a:gd name="T86" fmla="*/ 153 w 153"/>
                <a:gd name="T87" fmla="*/ 162 h 1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3" h="162">
                  <a:moveTo>
                    <a:pt x="4" y="23"/>
                  </a:moveTo>
                  <a:lnTo>
                    <a:pt x="0" y="31"/>
                  </a:lnTo>
                  <a:lnTo>
                    <a:pt x="1" y="40"/>
                  </a:lnTo>
                  <a:lnTo>
                    <a:pt x="14" y="55"/>
                  </a:lnTo>
                  <a:lnTo>
                    <a:pt x="34" y="55"/>
                  </a:lnTo>
                  <a:lnTo>
                    <a:pt x="77" y="104"/>
                  </a:lnTo>
                  <a:lnTo>
                    <a:pt x="104" y="112"/>
                  </a:lnTo>
                  <a:lnTo>
                    <a:pt x="120" y="128"/>
                  </a:lnTo>
                  <a:lnTo>
                    <a:pt x="124" y="162"/>
                  </a:lnTo>
                  <a:lnTo>
                    <a:pt x="132" y="156"/>
                  </a:lnTo>
                  <a:lnTo>
                    <a:pt x="140" y="138"/>
                  </a:lnTo>
                  <a:lnTo>
                    <a:pt x="138" y="124"/>
                  </a:lnTo>
                  <a:lnTo>
                    <a:pt x="150" y="124"/>
                  </a:lnTo>
                  <a:lnTo>
                    <a:pt x="153" y="116"/>
                  </a:lnTo>
                  <a:lnTo>
                    <a:pt x="116" y="99"/>
                  </a:lnTo>
                  <a:lnTo>
                    <a:pt x="82" y="65"/>
                  </a:lnTo>
                  <a:lnTo>
                    <a:pt x="69" y="45"/>
                  </a:lnTo>
                  <a:lnTo>
                    <a:pt x="65" y="26"/>
                  </a:lnTo>
                  <a:lnTo>
                    <a:pt x="83" y="22"/>
                  </a:lnTo>
                  <a:lnTo>
                    <a:pt x="78" y="10"/>
                  </a:lnTo>
                  <a:lnTo>
                    <a:pt x="68" y="1"/>
                  </a:lnTo>
                  <a:lnTo>
                    <a:pt x="59" y="0"/>
                  </a:lnTo>
                  <a:lnTo>
                    <a:pt x="46" y="4"/>
                  </a:lnTo>
                  <a:lnTo>
                    <a:pt x="34" y="21"/>
                  </a:lnTo>
                  <a:lnTo>
                    <a:pt x="27" y="26"/>
                  </a:lnTo>
                  <a:lnTo>
                    <a:pt x="16" y="18"/>
                  </a:lnTo>
                  <a:lnTo>
                    <a:pt x="4" y="23"/>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1" name="Freeform 319"/>
            <p:cNvSpPr>
              <a:spLocks/>
            </p:cNvSpPr>
            <p:nvPr/>
          </p:nvSpPr>
          <p:spPr bwMode="gray">
            <a:xfrm>
              <a:off x="4673600" y="3435350"/>
              <a:ext cx="53975" cy="44450"/>
            </a:xfrm>
            <a:custGeom>
              <a:avLst/>
              <a:gdLst>
                <a:gd name="T0" fmla="*/ 85685313 w 34"/>
                <a:gd name="T1" fmla="*/ 10080625 h 28"/>
                <a:gd name="T2" fmla="*/ 65524063 w 34"/>
                <a:gd name="T3" fmla="*/ 0 h 28"/>
                <a:gd name="T4" fmla="*/ 0 w 34"/>
                <a:gd name="T5" fmla="*/ 10080625 h 28"/>
                <a:gd name="T6" fmla="*/ 2520950 w 34"/>
                <a:gd name="T7" fmla="*/ 27722513 h 28"/>
                <a:gd name="T8" fmla="*/ 57962800 w 34"/>
                <a:gd name="T9" fmla="*/ 55443438 h 28"/>
                <a:gd name="T10" fmla="*/ 68043425 w 34"/>
                <a:gd name="T11" fmla="*/ 65524063 h 28"/>
                <a:gd name="T12" fmla="*/ 85685313 w 34"/>
                <a:gd name="T13" fmla="*/ 70564375 h 28"/>
                <a:gd name="T14" fmla="*/ 85685313 w 34"/>
                <a:gd name="T15" fmla="*/ 10080625 h 28"/>
                <a:gd name="T16" fmla="*/ 85685313 w 34"/>
                <a:gd name="T17" fmla="*/ 10080625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28"/>
                <a:gd name="T29" fmla="*/ 34 w 34"/>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28">
                  <a:moveTo>
                    <a:pt x="34" y="4"/>
                  </a:moveTo>
                  <a:lnTo>
                    <a:pt x="26" y="0"/>
                  </a:lnTo>
                  <a:lnTo>
                    <a:pt x="0" y="4"/>
                  </a:lnTo>
                  <a:lnTo>
                    <a:pt x="1" y="11"/>
                  </a:lnTo>
                  <a:lnTo>
                    <a:pt x="23" y="22"/>
                  </a:lnTo>
                  <a:lnTo>
                    <a:pt x="27" y="26"/>
                  </a:lnTo>
                  <a:lnTo>
                    <a:pt x="34" y="28"/>
                  </a:lnTo>
                  <a:lnTo>
                    <a:pt x="34" y="4"/>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2" name="Freeform 320"/>
            <p:cNvSpPr>
              <a:spLocks/>
            </p:cNvSpPr>
            <p:nvPr/>
          </p:nvSpPr>
          <p:spPr bwMode="gray">
            <a:xfrm>
              <a:off x="4714875" y="3503613"/>
              <a:ext cx="19050" cy="20637"/>
            </a:xfrm>
            <a:custGeom>
              <a:avLst/>
              <a:gdLst>
                <a:gd name="T0" fmla="*/ 20161250 w 12"/>
                <a:gd name="T1" fmla="*/ 0 h 13"/>
                <a:gd name="T2" fmla="*/ 0 w 12"/>
                <a:gd name="T3" fmla="*/ 5040190 h 13"/>
                <a:gd name="T4" fmla="*/ 0 w 12"/>
                <a:gd name="T5" fmla="*/ 27720253 h 13"/>
                <a:gd name="T6" fmla="*/ 20161250 w 12"/>
                <a:gd name="T7" fmla="*/ 32760444 h 13"/>
                <a:gd name="T8" fmla="*/ 30241875 w 12"/>
                <a:gd name="T9" fmla="*/ 27720253 h 13"/>
                <a:gd name="T10" fmla="*/ 20161250 w 12"/>
                <a:gd name="T11" fmla="*/ 0 h 13"/>
                <a:gd name="T12" fmla="*/ 20161250 w 12"/>
                <a:gd name="T13" fmla="*/ 0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8" y="0"/>
                  </a:moveTo>
                  <a:lnTo>
                    <a:pt x="0" y="2"/>
                  </a:lnTo>
                  <a:lnTo>
                    <a:pt x="0" y="11"/>
                  </a:lnTo>
                  <a:lnTo>
                    <a:pt x="8" y="13"/>
                  </a:lnTo>
                  <a:lnTo>
                    <a:pt x="12" y="11"/>
                  </a:lnTo>
                  <a:lnTo>
                    <a:pt x="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3" name="Freeform 321"/>
            <p:cNvSpPr>
              <a:spLocks/>
            </p:cNvSpPr>
            <p:nvPr/>
          </p:nvSpPr>
          <p:spPr bwMode="gray">
            <a:xfrm>
              <a:off x="4878388" y="3001963"/>
              <a:ext cx="349250" cy="247650"/>
            </a:xfrm>
            <a:custGeom>
              <a:avLst/>
              <a:gdLst>
                <a:gd name="T0" fmla="*/ 63004700 w 220"/>
                <a:gd name="T1" fmla="*/ 40322500 h 156"/>
                <a:gd name="T2" fmla="*/ 25201563 w 220"/>
                <a:gd name="T3" fmla="*/ 63003113 h 156"/>
                <a:gd name="T4" fmla="*/ 32762825 w 220"/>
                <a:gd name="T5" fmla="*/ 103325613 h 156"/>
                <a:gd name="T6" fmla="*/ 0 w 220"/>
                <a:gd name="T7" fmla="*/ 178931888 h 156"/>
                <a:gd name="T8" fmla="*/ 0 w 220"/>
                <a:gd name="T9" fmla="*/ 211693125 h 156"/>
                <a:gd name="T10" fmla="*/ 17640300 w 220"/>
                <a:gd name="T11" fmla="*/ 221773750 h 156"/>
                <a:gd name="T12" fmla="*/ 120967500 w 220"/>
                <a:gd name="T13" fmla="*/ 226814063 h 156"/>
                <a:gd name="T14" fmla="*/ 151209375 w 220"/>
                <a:gd name="T15" fmla="*/ 201612500 h 156"/>
                <a:gd name="T16" fmla="*/ 183972200 w 220"/>
                <a:gd name="T17" fmla="*/ 211693125 h 156"/>
                <a:gd name="T18" fmla="*/ 229335013 w 220"/>
                <a:gd name="T19" fmla="*/ 274696238 h 156"/>
                <a:gd name="T20" fmla="*/ 196572188 w 220"/>
                <a:gd name="T21" fmla="*/ 332660625 h 156"/>
                <a:gd name="T22" fmla="*/ 236894688 w 220"/>
                <a:gd name="T23" fmla="*/ 345262200 h 156"/>
                <a:gd name="T24" fmla="*/ 287297813 w 220"/>
                <a:gd name="T25" fmla="*/ 282257500 h 156"/>
                <a:gd name="T26" fmla="*/ 315018738 w 220"/>
                <a:gd name="T27" fmla="*/ 289817175 h 156"/>
                <a:gd name="T28" fmla="*/ 345262200 w 220"/>
                <a:gd name="T29" fmla="*/ 309978425 h 156"/>
                <a:gd name="T30" fmla="*/ 320059050 w 220"/>
                <a:gd name="T31" fmla="*/ 342741250 h 156"/>
                <a:gd name="T32" fmla="*/ 352821875 w 220"/>
                <a:gd name="T33" fmla="*/ 393144375 h 156"/>
                <a:gd name="T34" fmla="*/ 388104063 w 220"/>
                <a:gd name="T35" fmla="*/ 393144375 h 156"/>
                <a:gd name="T36" fmla="*/ 408265313 w 220"/>
                <a:gd name="T37" fmla="*/ 360383138 h 156"/>
                <a:gd name="T38" fmla="*/ 443547500 w 220"/>
                <a:gd name="T39" fmla="*/ 352821875 h 156"/>
                <a:gd name="T40" fmla="*/ 443547500 w 220"/>
                <a:gd name="T41" fmla="*/ 322580000 h 156"/>
                <a:gd name="T42" fmla="*/ 375504075 w 220"/>
                <a:gd name="T43" fmla="*/ 312499375 h 156"/>
                <a:gd name="T44" fmla="*/ 378023438 w 220"/>
                <a:gd name="T45" fmla="*/ 282257500 h 156"/>
                <a:gd name="T46" fmla="*/ 443547500 w 220"/>
                <a:gd name="T47" fmla="*/ 282257500 h 156"/>
                <a:gd name="T48" fmla="*/ 516632825 w 220"/>
                <a:gd name="T49" fmla="*/ 224293113 h 156"/>
                <a:gd name="T50" fmla="*/ 549394063 w 220"/>
                <a:gd name="T51" fmla="*/ 199091550 h 156"/>
                <a:gd name="T52" fmla="*/ 554434375 w 220"/>
                <a:gd name="T53" fmla="*/ 108365925 h 156"/>
                <a:gd name="T54" fmla="*/ 410786263 w 220"/>
                <a:gd name="T55" fmla="*/ 95765938 h 156"/>
                <a:gd name="T56" fmla="*/ 352821875 w 220"/>
                <a:gd name="T57" fmla="*/ 12599988 h 156"/>
                <a:gd name="T58" fmla="*/ 312499375 w 220"/>
                <a:gd name="T59" fmla="*/ 0 h 156"/>
                <a:gd name="T60" fmla="*/ 264617200 w 220"/>
                <a:gd name="T61" fmla="*/ 2520950 h 156"/>
                <a:gd name="T62" fmla="*/ 244455950 w 220"/>
                <a:gd name="T63" fmla="*/ 55443438 h 156"/>
                <a:gd name="T64" fmla="*/ 141128750 w 220"/>
                <a:gd name="T65" fmla="*/ 60483750 h 156"/>
                <a:gd name="T66" fmla="*/ 108367513 w 220"/>
                <a:gd name="T67" fmla="*/ 42843450 h 156"/>
                <a:gd name="T68" fmla="*/ 63004700 w 220"/>
                <a:gd name="T69" fmla="*/ 40322500 h 156"/>
                <a:gd name="T70" fmla="*/ 63004700 w 220"/>
                <a:gd name="T71" fmla="*/ 40322500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0"/>
                <a:gd name="T109" fmla="*/ 0 h 156"/>
                <a:gd name="T110" fmla="*/ 220 w 220"/>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0" h="156">
                  <a:moveTo>
                    <a:pt x="25" y="16"/>
                  </a:moveTo>
                  <a:lnTo>
                    <a:pt x="10" y="25"/>
                  </a:lnTo>
                  <a:lnTo>
                    <a:pt x="13" y="41"/>
                  </a:lnTo>
                  <a:lnTo>
                    <a:pt x="0" y="71"/>
                  </a:lnTo>
                  <a:lnTo>
                    <a:pt x="0" y="84"/>
                  </a:lnTo>
                  <a:lnTo>
                    <a:pt x="7" y="88"/>
                  </a:lnTo>
                  <a:lnTo>
                    <a:pt x="48" y="90"/>
                  </a:lnTo>
                  <a:lnTo>
                    <a:pt x="60" y="80"/>
                  </a:lnTo>
                  <a:lnTo>
                    <a:pt x="73" y="84"/>
                  </a:lnTo>
                  <a:lnTo>
                    <a:pt x="91" y="109"/>
                  </a:lnTo>
                  <a:lnTo>
                    <a:pt x="78" y="132"/>
                  </a:lnTo>
                  <a:lnTo>
                    <a:pt x="94" y="137"/>
                  </a:lnTo>
                  <a:lnTo>
                    <a:pt x="114" y="112"/>
                  </a:lnTo>
                  <a:lnTo>
                    <a:pt x="125" y="115"/>
                  </a:lnTo>
                  <a:lnTo>
                    <a:pt x="137" y="123"/>
                  </a:lnTo>
                  <a:lnTo>
                    <a:pt x="127" y="136"/>
                  </a:lnTo>
                  <a:lnTo>
                    <a:pt x="140" y="156"/>
                  </a:lnTo>
                  <a:lnTo>
                    <a:pt x="154" y="156"/>
                  </a:lnTo>
                  <a:lnTo>
                    <a:pt x="162" y="143"/>
                  </a:lnTo>
                  <a:lnTo>
                    <a:pt x="176" y="140"/>
                  </a:lnTo>
                  <a:lnTo>
                    <a:pt x="176" y="128"/>
                  </a:lnTo>
                  <a:lnTo>
                    <a:pt x="149" y="124"/>
                  </a:lnTo>
                  <a:lnTo>
                    <a:pt x="150" y="112"/>
                  </a:lnTo>
                  <a:lnTo>
                    <a:pt x="176" y="112"/>
                  </a:lnTo>
                  <a:lnTo>
                    <a:pt x="205" y="89"/>
                  </a:lnTo>
                  <a:lnTo>
                    <a:pt x="218" y="79"/>
                  </a:lnTo>
                  <a:lnTo>
                    <a:pt x="220" y="43"/>
                  </a:lnTo>
                  <a:lnTo>
                    <a:pt x="163" y="38"/>
                  </a:lnTo>
                  <a:lnTo>
                    <a:pt x="140" y="5"/>
                  </a:lnTo>
                  <a:lnTo>
                    <a:pt x="124" y="0"/>
                  </a:lnTo>
                  <a:lnTo>
                    <a:pt x="105" y="1"/>
                  </a:lnTo>
                  <a:lnTo>
                    <a:pt x="97" y="22"/>
                  </a:lnTo>
                  <a:lnTo>
                    <a:pt x="56" y="24"/>
                  </a:lnTo>
                  <a:lnTo>
                    <a:pt x="43" y="17"/>
                  </a:lnTo>
                  <a:lnTo>
                    <a:pt x="25" y="16"/>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4" name="Freeform 322"/>
            <p:cNvSpPr>
              <a:spLocks/>
            </p:cNvSpPr>
            <p:nvPr/>
          </p:nvSpPr>
          <p:spPr bwMode="gray">
            <a:xfrm>
              <a:off x="4960938" y="3135313"/>
              <a:ext cx="53975" cy="76200"/>
            </a:xfrm>
            <a:custGeom>
              <a:avLst/>
              <a:gdLst>
                <a:gd name="T0" fmla="*/ 0 w 34"/>
                <a:gd name="T1" fmla="*/ 22682200 h 48"/>
                <a:gd name="T2" fmla="*/ 40322500 w 34"/>
                <a:gd name="T3" fmla="*/ 85685313 h 48"/>
                <a:gd name="T4" fmla="*/ 37801550 w 34"/>
                <a:gd name="T5" fmla="*/ 120967500 h 48"/>
                <a:gd name="T6" fmla="*/ 52922488 w 34"/>
                <a:gd name="T7" fmla="*/ 120967500 h 48"/>
                <a:gd name="T8" fmla="*/ 85685313 w 34"/>
                <a:gd name="T9" fmla="*/ 63003113 h 48"/>
                <a:gd name="T10" fmla="*/ 47882175 w 34"/>
                <a:gd name="T11" fmla="*/ 10080625 h 48"/>
                <a:gd name="T12" fmla="*/ 20161250 w 34"/>
                <a:gd name="T13" fmla="*/ 0 h 48"/>
                <a:gd name="T14" fmla="*/ 0 w 34"/>
                <a:gd name="T15" fmla="*/ 22682200 h 48"/>
                <a:gd name="T16" fmla="*/ 0 w 34"/>
                <a:gd name="T17" fmla="*/ 2268220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48"/>
                <a:gd name="T29" fmla="*/ 34 w 34"/>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48">
                  <a:moveTo>
                    <a:pt x="0" y="9"/>
                  </a:moveTo>
                  <a:lnTo>
                    <a:pt x="16" y="34"/>
                  </a:lnTo>
                  <a:lnTo>
                    <a:pt x="15" y="48"/>
                  </a:lnTo>
                  <a:lnTo>
                    <a:pt x="21" y="48"/>
                  </a:lnTo>
                  <a:lnTo>
                    <a:pt x="34" y="25"/>
                  </a:lnTo>
                  <a:lnTo>
                    <a:pt x="19" y="4"/>
                  </a:lnTo>
                  <a:lnTo>
                    <a:pt x="8" y="0"/>
                  </a:lnTo>
                  <a:lnTo>
                    <a:pt x="0" y="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5" name="Freeform 323"/>
            <p:cNvSpPr>
              <a:spLocks/>
            </p:cNvSpPr>
            <p:nvPr/>
          </p:nvSpPr>
          <p:spPr bwMode="gray">
            <a:xfrm>
              <a:off x="4838700" y="3148013"/>
              <a:ext cx="190500" cy="130175"/>
            </a:xfrm>
            <a:custGeom>
              <a:avLst/>
              <a:gdLst>
                <a:gd name="T0" fmla="*/ 83165950 w 120"/>
                <a:gd name="T1" fmla="*/ 0 h 82"/>
                <a:gd name="T2" fmla="*/ 80645000 w 120"/>
                <a:gd name="T3" fmla="*/ 17640300 h 82"/>
                <a:gd name="T4" fmla="*/ 0 w 120"/>
                <a:gd name="T5" fmla="*/ 80645000 h 82"/>
                <a:gd name="T6" fmla="*/ 65524063 w 120"/>
                <a:gd name="T7" fmla="*/ 176410938 h 82"/>
                <a:gd name="T8" fmla="*/ 105846563 w 120"/>
                <a:gd name="T9" fmla="*/ 206652813 h 82"/>
                <a:gd name="T10" fmla="*/ 178931888 w 120"/>
                <a:gd name="T11" fmla="*/ 206652813 h 82"/>
                <a:gd name="T12" fmla="*/ 204133450 w 120"/>
                <a:gd name="T13" fmla="*/ 183972200 h 82"/>
                <a:gd name="T14" fmla="*/ 236894688 w 120"/>
                <a:gd name="T15" fmla="*/ 178931888 h 82"/>
                <a:gd name="T16" fmla="*/ 259576888 w 120"/>
                <a:gd name="T17" fmla="*/ 196572188 h 82"/>
                <a:gd name="T18" fmla="*/ 302418750 w 120"/>
                <a:gd name="T19" fmla="*/ 146169063 h 82"/>
                <a:gd name="T20" fmla="*/ 297378438 w 120"/>
                <a:gd name="T21" fmla="*/ 120967500 h 82"/>
                <a:gd name="T22" fmla="*/ 249496263 w 120"/>
                <a:gd name="T23" fmla="*/ 110886875 h 82"/>
                <a:gd name="T24" fmla="*/ 221773750 w 120"/>
                <a:gd name="T25" fmla="*/ 108365925 h 82"/>
                <a:gd name="T26" fmla="*/ 224294700 w 120"/>
                <a:gd name="T27" fmla="*/ 68043425 h 82"/>
                <a:gd name="T28" fmla="*/ 183972200 w 120"/>
                <a:gd name="T29" fmla="*/ 5040313 h 82"/>
                <a:gd name="T30" fmla="*/ 83165950 w 120"/>
                <a:gd name="T31" fmla="*/ 0 h 82"/>
                <a:gd name="T32" fmla="*/ 83165950 w 12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82"/>
                <a:gd name="T53" fmla="*/ 120 w 12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82">
                  <a:moveTo>
                    <a:pt x="33" y="0"/>
                  </a:moveTo>
                  <a:lnTo>
                    <a:pt x="32" y="7"/>
                  </a:lnTo>
                  <a:lnTo>
                    <a:pt x="0" y="32"/>
                  </a:lnTo>
                  <a:lnTo>
                    <a:pt x="26" y="70"/>
                  </a:lnTo>
                  <a:lnTo>
                    <a:pt x="42" y="82"/>
                  </a:lnTo>
                  <a:lnTo>
                    <a:pt x="71" y="82"/>
                  </a:lnTo>
                  <a:lnTo>
                    <a:pt x="81" y="73"/>
                  </a:lnTo>
                  <a:lnTo>
                    <a:pt x="94" y="71"/>
                  </a:lnTo>
                  <a:lnTo>
                    <a:pt x="103" y="78"/>
                  </a:lnTo>
                  <a:lnTo>
                    <a:pt x="120" y="58"/>
                  </a:lnTo>
                  <a:lnTo>
                    <a:pt x="118" y="48"/>
                  </a:lnTo>
                  <a:lnTo>
                    <a:pt x="99" y="44"/>
                  </a:lnTo>
                  <a:lnTo>
                    <a:pt x="88" y="43"/>
                  </a:lnTo>
                  <a:lnTo>
                    <a:pt x="89" y="27"/>
                  </a:lnTo>
                  <a:lnTo>
                    <a:pt x="73" y="2"/>
                  </a:lnTo>
                  <a:lnTo>
                    <a:pt x="3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6" name="Freeform 324"/>
            <p:cNvSpPr>
              <a:spLocks/>
            </p:cNvSpPr>
            <p:nvPr/>
          </p:nvSpPr>
          <p:spPr bwMode="gray">
            <a:xfrm>
              <a:off x="4799013" y="3205163"/>
              <a:ext cx="79375" cy="120650"/>
            </a:xfrm>
            <a:custGeom>
              <a:avLst/>
              <a:gdLst>
                <a:gd name="T0" fmla="*/ 57964388 w 50"/>
                <a:gd name="T1" fmla="*/ 0 h 76"/>
                <a:gd name="T2" fmla="*/ 30241875 w 50"/>
                <a:gd name="T3" fmla="*/ 20161250 h 76"/>
                <a:gd name="T4" fmla="*/ 17640300 w 50"/>
                <a:gd name="T5" fmla="*/ 20161250 h 76"/>
                <a:gd name="T6" fmla="*/ 7561263 w 50"/>
                <a:gd name="T7" fmla="*/ 50403125 h 76"/>
                <a:gd name="T8" fmla="*/ 40322500 w 50"/>
                <a:gd name="T9" fmla="*/ 85685313 h 76"/>
                <a:gd name="T10" fmla="*/ 40322500 w 50"/>
                <a:gd name="T11" fmla="*/ 115927188 h 76"/>
                <a:gd name="T12" fmla="*/ 0 w 50"/>
                <a:gd name="T13" fmla="*/ 171370625 h 76"/>
                <a:gd name="T14" fmla="*/ 7561263 w 50"/>
                <a:gd name="T15" fmla="*/ 189012513 h 76"/>
                <a:gd name="T16" fmla="*/ 30241875 w 50"/>
                <a:gd name="T17" fmla="*/ 191531875 h 76"/>
                <a:gd name="T18" fmla="*/ 50403125 w 50"/>
                <a:gd name="T19" fmla="*/ 168851263 h 76"/>
                <a:gd name="T20" fmla="*/ 60483750 w 50"/>
                <a:gd name="T21" fmla="*/ 163810950 h 76"/>
                <a:gd name="T22" fmla="*/ 75604688 w 50"/>
                <a:gd name="T23" fmla="*/ 181451250 h 76"/>
                <a:gd name="T24" fmla="*/ 126007813 w 50"/>
                <a:gd name="T25" fmla="*/ 168851263 h 76"/>
                <a:gd name="T26" fmla="*/ 123488450 w 50"/>
                <a:gd name="T27" fmla="*/ 95765938 h 76"/>
                <a:gd name="T28" fmla="*/ 57964388 w 50"/>
                <a:gd name="T29" fmla="*/ 0 h 76"/>
                <a:gd name="T30" fmla="*/ 57964388 w 50"/>
                <a:gd name="T31" fmla="*/ 0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76"/>
                <a:gd name="T50" fmla="*/ 50 w 50"/>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76">
                  <a:moveTo>
                    <a:pt x="23" y="0"/>
                  </a:moveTo>
                  <a:lnTo>
                    <a:pt x="12" y="8"/>
                  </a:lnTo>
                  <a:lnTo>
                    <a:pt x="7" y="8"/>
                  </a:lnTo>
                  <a:lnTo>
                    <a:pt x="3" y="20"/>
                  </a:lnTo>
                  <a:lnTo>
                    <a:pt x="16" y="34"/>
                  </a:lnTo>
                  <a:lnTo>
                    <a:pt x="16" y="46"/>
                  </a:lnTo>
                  <a:lnTo>
                    <a:pt x="0" y="68"/>
                  </a:lnTo>
                  <a:lnTo>
                    <a:pt x="3" y="75"/>
                  </a:lnTo>
                  <a:lnTo>
                    <a:pt x="12" y="76"/>
                  </a:lnTo>
                  <a:lnTo>
                    <a:pt x="20" y="67"/>
                  </a:lnTo>
                  <a:lnTo>
                    <a:pt x="24" y="65"/>
                  </a:lnTo>
                  <a:lnTo>
                    <a:pt x="30" y="72"/>
                  </a:lnTo>
                  <a:lnTo>
                    <a:pt x="50" y="67"/>
                  </a:lnTo>
                  <a:lnTo>
                    <a:pt x="49" y="38"/>
                  </a:lnTo>
                  <a:lnTo>
                    <a:pt x="23"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7" name="Freeform 325"/>
            <p:cNvSpPr>
              <a:spLocks/>
            </p:cNvSpPr>
            <p:nvPr/>
          </p:nvSpPr>
          <p:spPr bwMode="gray">
            <a:xfrm>
              <a:off x="4884738" y="3270250"/>
              <a:ext cx="114300" cy="71438"/>
            </a:xfrm>
            <a:custGeom>
              <a:avLst/>
              <a:gdLst>
                <a:gd name="T0" fmla="*/ 0 w 72"/>
                <a:gd name="T1" fmla="*/ 0 h 45"/>
                <a:gd name="T2" fmla="*/ 0 w 72"/>
                <a:gd name="T3" fmla="*/ 65524521 h 45"/>
                <a:gd name="T4" fmla="*/ 22682200 w 72"/>
                <a:gd name="T5" fmla="*/ 110887651 h 45"/>
                <a:gd name="T6" fmla="*/ 105846563 w 72"/>
                <a:gd name="T7" fmla="*/ 113408619 h 45"/>
                <a:gd name="T8" fmla="*/ 143648113 w 72"/>
                <a:gd name="T9" fmla="*/ 88206880 h 45"/>
                <a:gd name="T10" fmla="*/ 181451250 w 72"/>
                <a:gd name="T11" fmla="*/ 70564869 h 45"/>
                <a:gd name="T12" fmla="*/ 171370625 w 72"/>
                <a:gd name="T13" fmla="*/ 32763054 h 45"/>
                <a:gd name="T14" fmla="*/ 181451250 w 72"/>
                <a:gd name="T15" fmla="*/ 10080696 h 45"/>
                <a:gd name="T16" fmla="*/ 161290000 w 72"/>
                <a:gd name="T17" fmla="*/ 0 h 45"/>
                <a:gd name="T18" fmla="*/ 136088438 w 72"/>
                <a:gd name="T19" fmla="*/ 0 h 45"/>
                <a:gd name="T20" fmla="*/ 115927188 w 72"/>
                <a:gd name="T21" fmla="*/ 22682359 h 45"/>
                <a:gd name="T22" fmla="*/ 30241875 w 72"/>
                <a:gd name="T23" fmla="*/ 22682359 h 45"/>
                <a:gd name="T24" fmla="*/ 0 w 72"/>
                <a:gd name="T25" fmla="*/ 0 h 45"/>
                <a:gd name="T26" fmla="*/ 0 w 72"/>
                <a:gd name="T27" fmla="*/ 0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45"/>
                <a:gd name="T44" fmla="*/ 72 w 72"/>
                <a:gd name="T45" fmla="*/ 45 h 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45">
                  <a:moveTo>
                    <a:pt x="0" y="0"/>
                  </a:moveTo>
                  <a:lnTo>
                    <a:pt x="0" y="26"/>
                  </a:lnTo>
                  <a:lnTo>
                    <a:pt x="9" y="44"/>
                  </a:lnTo>
                  <a:lnTo>
                    <a:pt x="42" y="45"/>
                  </a:lnTo>
                  <a:lnTo>
                    <a:pt x="57" y="35"/>
                  </a:lnTo>
                  <a:lnTo>
                    <a:pt x="72" y="28"/>
                  </a:lnTo>
                  <a:lnTo>
                    <a:pt x="68" y="13"/>
                  </a:lnTo>
                  <a:lnTo>
                    <a:pt x="72" y="4"/>
                  </a:lnTo>
                  <a:lnTo>
                    <a:pt x="64" y="0"/>
                  </a:lnTo>
                  <a:lnTo>
                    <a:pt x="54" y="0"/>
                  </a:lnTo>
                  <a:lnTo>
                    <a:pt x="46" y="9"/>
                  </a:lnTo>
                  <a:lnTo>
                    <a:pt x="12" y="9"/>
                  </a:lnTo>
                  <a:lnTo>
                    <a:pt x="0"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8" name="Freeform 326"/>
            <p:cNvSpPr>
              <a:spLocks/>
            </p:cNvSpPr>
            <p:nvPr/>
          </p:nvSpPr>
          <p:spPr bwMode="gray">
            <a:xfrm>
              <a:off x="4822825" y="3317875"/>
              <a:ext cx="33338" cy="71438"/>
            </a:xfrm>
            <a:custGeom>
              <a:avLst/>
              <a:gdLst>
                <a:gd name="T0" fmla="*/ 0 w 21"/>
                <a:gd name="T1" fmla="*/ 22682359 h 45"/>
                <a:gd name="T2" fmla="*/ 0 w 21"/>
                <a:gd name="T3" fmla="*/ 80645564 h 45"/>
                <a:gd name="T4" fmla="*/ 15121164 w 21"/>
                <a:gd name="T5" fmla="*/ 113408619 h 45"/>
                <a:gd name="T6" fmla="*/ 27722928 w 21"/>
                <a:gd name="T7" fmla="*/ 113408619 h 45"/>
                <a:gd name="T8" fmla="*/ 52924869 w 21"/>
                <a:gd name="T9" fmla="*/ 75605217 h 45"/>
                <a:gd name="T10" fmla="*/ 37803704 w 21"/>
                <a:gd name="T11" fmla="*/ 57964793 h 45"/>
                <a:gd name="T12" fmla="*/ 32763316 w 21"/>
                <a:gd name="T13" fmla="*/ 12601663 h 45"/>
                <a:gd name="T14" fmla="*/ 15121164 w 21"/>
                <a:gd name="T15" fmla="*/ 0 h 45"/>
                <a:gd name="T16" fmla="*/ 0 w 21"/>
                <a:gd name="T17" fmla="*/ 22682359 h 45"/>
                <a:gd name="T18" fmla="*/ 0 w 21"/>
                <a:gd name="T19" fmla="*/ 22682359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5"/>
                <a:gd name="T32" fmla="*/ 21 w 21"/>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5">
                  <a:moveTo>
                    <a:pt x="0" y="9"/>
                  </a:moveTo>
                  <a:lnTo>
                    <a:pt x="0" y="32"/>
                  </a:lnTo>
                  <a:lnTo>
                    <a:pt x="6" y="45"/>
                  </a:lnTo>
                  <a:lnTo>
                    <a:pt x="11" y="45"/>
                  </a:lnTo>
                  <a:lnTo>
                    <a:pt x="21" y="30"/>
                  </a:lnTo>
                  <a:lnTo>
                    <a:pt x="15" y="23"/>
                  </a:lnTo>
                  <a:lnTo>
                    <a:pt x="13" y="5"/>
                  </a:lnTo>
                  <a:lnTo>
                    <a:pt x="6" y="0"/>
                  </a:lnTo>
                  <a:lnTo>
                    <a:pt x="0" y="9"/>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79" name="Freeform 327"/>
            <p:cNvSpPr>
              <a:spLocks/>
            </p:cNvSpPr>
            <p:nvPr/>
          </p:nvSpPr>
          <p:spPr bwMode="gray">
            <a:xfrm>
              <a:off x="4851400" y="3317875"/>
              <a:ext cx="41275" cy="41275"/>
            </a:xfrm>
            <a:custGeom>
              <a:avLst/>
              <a:gdLst>
                <a:gd name="T0" fmla="*/ 45362813 w 26"/>
                <a:gd name="T1" fmla="*/ 0 h 26"/>
                <a:gd name="T2" fmla="*/ 0 w 26"/>
                <a:gd name="T3" fmla="*/ 12601575 h 26"/>
                <a:gd name="T4" fmla="*/ 2520950 w 26"/>
                <a:gd name="T5" fmla="*/ 52924075 h 26"/>
                <a:gd name="T6" fmla="*/ 12601575 w 26"/>
                <a:gd name="T7" fmla="*/ 65524063 h 26"/>
                <a:gd name="T8" fmla="*/ 65524063 w 26"/>
                <a:gd name="T9" fmla="*/ 37801550 h 26"/>
                <a:gd name="T10" fmla="*/ 45362813 w 26"/>
                <a:gd name="T11" fmla="*/ 0 h 26"/>
                <a:gd name="T12" fmla="*/ 45362813 w 26"/>
                <a:gd name="T13" fmla="*/ 0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6">
                  <a:moveTo>
                    <a:pt x="18" y="0"/>
                  </a:moveTo>
                  <a:lnTo>
                    <a:pt x="0" y="5"/>
                  </a:lnTo>
                  <a:lnTo>
                    <a:pt x="1" y="21"/>
                  </a:lnTo>
                  <a:lnTo>
                    <a:pt x="5" y="26"/>
                  </a:lnTo>
                  <a:lnTo>
                    <a:pt x="26" y="15"/>
                  </a:lnTo>
                  <a:lnTo>
                    <a:pt x="18"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80" name="Freeform 328"/>
            <p:cNvSpPr>
              <a:spLocks/>
            </p:cNvSpPr>
            <p:nvPr/>
          </p:nvSpPr>
          <p:spPr bwMode="gray">
            <a:xfrm>
              <a:off x="4843463" y="3335338"/>
              <a:ext cx="128587" cy="152400"/>
            </a:xfrm>
            <a:custGeom>
              <a:avLst/>
              <a:gdLst>
                <a:gd name="T0" fmla="*/ 2519353 w 81"/>
                <a:gd name="T1" fmla="*/ 95765938 h 96"/>
                <a:gd name="T2" fmla="*/ 0 w 81"/>
                <a:gd name="T3" fmla="*/ 115927188 h 96"/>
                <a:gd name="T4" fmla="*/ 63002868 w 81"/>
                <a:gd name="T5" fmla="*/ 146169063 h 96"/>
                <a:gd name="T6" fmla="*/ 90725272 w 81"/>
                <a:gd name="T7" fmla="*/ 156249688 h 96"/>
                <a:gd name="T8" fmla="*/ 75604394 w 81"/>
                <a:gd name="T9" fmla="*/ 171370625 h 96"/>
                <a:gd name="T10" fmla="*/ 42841696 w 81"/>
                <a:gd name="T11" fmla="*/ 176410938 h 96"/>
                <a:gd name="T12" fmla="*/ 35282050 w 81"/>
                <a:gd name="T13" fmla="*/ 191531875 h 96"/>
                <a:gd name="T14" fmla="*/ 47881989 w 81"/>
                <a:gd name="T15" fmla="*/ 219254388 h 96"/>
                <a:gd name="T16" fmla="*/ 85684979 w 81"/>
                <a:gd name="T17" fmla="*/ 236894688 h 96"/>
                <a:gd name="T18" fmla="*/ 100805858 w 81"/>
                <a:gd name="T19" fmla="*/ 241935000 h 96"/>
                <a:gd name="T20" fmla="*/ 105846151 w 81"/>
                <a:gd name="T21" fmla="*/ 194052825 h 96"/>
                <a:gd name="T22" fmla="*/ 131047615 w 81"/>
                <a:gd name="T23" fmla="*/ 166330313 h 96"/>
                <a:gd name="T24" fmla="*/ 63002868 w 81"/>
                <a:gd name="T25" fmla="*/ 83165950 h 96"/>
                <a:gd name="T26" fmla="*/ 73083453 w 81"/>
                <a:gd name="T27" fmla="*/ 57964388 h 96"/>
                <a:gd name="T28" fmla="*/ 85684979 w 81"/>
                <a:gd name="T29" fmla="*/ 57964388 h 96"/>
                <a:gd name="T30" fmla="*/ 110886444 w 81"/>
                <a:gd name="T31" fmla="*/ 75604688 h 96"/>
                <a:gd name="T32" fmla="*/ 123486382 w 81"/>
                <a:gd name="T33" fmla="*/ 68043425 h 96"/>
                <a:gd name="T34" fmla="*/ 131047615 w 81"/>
                <a:gd name="T35" fmla="*/ 40322500 h 96"/>
                <a:gd name="T36" fmla="*/ 204131069 w 81"/>
                <a:gd name="T37" fmla="*/ 40322500 h 96"/>
                <a:gd name="T38" fmla="*/ 204131069 w 81"/>
                <a:gd name="T39" fmla="*/ 0 h 96"/>
                <a:gd name="T40" fmla="*/ 173889311 w 81"/>
                <a:gd name="T41" fmla="*/ 20161250 h 96"/>
                <a:gd name="T42" fmla="*/ 88204332 w 81"/>
                <a:gd name="T43" fmla="*/ 17640300 h 96"/>
                <a:gd name="T44" fmla="*/ 32761110 w 81"/>
                <a:gd name="T45" fmla="*/ 47883763 h 96"/>
                <a:gd name="T46" fmla="*/ 2519353 w 81"/>
                <a:gd name="T47" fmla="*/ 95765938 h 96"/>
                <a:gd name="T48" fmla="*/ 2519353 w 81"/>
                <a:gd name="T49" fmla="*/ 95765938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1"/>
                <a:gd name="T76" fmla="*/ 0 h 96"/>
                <a:gd name="T77" fmla="*/ 81 w 81"/>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1" h="96">
                  <a:moveTo>
                    <a:pt x="1" y="38"/>
                  </a:moveTo>
                  <a:lnTo>
                    <a:pt x="0" y="46"/>
                  </a:lnTo>
                  <a:lnTo>
                    <a:pt x="25" y="58"/>
                  </a:lnTo>
                  <a:lnTo>
                    <a:pt x="36" y="62"/>
                  </a:lnTo>
                  <a:lnTo>
                    <a:pt x="30" y="68"/>
                  </a:lnTo>
                  <a:lnTo>
                    <a:pt x="17" y="70"/>
                  </a:lnTo>
                  <a:lnTo>
                    <a:pt x="14" y="76"/>
                  </a:lnTo>
                  <a:lnTo>
                    <a:pt x="19" y="87"/>
                  </a:lnTo>
                  <a:lnTo>
                    <a:pt x="34" y="94"/>
                  </a:lnTo>
                  <a:lnTo>
                    <a:pt x="40" y="96"/>
                  </a:lnTo>
                  <a:lnTo>
                    <a:pt x="42" y="77"/>
                  </a:lnTo>
                  <a:lnTo>
                    <a:pt x="52" y="66"/>
                  </a:lnTo>
                  <a:lnTo>
                    <a:pt x="25" y="33"/>
                  </a:lnTo>
                  <a:lnTo>
                    <a:pt x="29" y="23"/>
                  </a:lnTo>
                  <a:lnTo>
                    <a:pt x="34" y="23"/>
                  </a:lnTo>
                  <a:lnTo>
                    <a:pt x="44" y="30"/>
                  </a:lnTo>
                  <a:lnTo>
                    <a:pt x="49" y="27"/>
                  </a:lnTo>
                  <a:lnTo>
                    <a:pt x="52" y="16"/>
                  </a:lnTo>
                  <a:lnTo>
                    <a:pt x="81" y="16"/>
                  </a:lnTo>
                  <a:lnTo>
                    <a:pt x="81" y="0"/>
                  </a:lnTo>
                  <a:lnTo>
                    <a:pt x="69" y="8"/>
                  </a:lnTo>
                  <a:lnTo>
                    <a:pt x="35" y="7"/>
                  </a:lnTo>
                  <a:lnTo>
                    <a:pt x="13" y="19"/>
                  </a:lnTo>
                  <a:lnTo>
                    <a:pt x="1" y="38"/>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81" name="Freeform 329"/>
            <p:cNvSpPr>
              <a:spLocks/>
            </p:cNvSpPr>
            <p:nvPr/>
          </p:nvSpPr>
          <p:spPr bwMode="gray">
            <a:xfrm>
              <a:off x="4978400" y="3321050"/>
              <a:ext cx="36513" cy="39688"/>
            </a:xfrm>
            <a:custGeom>
              <a:avLst/>
              <a:gdLst>
                <a:gd name="T0" fmla="*/ 2520985 w 23"/>
                <a:gd name="T1" fmla="*/ 17642110 h 25"/>
                <a:gd name="T2" fmla="*/ 0 w 23"/>
                <a:gd name="T3" fmla="*/ 63005494 h 25"/>
                <a:gd name="T4" fmla="*/ 42844037 w 23"/>
                <a:gd name="T5" fmla="*/ 50403760 h 25"/>
                <a:gd name="T6" fmla="*/ 57965181 w 23"/>
                <a:gd name="T7" fmla="*/ 37803614 h 25"/>
                <a:gd name="T8" fmla="*/ 55444197 w 23"/>
                <a:gd name="T9" fmla="*/ 17642110 h 25"/>
                <a:gd name="T10" fmla="*/ 35282671 w 23"/>
                <a:gd name="T11" fmla="*/ 0 h 25"/>
                <a:gd name="T12" fmla="*/ 2520985 w 23"/>
                <a:gd name="T13" fmla="*/ 17642110 h 25"/>
                <a:gd name="T14" fmla="*/ 2520985 w 23"/>
                <a:gd name="T15" fmla="*/ 17642110 h 2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25"/>
                <a:gd name="T26" fmla="*/ 23 w 23"/>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25">
                  <a:moveTo>
                    <a:pt x="1" y="7"/>
                  </a:moveTo>
                  <a:lnTo>
                    <a:pt x="0" y="25"/>
                  </a:lnTo>
                  <a:lnTo>
                    <a:pt x="17" y="20"/>
                  </a:lnTo>
                  <a:lnTo>
                    <a:pt x="23" y="15"/>
                  </a:lnTo>
                  <a:lnTo>
                    <a:pt x="22" y="7"/>
                  </a:lnTo>
                  <a:lnTo>
                    <a:pt x="14" y="0"/>
                  </a:lnTo>
                  <a:lnTo>
                    <a:pt x="1" y="7"/>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sp>
          <p:nvSpPr>
            <p:cNvPr id="782" name="Freeform 330"/>
            <p:cNvSpPr>
              <a:spLocks/>
            </p:cNvSpPr>
            <p:nvPr/>
          </p:nvSpPr>
          <p:spPr bwMode="gray">
            <a:xfrm>
              <a:off x="4921250" y="3503613"/>
              <a:ext cx="63500" cy="23812"/>
            </a:xfrm>
            <a:custGeom>
              <a:avLst/>
              <a:gdLst>
                <a:gd name="T0" fmla="*/ 10080625 w 40"/>
                <a:gd name="T1" fmla="*/ 0 h 15"/>
                <a:gd name="T2" fmla="*/ 30241875 w 40"/>
                <a:gd name="T3" fmla="*/ 0 h 15"/>
                <a:gd name="T4" fmla="*/ 40322500 w 40"/>
                <a:gd name="T5" fmla="*/ 12599723 h 15"/>
                <a:gd name="T6" fmla="*/ 73083738 w 40"/>
                <a:gd name="T7" fmla="*/ 12599723 h 15"/>
                <a:gd name="T8" fmla="*/ 93246575 w 40"/>
                <a:gd name="T9" fmla="*/ 7559516 h 15"/>
                <a:gd name="T10" fmla="*/ 100806250 w 40"/>
                <a:gd name="T11" fmla="*/ 17639930 h 15"/>
                <a:gd name="T12" fmla="*/ 85685313 w 40"/>
                <a:gd name="T13" fmla="*/ 32760550 h 15"/>
                <a:gd name="T14" fmla="*/ 25201563 w 40"/>
                <a:gd name="T15" fmla="*/ 37800756 h 15"/>
                <a:gd name="T16" fmla="*/ 15120938 w 40"/>
                <a:gd name="T17" fmla="*/ 20160827 h 15"/>
                <a:gd name="T18" fmla="*/ 0 w 40"/>
                <a:gd name="T19" fmla="*/ 12599723 h 15"/>
                <a:gd name="T20" fmla="*/ 10080625 w 40"/>
                <a:gd name="T21" fmla="*/ 0 h 15"/>
                <a:gd name="T22" fmla="*/ 10080625 w 40"/>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5"/>
                <a:gd name="T38" fmla="*/ 40 w 40"/>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5">
                  <a:moveTo>
                    <a:pt x="4" y="0"/>
                  </a:moveTo>
                  <a:lnTo>
                    <a:pt x="12" y="0"/>
                  </a:lnTo>
                  <a:lnTo>
                    <a:pt x="16" y="5"/>
                  </a:lnTo>
                  <a:lnTo>
                    <a:pt x="29" y="5"/>
                  </a:lnTo>
                  <a:lnTo>
                    <a:pt x="37" y="3"/>
                  </a:lnTo>
                  <a:lnTo>
                    <a:pt x="40" y="7"/>
                  </a:lnTo>
                  <a:lnTo>
                    <a:pt x="34" y="13"/>
                  </a:lnTo>
                  <a:lnTo>
                    <a:pt x="10" y="15"/>
                  </a:lnTo>
                  <a:lnTo>
                    <a:pt x="6" y="8"/>
                  </a:lnTo>
                  <a:lnTo>
                    <a:pt x="0" y="5"/>
                  </a:lnTo>
                  <a:lnTo>
                    <a:pt x="4" y="0"/>
                  </a:lnTo>
                  <a:close/>
                </a:path>
              </a:pathLst>
            </a:custGeom>
            <a:grpFill/>
            <a:ln>
              <a:noFill/>
            </a:ln>
            <a:extLst/>
          </p:spPr>
          <p:txBody>
            <a:bodyPr/>
            <a:lstStyle/>
            <a:p>
              <a:pPr fontAlgn="auto">
                <a:spcBef>
                  <a:spcPts val="0"/>
                </a:spcBef>
                <a:spcAft>
                  <a:spcPts val="0"/>
                </a:spcAft>
                <a:defRPr/>
              </a:pPr>
              <a:endParaRPr lang="nl-NL">
                <a:latin typeface="+mn-lt"/>
                <a:cs typeface="+mn-cs"/>
              </a:endParaRPr>
            </a:p>
          </p:txBody>
        </p:sp>
      </p:grpSp>
      <p:sp>
        <p:nvSpPr>
          <p:cNvPr id="28677" name="Titel 65"/>
          <p:cNvSpPr>
            <a:spLocks noGrp="1"/>
          </p:cNvSpPr>
          <p:nvPr>
            <p:ph type="title"/>
          </p:nvPr>
        </p:nvSpPr>
        <p:spPr>
          <a:xfrm>
            <a:off x="304800" y="227013"/>
            <a:ext cx="10402888" cy="350837"/>
          </a:xfrm>
        </p:spPr>
        <p:txBody>
          <a:bodyPr/>
          <a:lstStyle/>
          <a:p>
            <a:r>
              <a:rPr lang="fr-FR" dirty="0" smtClean="0"/>
              <a:t>Qui sommes-nous ?</a:t>
            </a:r>
            <a:endParaRPr lang="fr-FR" altLang="nl-NL" dirty="0" smtClean="0"/>
          </a:p>
        </p:txBody>
      </p:sp>
      <p:sp>
        <p:nvSpPr>
          <p:cNvPr id="28678" name="Tijdelijke aanduiding voor verticale tekst 2"/>
          <p:cNvSpPr>
            <a:spLocks noGrp="1"/>
          </p:cNvSpPr>
          <p:nvPr>
            <p:ph type="body" orient="vert" idx="1"/>
          </p:nvPr>
        </p:nvSpPr>
        <p:spPr bwMode="auto">
          <a:xfrm>
            <a:off x="311150" y="1279525"/>
            <a:ext cx="3763963" cy="4684713"/>
          </a:xfrm>
        </p:spPr>
        <p:txBody>
          <a:bodyPr wrap="square" numCol="1" anchor="t" anchorCtr="0" compatLnSpc="1">
            <a:prstTxWarp prst="textNoShape">
              <a:avLst/>
            </a:prstTxWarp>
          </a:bodyPr>
          <a:lstStyle/>
          <a:p>
            <a:r>
              <a:rPr lang="fr-FR" altLang="nl-NL" dirty="0" smtClean="0"/>
              <a:t>Le PUM  a été créé en 1978  par la Fédération nationale  des employeurs des Pays-Bas (</a:t>
            </a:r>
            <a:r>
              <a:rPr lang="fr-FR" altLang="nl-NL" i="1" dirty="0" smtClean="0"/>
              <a:t>VNO-NCW</a:t>
            </a:r>
            <a:r>
              <a:rPr lang="fr-FR" altLang="nl-NL" dirty="0" smtClean="0"/>
              <a:t>) et le Ministère néerlandais des affaires étrangères.</a:t>
            </a:r>
          </a:p>
          <a:p>
            <a:r>
              <a:rPr lang="fr-FR" altLang="nl-NL" dirty="0" smtClean="0"/>
              <a:t>Nous avons offert notre conseil à plus de 35 000 entrepreneurs dans 70 pays du monde entier</a:t>
            </a:r>
          </a:p>
          <a:p>
            <a:r>
              <a:rPr lang="fr-FR" altLang="nl-NL" dirty="0" smtClean="0"/>
              <a:t>Nous fonctionnons à l’appui d’un réseau de plusieurs centaines de représentants et de partenaires régionaux</a:t>
            </a:r>
          </a:p>
          <a:p>
            <a:pPr lvl="0"/>
            <a:r>
              <a:rPr lang="fr-FR" dirty="0"/>
              <a:t>Nous transmettons nos connaissances et savoir-faire sur le terrain, d’entrepreneurs à entrepreneurs</a:t>
            </a:r>
            <a:endParaRPr lang="nl-NL" dirty="0"/>
          </a:p>
          <a:p>
            <a:endParaRPr lang="fr-FR" altLang="nl-NL" dirty="0" smtClean="0"/>
          </a:p>
          <a:p>
            <a:pPr marL="0" indent="0">
              <a:buNone/>
            </a:pPr>
            <a:endParaRPr lang="fr-FR" altLang="nl-NL" dirty="0" smtClean="0"/>
          </a:p>
        </p:txBody>
      </p:sp>
      <p:grpSp>
        <p:nvGrpSpPr>
          <p:cNvPr id="15" name="Groep 14"/>
          <p:cNvGrpSpPr>
            <a:grpSpLocks/>
          </p:cNvGrpSpPr>
          <p:nvPr/>
        </p:nvGrpSpPr>
        <p:grpSpPr bwMode="auto">
          <a:xfrm>
            <a:off x="7583488" y="2051050"/>
            <a:ext cx="542925" cy="809625"/>
            <a:chOff x="3882287" y="4235890"/>
            <a:chExt cx="543931" cy="809706"/>
          </a:xfrm>
        </p:grpSpPr>
        <p:grpSp>
          <p:nvGrpSpPr>
            <p:cNvPr id="28711" name="Groep 12"/>
            <p:cNvGrpSpPr>
              <a:grpSpLocks/>
            </p:cNvGrpSpPr>
            <p:nvPr/>
          </p:nvGrpSpPr>
          <p:grpSpPr bwMode="auto">
            <a:xfrm>
              <a:off x="3882287" y="4235890"/>
              <a:ext cx="543931" cy="809706"/>
              <a:chOff x="4458922" y="4099350"/>
              <a:chExt cx="909047" cy="1353225"/>
            </a:xfrm>
          </p:grpSpPr>
          <p:sp>
            <p:nvSpPr>
              <p:cNvPr id="5" name="Ovaal 4"/>
              <p:cNvSpPr/>
              <p:nvPr/>
            </p:nvSpPr>
            <p:spPr>
              <a:xfrm>
                <a:off x="4458922" y="4099350"/>
                <a:ext cx="909047" cy="910111"/>
              </a:xfrm>
              <a:prstGeom prst="ellipse">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12" name="Gelijkbenige driehoek 11"/>
              <p:cNvSpPr/>
              <p:nvPr/>
            </p:nvSpPr>
            <p:spPr>
              <a:xfrm rot="10800000">
                <a:off x="4477527" y="4691055"/>
                <a:ext cx="871835" cy="761520"/>
              </a:xfrm>
              <a:prstGeom prst="triangle">
                <a:avLst/>
              </a:prstGeom>
              <a:solidFill>
                <a:srgbClr val="FE7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sp>
          <p:nvSpPr>
            <p:cNvPr id="14" name="Ovaal 13"/>
            <p:cNvSpPr/>
            <p:nvPr/>
          </p:nvSpPr>
          <p:spPr>
            <a:xfrm>
              <a:off x="4023836" y="4378779"/>
              <a:ext cx="270375" cy="269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nvGrpSpPr>
          <p:cNvPr id="42" name="Groep 41"/>
          <p:cNvGrpSpPr>
            <a:grpSpLocks/>
          </p:cNvGrpSpPr>
          <p:nvPr/>
        </p:nvGrpSpPr>
        <p:grpSpPr bwMode="auto">
          <a:xfrm>
            <a:off x="5634038" y="2582863"/>
            <a:ext cx="2220912" cy="1292225"/>
            <a:chOff x="5633289" y="2583614"/>
            <a:chExt cx="2222238" cy="1291844"/>
          </a:xfrm>
        </p:grpSpPr>
        <p:sp>
          <p:nvSpPr>
            <p:cNvPr id="1111" name="Ovaal 1110"/>
            <p:cNvSpPr/>
            <p:nvPr/>
          </p:nvSpPr>
          <p:spPr>
            <a:xfrm>
              <a:off x="5633289" y="3759604"/>
              <a:ext cx="115956" cy="11585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1" name="Vrije vorm 20"/>
            <p:cNvSpPr/>
            <p:nvPr/>
          </p:nvSpPr>
          <p:spPr>
            <a:xfrm>
              <a:off x="5709534" y="2583614"/>
              <a:ext cx="2145993" cy="1153772"/>
            </a:xfrm>
            <a:custGeom>
              <a:avLst/>
              <a:gdLst>
                <a:gd name="connsiteX0" fmla="*/ 2092036 w 2092036"/>
                <a:gd name="connsiteY0" fmla="*/ 0 h 928254"/>
                <a:gd name="connsiteX1" fmla="*/ 0 w 2092036"/>
                <a:gd name="connsiteY1" fmla="*/ 928254 h 928254"/>
                <a:gd name="connsiteX0" fmla="*/ 2092036 w 2092036"/>
                <a:gd name="connsiteY0" fmla="*/ 0 h 928254"/>
                <a:gd name="connsiteX1" fmla="*/ 0 w 2092036"/>
                <a:gd name="connsiteY1" fmla="*/ 928254 h 928254"/>
                <a:gd name="connsiteX0" fmla="*/ 2092036 w 2092036"/>
                <a:gd name="connsiteY0" fmla="*/ 224042 h 1152296"/>
                <a:gd name="connsiteX1" fmla="*/ 0 w 2092036"/>
                <a:gd name="connsiteY1" fmla="*/ 1152296 h 1152296"/>
                <a:gd name="connsiteX0" fmla="*/ 2145562 w 2145562"/>
                <a:gd name="connsiteY0" fmla="*/ 234539 h 1131570"/>
                <a:gd name="connsiteX1" fmla="*/ 0 w 2145562"/>
                <a:gd name="connsiteY1" fmla="*/ 1131570 h 1131570"/>
                <a:gd name="connsiteX0" fmla="*/ 2145562 w 2145562"/>
                <a:gd name="connsiteY0" fmla="*/ 256566 h 1153597"/>
                <a:gd name="connsiteX1" fmla="*/ 0 w 2145562"/>
                <a:gd name="connsiteY1" fmla="*/ 1153597 h 1153597"/>
              </a:gdLst>
              <a:ahLst/>
              <a:cxnLst>
                <a:cxn ang="0">
                  <a:pos x="connsiteX0" y="connsiteY0"/>
                </a:cxn>
                <a:cxn ang="0">
                  <a:pos x="connsiteX1" y="connsiteY1"/>
                </a:cxn>
              </a:cxnLst>
              <a:rect l="l" t="t" r="r" b="b"/>
              <a:pathLst>
                <a:path w="2145562" h="1153597">
                  <a:moveTo>
                    <a:pt x="2145562" y="256566"/>
                  </a:moveTo>
                  <a:cubicBezTo>
                    <a:pt x="1528506" y="-58484"/>
                    <a:pt x="130862" y="-360153"/>
                    <a:pt x="0" y="1153597"/>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3" name="Groep 42"/>
          <p:cNvGrpSpPr>
            <a:grpSpLocks/>
          </p:cNvGrpSpPr>
          <p:nvPr/>
        </p:nvGrpSpPr>
        <p:grpSpPr bwMode="auto">
          <a:xfrm>
            <a:off x="5953125" y="2805113"/>
            <a:ext cx="1906588" cy="1417637"/>
            <a:chOff x="5952551" y="2805839"/>
            <a:chExt cx="1907101" cy="1417331"/>
          </a:xfrm>
        </p:grpSpPr>
        <p:sp>
          <p:nvSpPr>
            <p:cNvPr id="1110" name="Ovaal 1109"/>
            <p:cNvSpPr/>
            <p:nvPr/>
          </p:nvSpPr>
          <p:spPr>
            <a:xfrm>
              <a:off x="5952551" y="4107308"/>
              <a:ext cx="115919" cy="11586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2" name="Vrije vorm 21"/>
            <p:cNvSpPr/>
            <p:nvPr/>
          </p:nvSpPr>
          <p:spPr>
            <a:xfrm>
              <a:off x="6009716" y="2805839"/>
              <a:ext cx="1849936" cy="1312579"/>
            </a:xfrm>
            <a:custGeom>
              <a:avLst/>
              <a:gdLst>
                <a:gd name="connsiteX0" fmla="*/ 1793899 w 1793899"/>
                <a:gd name="connsiteY0" fmla="*/ 0 h 1291328"/>
                <a:gd name="connsiteX1" fmla="*/ 0 w 1793899"/>
                <a:gd name="connsiteY1" fmla="*/ 1291328 h 1291328"/>
                <a:gd name="connsiteX0" fmla="*/ 1793899 w 1793899"/>
                <a:gd name="connsiteY0" fmla="*/ 0 h 1291328"/>
                <a:gd name="connsiteX1" fmla="*/ 0 w 1793899"/>
                <a:gd name="connsiteY1" fmla="*/ 1291328 h 1291328"/>
                <a:gd name="connsiteX0" fmla="*/ 1793899 w 1793899"/>
                <a:gd name="connsiteY0" fmla="*/ 0 h 1291328"/>
                <a:gd name="connsiteX1" fmla="*/ 0 w 1793899"/>
                <a:gd name="connsiteY1" fmla="*/ 1291328 h 1291328"/>
                <a:gd name="connsiteX0" fmla="*/ 1793899 w 1793899"/>
                <a:gd name="connsiteY0" fmla="*/ 7381 h 1298709"/>
                <a:gd name="connsiteX1" fmla="*/ 0 w 1793899"/>
                <a:gd name="connsiteY1" fmla="*/ 1298709 h 1298709"/>
                <a:gd name="connsiteX0" fmla="*/ 1793899 w 1793899"/>
                <a:gd name="connsiteY0" fmla="*/ 21122 h 1312450"/>
                <a:gd name="connsiteX1" fmla="*/ 0 w 1793899"/>
                <a:gd name="connsiteY1" fmla="*/ 1312450 h 1312450"/>
              </a:gdLst>
              <a:ahLst/>
              <a:cxnLst>
                <a:cxn ang="0">
                  <a:pos x="connsiteX0" y="connsiteY0"/>
                </a:cxn>
                <a:cxn ang="0">
                  <a:pos x="connsiteX1" y="connsiteY1"/>
                </a:cxn>
              </a:cxnLst>
              <a:rect l="l" t="t" r="r" b="b"/>
              <a:pathLst>
                <a:path w="1793899" h="1312450">
                  <a:moveTo>
                    <a:pt x="1793899" y="21122"/>
                  </a:moveTo>
                  <a:cubicBezTo>
                    <a:pt x="693362" y="-113827"/>
                    <a:pt x="4653" y="407356"/>
                    <a:pt x="0" y="1312450"/>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4" name="Groep 43"/>
          <p:cNvGrpSpPr>
            <a:grpSpLocks/>
          </p:cNvGrpSpPr>
          <p:nvPr/>
        </p:nvGrpSpPr>
        <p:grpSpPr bwMode="auto">
          <a:xfrm>
            <a:off x="6208713" y="2833688"/>
            <a:ext cx="1679575" cy="1898650"/>
            <a:chOff x="6209419" y="2833942"/>
            <a:chExt cx="1678154" cy="1899116"/>
          </a:xfrm>
        </p:grpSpPr>
        <p:sp>
          <p:nvSpPr>
            <p:cNvPr id="16" name="Ovaal 15"/>
            <p:cNvSpPr/>
            <p:nvPr/>
          </p:nvSpPr>
          <p:spPr>
            <a:xfrm>
              <a:off x="6209419" y="4617142"/>
              <a:ext cx="115789" cy="11591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3" name="Vrije vorm 22"/>
            <p:cNvSpPr/>
            <p:nvPr/>
          </p:nvSpPr>
          <p:spPr>
            <a:xfrm>
              <a:off x="6274451" y="2833942"/>
              <a:ext cx="1613122" cy="1800667"/>
            </a:xfrm>
            <a:custGeom>
              <a:avLst/>
              <a:gdLst>
                <a:gd name="connsiteX0" fmla="*/ 1612416 w 1612416"/>
                <a:gd name="connsiteY0" fmla="*/ 0 h 1800879"/>
                <a:gd name="connsiteX1" fmla="*/ 0 w 1612416"/>
                <a:gd name="connsiteY1" fmla="*/ 1800879 h 1800879"/>
                <a:gd name="connsiteX0" fmla="*/ 1612416 w 1612416"/>
                <a:gd name="connsiteY0" fmla="*/ 0 h 1800879"/>
                <a:gd name="connsiteX1" fmla="*/ 0 w 1612416"/>
                <a:gd name="connsiteY1" fmla="*/ 1800879 h 1800879"/>
                <a:gd name="connsiteX0" fmla="*/ 1612416 w 1612416"/>
                <a:gd name="connsiteY0" fmla="*/ 0 h 1800879"/>
                <a:gd name="connsiteX1" fmla="*/ 0 w 1612416"/>
                <a:gd name="connsiteY1" fmla="*/ 1800879 h 1800879"/>
              </a:gdLst>
              <a:ahLst/>
              <a:cxnLst>
                <a:cxn ang="0">
                  <a:pos x="connsiteX0" y="connsiteY0"/>
                </a:cxn>
                <a:cxn ang="0">
                  <a:pos x="connsiteX1" y="connsiteY1"/>
                </a:cxn>
              </a:cxnLst>
              <a:rect l="l" t="t" r="r" b="b"/>
              <a:pathLst>
                <a:path w="1612416" h="1800879">
                  <a:moveTo>
                    <a:pt x="1612416" y="0"/>
                  </a:moveTo>
                  <a:cubicBezTo>
                    <a:pt x="160544" y="404849"/>
                    <a:pt x="41881" y="1102864"/>
                    <a:pt x="0" y="1800879"/>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5" name="Groep 44"/>
          <p:cNvGrpSpPr>
            <a:grpSpLocks/>
          </p:cNvGrpSpPr>
          <p:nvPr/>
        </p:nvGrpSpPr>
        <p:grpSpPr bwMode="auto">
          <a:xfrm>
            <a:off x="7524750" y="2827338"/>
            <a:ext cx="328613" cy="668337"/>
            <a:chOff x="7525168" y="2826962"/>
            <a:chExt cx="327504" cy="668711"/>
          </a:xfrm>
        </p:grpSpPr>
        <p:sp>
          <p:nvSpPr>
            <p:cNvPr id="1112" name="Ovaal 1111"/>
            <p:cNvSpPr/>
            <p:nvPr/>
          </p:nvSpPr>
          <p:spPr>
            <a:xfrm>
              <a:off x="7525168" y="3379721"/>
              <a:ext cx="115497" cy="11595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4" name="Vrije vorm 23"/>
            <p:cNvSpPr/>
            <p:nvPr/>
          </p:nvSpPr>
          <p:spPr>
            <a:xfrm>
              <a:off x="7586872" y="2826962"/>
              <a:ext cx="265800" cy="544817"/>
            </a:xfrm>
            <a:custGeom>
              <a:avLst/>
              <a:gdLst>
                <a:gd name="connsiteX0" fmla="*/ 251286 w 251286"/>
                <a:gd name="connsiteY0" fmla="*/ 0 h 544452"/>
                <a:gd name="connsiteX1" fmla="*/ 0 w 251286"/>
                <a:gd name="connsiteY1" fmla="*/ 544452 h 544452"/>
                <a:gd name="connsiteX0" fmla="*/ 251286 w 251286"/>
                <a:gd name="connsiteY0" fmla="*/ 0 h 544452"/>
                <a:gd name="connsiteX1" fmla="*/ 0 w 251286"/>
                <a:gd name="connsiteY1" fmla="*/ 544452 h 544452"/>
                <a:gd name="connsiteX0" fmla="*/ 265086 w 265086"/>
                <a:gd name="connsiteY0" fmla="*/ 0 h 544452"/>
                <a:gd name="connsiteX1" fmla="*/ 13800 w 265086"/>
                <a:gd name="connsiteY1" fmla="*/ 544452 h 544452"/>
              </a:gdLst>
              <a:ahLst/>
              <a:cxnLst>
                <a:cxn ang="0">
                  <a:pos x="connsiteX0" y="connsiteY0"/>
                </a:cxn>
                <a:cxn ang="0">
                  <a:pos x="connsiteX1" y="connsiteY1"/>
                </a:cxn>
              </a:cxnLst>
              <a:rect l="l" t="t" r="r" b="b"/>
              <a:pathLst>
                <a:path w="265086" h="544452">
                  <a:moveTo>
                    <a:pt x="265086" y="0"/>
                  </a:moveTo>
                  <a:cubicBezTo>
                    <a:pt x="-28081" y="223365"/>
                    <a:pt x="-14121" y="390888"/>
                    <a:pt x="13800" y="544452"/>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52" name="Groep 51"/>
          <p:cNvGrpSpPr>
            <a:grpSpLocks/>
          </p:cNvGrpSpPr>
          <p:nvPr/>
        </p:nvGrpSpPr>
        <p:grpSpPr bwMode="auto">
          <a:xfrm>
            <a:off x="7880350" y="2833688"/>
            <a:ext cx="358775" cy="355600"/>
            <a:chOff x="7880594" y="2833942"/>
            <a:chExt cx="358720" cy="354569"/>
          </a:xfrm>
        </p:grpSpPr>
        <p:sp>
          <p:nvSpPr>
            <p:cNvPr id="1113" name="Ovaal 1112"/>
            <p:cNvSpPr/>
            <p:nvPr/>
          </p:nvSpPr>
          <p:spPr>
            <a:xfrm>
              <a:off x="8123445" y="3072959"/>
              <a:ext cx="115869" cy="11555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 name="Vrije vorm 24"/>
            <p:cNvSpPr/>
            <p:nvPr/>
          </p:nvSpPr>
          <p:spPr>
            <a:xfrm>
              <a:off x="7880594" y="2833942"/>
              <a:ext cx="279357" cy="243766"/>
            </a:xfrm>
            <a:custGeom>
              <a:avLst/>
              <a:gdLst>
                <a:gd name="connsiteX0" fmla="*/ 0 w 307126"/>
                <a:gd name="connsiteY0" fmla="*/ 0 h 251285"/>
                <a:gd name="connsiteX1" fmla="*/ 307126 w 307126"/>
                <a:gd name="connsiteY1" fmla="*/ 251285 h 251285"/>
                <a:gd name="connsiteX0" fmla="*/ 0 w 279205"/>
                <a:gd name="connsiteY0" fmla="*/ 0 h 244305"/>
                <a:gd name="connsiteX1" fmla="*/ 279205 w 279205"/>
                <a:gd name="connsiteY1" fmla="*/ 244305 h 244305"/>
                <a:gd name="connsiteX0" fmla="*/ 0 w 279205"/>
                <a:gd name="connsiteY0" fmla="*/ 0 h 244305"/>
                <a:gd name="connsiteX1" fmla="*/ 279205 w 279205"/>
                <a:gd name="connsiteY1" fmla="*/ 244305 h 244305"/>
                <a:gd name="connsiteX0" fmla="*/ 0 w 279350"/>
                <a:gd name="connsiteY0" fmla="*/ 0 h 244305"/>
                <a:gd name="connsiteX1" fmla="*/ 279205 w 279350"/>
                <a:gd name="connsiteY1" fmla="*/ 244305 h 244305"/>
              </a:gdLst>
              <a:ahLst/>
              <a:cxnLst>
                <a:cxn ang="0">
                  <a:pos x="connsiteX0" y="connsiteY0"/>
                </a:cxn>
                <a:cxn ang="0">
                  <a:pos x="connsiteX1" y="connsiteY1"/>
                </a:cxn>
              </a:cxnLst>
              <a:rect l="l" t="t" r="r" b="b"/>
              <a:pathLst>
                <a:path w="279350" h="244305">
                  <a:moveTo>
                    <a:pt x="0" y="0"/>
                  </a:moveTo>
                  <a:cubicBezTo>
                    <a:pt x="176830" y="32574"/>
                    <a:pt x="283860" y="141930"/>
                    <a:pt x="279205" y="244305"/>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6" name="Groep 45"/>
          <p:cNvGrpSpPr>
            <a:grpSpLocks/>
          </p:cNvGrpSpPr>
          <p:nvPr/>
        </p:nvGrpSpPr>
        <p:grpSpPr bwMode="auto">
          <a:xfrm>
            <a:off x="7874000" y="2854325"/>
            <a:ext cx="465138" cy="2176463"/>
            <a:chOff x="7873612" y="2854882"/>
            <a:chExt cx="465374" cy="2175672"/>
          </a:xfrm>
        </p:grpSpPr>
        <p:sp>
          <p:nvSpPr>
            <p:cNvPr id="1114" name="Ovaal 1113"/>
            <p:cNvSpPr/>
            <p:nvPr/>
          </p:nvSpPr>
          <p:spPr>
            <a:xfrm>
              <a:off x="8223039" y="4914708"/>
              <a:ext cx="115947" cy="11584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6" name="Vrije vorm 25"/>
            <p:cNvSpPr/>
            <p:nvPr/>
          </p:nvSpPr>
          <p:spPr>
            <a:xfrm>
              <a:off x="7873612" y="2854882"/>
              <a:ext cx="405018" cy="2059826"/>
            </a:xfrm>
            <a:custGeom>
              <a:avLst/>
              <a:gdLst>
                <a:gd name="connsiteX0" fmla="*/ 0 w 404849"/>
                <a:gd name="connsiteY0" fmla="*/ 0 h 2059145"/>
                <a:gd name="connsiteX1" fmla="*/ 404849 w 404849"/>
                <a:gd name="connsiteY1" fmla="*/ 2059145 h 2059145"/>
                <a:gd name="connsiteX0" fmla="*/ 0 w 404849"/>
                <a:gd name="connsiteY0" fmla="*/ 0 h 2059145"/>
                <a:gd name="connsiteX1" fmla="*/ 404849 w 404849"/>
                <a:gd name="connsiteY1" fmla="*/ 2059145 h 2059145"/>
                <a:gd name="connsiteX0" fmla="*/ 0 w 404849"/>
                <a:gd name="connsiteY0" fmla="*/ 0 h 2059145"/>
                <a:gd name="connsiteX1" fmla="*/ 404849 w 404849"/>
                <a:gd name="connsiteY1" fmla="*/ 2059145 h 2059145"/>
              </a:gdLst>
              <a:ahLst/>
              <a:cxnLst>
                <a:cxn ang="0">
                  <a:pos x="connsiteX0" y="connsiteY0"/>
                </a:cxn>
                <a:cxn ang="0">
                  <a:pos x="connsiteX1" y="connsiteY1"/>
                </a:cxn>
              </a:cxnLst>
              <a:rect l="l" t="t" r="r" b="b"/>
              <a:pathLst>
                <a:path w="404849" h="2059145">
                  <a:moveTo>
                    <a:pt x="0" y="0"/>
                  </a:moveTo>
                  <a:cubicBezTo>
                    <a:pt x="337375" y="497917"/>
                    <a:pt x="395541" y="1268060"/>
                    <a:pt x="404849" y="2059145"/>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57" name="Groep 56"/>
          <p:cNvGrpSpPr>
            <a:grpSpLocks/>
          </p:cNvGrpSpPr>
          <p:nvPr/>
        </p:nvGrpSpPr>
        <p:grpSpPr bwMode="auto">
          <a:xfrm>
            <a:off x="7831138" y="2798763"/>
            <a:ext cx="914400" cy="1238250"/>
            <a:chOff x="7831731" y="2799041"/>
            <a:chExt cx="913713" cy="1238308"/>
          </a:xfrm>
        </p:grpSpPr>
        <p:sp>
          <p:nvSpPr>
            <p:cNvPr id="1115" name="Ovaal 1114"/>
            <p:cNvSpPr/>
            <p:nvPr/>
          </p:nvSpPr>
          <p:spPr>
            <a:xfrm>
              <a:off x="8629643" y="3921456"/>
              <a:ext cx="115801" cy="11589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7" name="Vrije vorm 26"/>
            <p:cNvSpPr/>
            <p:nvPr/>
          </p:nvSpPr>
          <p:spPr>
            <a:xfrm>
              <a:off x="7831731" y="2799041"/>
              <a:ext cx="861364" cy="1109714"/>
            </a:xfrm>
            <a:custGeom>
              <a:avLst/>
              <a:gdLst>
                <a:gd name="connsiteX0" fmla="*/ 0 w 865539"/>
                <a:gd name="connsiteY0" fmla="*/ 0 h 1116825"/>
                <a:gd name="connsiteX1" fmla="*/ 865539 w 865539"/>
                <a:gd name="connsiteY1" fmla="*/ 1116825 h 1116825"/>
                <a:gd name="connsiteX0" fmla="*/ 0 w 865539"/>
                <a:gd name="connsiteY0" fmla="*/ 0 h 1116825"/>
                <a:gd name="connsiteX1" fmla="*/ 865539 w 865539"/>
                <a:gd name="connsiteY1" fmla="*/ 1116825 h 1116825"/>
                <a:gd name="connsiteX0" fmla="*/ 0 w 844599"/>
                <a:gd name="connsiteY0" fmla="*/ 0 h 1109845"/>
                <a:gd name="connsiteX1" fmla="*/ 844599 w 844599"/>
                <a:gd name="connsiteY1" fmla="*/ 1109845 h 1109845"/>
                <a:gd name="connsiteX0" fmla="*/ 0 w 844599"/>
                <a:gd name="connsiteY0" fmla="*/ 0 h 1109845"/>
                <a:gd name="connsiteX1" fmla="*/ 844599 w 844599"/>
                <a:gd name="connsiteY1" fmla="*/ 1109845 h 1109845"/>
                <a:gd name="connsiteX0" fmla="*/ 0 w 861041"/>
                <a:gd name="connsiteY0" fmla="*/ 0 h 1109845"/>
                <a:gd name="connsiteX1" fmla="*/ 844599 w 861041"/>
                <a:gd name="connsiteY1" fmla="*/ 1109845 h 1109845"/>
              </a:gdLst>
              <a:ahLst/>
              <a:cxnLst>
                <a:cxn ang="0">
                  <a:pos x="connsiteX0" y="connsiteY0"/>
                </a:cxn>
                <a:cxn ang="0">
                  <a:pos x="connsiteX1" y="connsiteY1"/>
                </a:cxn>
              </a:cxnLst>
              <a:rect l="l" t="t" r="r" b="b"/>
              <a:pathLst>
                <a:path w="861041" h="1109845">
                  <a:moveTo>
                    <a:pt x="0" y="0"/>
                  </a:moveTo>
                  <a:cubicBezTo>
                    <a:pt x="714302" y="23268"/>
                    <a:pt x="926034" y="479305"/>
                    <a:pt x="844599" y="1109845"/>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58" name="Groep 57"/>
          <p:cNvGrpSpPr>
            <a:grpSpLocks/>
          </p:cNvGrpSpPr>
          <p:nvPr/>
        </p:nvGrpSpPr>
        <p:grpSpPr bwMode="auto">
          <a:xfrm>
            <a:off x="7888288" y="2784475"/>
            <a:ext cx="1768475" cy="742950"/>
            <a:chOff x="7887573" y="2784628"/>
            <a:chExt cx="1769355" cy="742757"/>
          </a:xfrm>
        </p:grpSpPr>
        <p:sp>
          <p:nvSpPr>
            <p:cNvPr id="1116" name="Ovaal 1115"/>
            <p:cNvSpPr/>
            <p:nvPr/>
          </p:nvSpPr>
          <p:spPr>
            <a:xfrm>
              <a:off x="9540982" y="3411528"/>
              <a:ext cx="115946" cy="115857"/>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8" name="Vrije vorm 27"/>
            <p:cNvSpPr/>
            <p:nvPr/>
          </p:nvSpPr>
          <p:spPr>
            <a:xfrm>
              <a:off x="7887573" y="2784628"/>
              <a:ext cx="1702647" cy="622138"/>
            </a:xfrm>
            <a:custGeom>
              <a:avLst/>
              <a:gdLst>
                <a:gd name="connsiteX0" fmla="*/ 0 w 1703157"/>
                <a:gd name="connsiteY0" fmla="*/ 0 h 579353"/>
                <a:gd name="connsiteX1" fmla="*/ 1703157 w 1703157"/>
                <a:gd name="connsiteY1" fmla="*/ 579353 h 579353"/>
                <a:gd name="connsiteX0" fmla="*/ 0 w 1703157"/>
                <a:gd name="connsiteY0" fmla="*/ 46993 h 626346"/>
                <a:gd name="connsiteX1" fmla="*/ 1703157 w 1703157"/>
                <a:gd name="connsiteY1" fmla="*/ 626346 h 626346"/>
                <a:gd name="connsiteX0" fmla="*/ 0 w 1703157"/>
                <a:gd name="connsiteY0" fmla="*/ 69535 h 648888"/>
                <a:gd name="connsiteX1" fmla="*/ 1703157 w 1703157"/>
                <a:gd name="connsiteY1" fmla="*/ 648888 h 648888"/>
                <a:gd name="connsiteX0" fmla="*/ 0 w 1703157"/>
                <a:gd name="connsiteY0" fmla="*/ 42334 h 621687"/>
                <a:gd name="connsiteX1" fmla="*/ 1703157 w 1703157"/>
                <a:gd name="connsiteY1" fmla="*/ 621687 h 621687"/>
              </a:gdLst>
              <a:ahLst/>
              <a:cxnLst>
                <a:cxn ang="0">
                  <a:pos x="connsiteX0" y="connsiteY0"/>
                </a:cxn>
                <a:cxn ang="0">
                  <a:pos x="connsiteX1" y="connsiteY1"/>
                </a:cxn>
              </a:cxnLst>
              <a:rect l="l" t="t" r="r" b="b"/>
              <a:pathLst>
                <a:path w="1703157" h="621687">
                  <a:moveTo>
                    <a:pt x="0" y="42334"/>
                  </a:moveTo>
                  <a:cubicBezTo>
                    <a:pt x="386234" y="-106576"/>
                    <a:pt x="1561228" y="149363"/>
                    <a:pt x="1703157" y="621687"/>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63" name="Groep 62"/>
          <p:cNvGrpSpPr>
            <a:grpSpLocks/>
          </p:cNvGrpSpPr>
          <p:nvPr/>
        </p:nvGrpSpPr>
        <p:grpSpPr bwMode="auto">
          <a:xfrm>
            <a:off x="7866063" y="2693988"/>
            <a:ext cx="2773362" cy="1868487"/>
            <a:chOff x="7866632" y="2694135"/>
            <a:chExt cx="2772707" cy="1867796"/>
          </a:xfrm>
        </p:grpSpPr>
        <p:sp>
          <p:nvSpPr>
            <p:cNvPr id="1118" name="Ovaal 1117"/>
            <p:cNvSpPr/>
            <p:nvPr/>
          </p:nvSpPr>
          <p:spPr>
            <a:xfrm>
              <a:off x="10523479" y="4446087"/>
              <a:ext cx="115860" cy="115844"/>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 name="Vrije vorm 28"/>
            <p:cNvSpPr/>
            <p:nvPr/>
          </p:nvSpPr>
          <p:spPr>
            <a:xfrm>
              <a:off x="7866632" y="2694135"/>
              <a:ext cx="2694938" cy="1751952"/>
            </a:xfrm>
            <a:custGeom>
              <a:avLst/>
              <a:gdLst>
                <a:gd name="connsiteX0" fmla="*/ 0 w 2694339"/>
                <a:gd name="connsiteY0" fmla="*/ 0 h 1633355"/>
                <a:gd name="connsiteX1" fmla="*/ 2694339 w 2694339"/>
                <a:gd name="connsiteY1" fmla="*/ 1633355 h 1633355"/>
                <a:gd name="connsiteX0" fmla="*/ 0 w 2694339"/>
                <a:gd name="connsiteY0" fmla="*/ 103134 h 1736489"/>
                <a:gd name="connsiteX1" fmla="*/ 2694339 w 2694339"/>
                <a:gd name="connsiteY1" fmla="*/ 1736489 h 1736489"/>
                <a:gd name="connsiteX0" fmla="*/ 0 w 2694339"/>
                <a:gd name="connsiteY0" fmla="*/ 118867 h 1752222"/>
                <a:gd name="connsiteX1" fmla="*/ 2694339 w 2694339"/>
                <a:gd name="connsiteY1" fmla="*/ 1752222 h 1752222"/>
              </a:gdLst>
              <a:ahLst/>
              <a:cxnLst>
                <a:cxn ang="0">
                  <a:pos x="connsiteX0" y="connsiteY0"/>
                </a:cxn>
                <a:cxn ang="0">
                  <a:pos x="connsiteX1" y="connsiteY1"/>
                </a:cxn>
              </a:cxnLst>
              <a:rect l="l" t="t" r="r" b="b"/>
              <a:pathLst>
                <a:path w="2694339" h="1752222">
                  <a:moveTo>
                    <a:pt x="0" y="118867"/>
                  </a:moveTo>
                  <a:cubicBezTo>
                    <a:pt x="1903255" y="-404644"/>
                    <a:pt x="2591963" y="921584"/>
                    <a:pt x="2694339" y="1752222"/>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64" name="Groep 63"/>
          <p:cNvGrpSpPr>
            <a:grpSpLocks/>
          </p:cNvGrpSpPr>
          <p:nvPr/>
        </p:nvGrpSpPr>
        <p:grpSpPr bwMode="auto">
          <a:xfrm>
            <a:off x="7880350" y="2479675"/>
            <a:ext cx="2184400" cy="422275"/>
            <a:chOff x="7880592" y="2479624"/>
            <a:chExt cx="2183638" cy="422260"/>
          </a:xfrm>
        </p:grpSpPr>
        <p:sp>
          <p:nvSpPr>
            <p:cNvPr id="1117" name="Ovaal 1116"/>
            <p:cNvSpPr/>
            <p:nvPr/>
          </p:nvSpPr>
          <p:spPr>
            <a:xfrm>
              <a:off x="9948383" y="2786001"/>
              <a:ext cx="115847" cy="11588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2" name="Vrije vorm 31"/>
            <p:cNvSpPr/>
            <p:nvPr/>
          </p:nvSpPr>
          <p:spPr>
            <a:xfrm>
              <a:off x="7880592" y="2479624"/>
              <a:ext cx="2067791" cy="339713"/>
            </a:xfrm>
            <a:custGeom>
              <a:avLst/>
              <a:gdLst>
                <a:gd name="connsiteX0" fmla="*/ 0 w 2135927"/>
                <a:gd name="connsiteY0" fmla="*/ 48861 h 48861"/>
                <a:gd name="connsiteX1" fmla="*/ 2135927 w 2135927"/>
                <a:gd name="connsiteY1" fmla="*/ 0 h 48861"/>
                <a:gd name="connsiteX0" fmla="*/ 0 w 2135927"/>
                <a:gd name="connsiteY0" fmla="*/ 271027 h 271027"/>
                <a:gd name="connsiteX1" fmla="*/ 2135927 w 2135927"/>
                <a:gd name="connsiteY1" fmla="*/ 222166 h 271027"/>
                <a:gd name="connsiteX0" fmla="*/ 0 w 2135927"/>
                <a:gd name="connsiteY0" fmla="*/ 340358 h 340358"/>
                <a:gd name="connsiteX1" fmla="*/ 2135927 w 2135927"/>
                <a:gd name="connsiteY1" fmla="*/ 291497 h 340358"/>
                <a:gd name="connsiteX0" fmla="*/ 0 w 2135927"/>
                <a:gd name="connsiteY0" fmla="*/ 340358 h 340358"/>
                <a:gd name="connsiteX1" fmla="*/ 2135927 w 2135927"/>
                <a:gd name="connsiteY1" fmla="*/ 291497 h 340358"/>
                <a:gd name="connsiteX0" fmla="*/ 0 w 2101026"/>
                <a:gd name="connsiteY0" fmla="*/ 340358 h 340358"/>
                <a:gd name="connsiteX1" fmla="*/ 2101026 w 2101026"/>
                <a:gd name="connsiteY1" fmla="*/ 291497 h 340358"/>
              </a:gdLst>
              <a:ahLst/>
              <a:cxnLst>
                <a:cxn ang="0">
                  <a:pos x="connsiteX0" y="connsiteY0"/>
                </a:cxn>
                <a:cxn ang="0">
                  <a:pos x="connsiteX1" y="connsiteY1"/>
                </a:cxn>
              </a:cxnLst>
              <a:rect l="l" t="t" r="r" b="b"/>
              <a:pathLst>
                <a:path w="2101026" h="340358">
                  <a:moveTo>
                    <a:pt x="0" y="340358"/>
                  </a:moveTo>
                  <a:cubicBezTo>
                    <a:pt x="802718" y="-248301"/>
                    <a:pt x="1717117" y="56498"/>
                    <a:pt x="2101026" y="291497"/>
                  </a:cubicBezTo>
                </a:path>
              </a:pathLst>
            </a:custGeom>
            <a:noFill/>
            <a:ln cap="rnd" cmpd="sng">
              <a:solidFill>
                <a:schemeClr val="tx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369" name="Rechthoek 368">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 name="Tijdelijke aanduiding voor datum 1"/>
          <p:cNvSpPr>
            <a:spLocks noGrp="1"/>
          </p:cNvSpPr>
          <p:nvPr>
            <p:ph type="dt" sz="half" idx="2"/>
          </p:nvPr>
        </p:nvSpPr>
        <p:spPr/>
        <p:txBody>
          <a:bodyPr/>
          <a:lstStyle/>
          <a:p>
            <a:fld id="{E9C6B41B-D2F2-40A2-82DE-C3873347CD3B}" type="datetime1">
              <a:rPr lang="en-GB" smtClean="0"/>
              <a:pPr/>
              <a:t>24/08/2015</a:t>
            </a:fld>
            <a:endParaRPr lang="en-GB"/>
          </a:p>
        </p:txBody>
      </p:sp>
      <p:sp>
        <p:nvSpPr>
          <p:cNvPr id="3" name="Tijdelijke aanduiding voor dianummer 2"/>
          <p:cNvSpPr>
            <a:spLocks noGrp="1"/>
          </p:cNvSpPr>
          <p:nvPr>
            <p:ph type="sldNum" sz="quarter" idx="4"/>
          </p:nvPr>
        </p:nvSpPr>
        <p:spPr/>
        <p:txBody>
          <a:bodyPr/>
          <a:lstStyle/>
          <a:p>
            <a:fld id="{12622F55-C561-42E3-B433-FB29ED5780B4}" type="slidenum">
              <a:rPr lang="en-GB" smtClean="0"/>
              <a:pPr/>
              <a:t>6</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57"/>
                                        </p:tgtEl>
                                        <p:attrNameLst>
                                          <p:attrName>style.visibility</p:attrName>
                                        </p:attrNameLst>
                                      </p:cBhvr>
                                      <p:to>
                                        <p:strVal val="visible"/>
                                      </p:to>
                                    </p:set>
                                    <p:anim calcmode="lin" valueType="num">
                                      <p:cBhvr additive="base">
                                        <p:cTn id="7" dur="500" fill="hold"/>
                                        <p:tgtEl>
                                          <p:spTgt spid="457"/>
                                        </p:tgtEl>
                                        <p:attrNameLst>
                                          <p:attrName>ppt_x</p:attrName>
                                        </p:attrNameLst>
                                      </p:cBhvr>
                                      <p:tavLst>
                                        <p:tav tm="0">
                                          <p:val>
                                            <p:strVal val="1+#ppt_w/2"/>
                                          </p:val>
                                        </p:tav>
                                        <p:tav tm="100000">
                                          <p:val>
                                            <p:strVal val="#ppt_x"/>
                                          </p:val>
                                        </p:tav>
                                      </p:tavLst>
                                    </p:anim>
                                    <p:anim calcmode="lin" valueType="num">
                                      <p:cBhvr additive="base">
                                        <p:cTn id="8" dur="500" fill="hold"/>
                                        <p:tgtEl>
                                          <p:spTgt spid="45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7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12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15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nodeType="withEffect">
                                  <p:stCondLst>
                                    <p:cond delay="175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200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22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250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nodeType="withEffect">
                                  <p:stCondLst>
                                    <p:cond delay="275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300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nodeType="withEffect">
                                  <p:stCondLst>
                                    <p:cond delay="325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10" presetClass="entr" presetSubtype="0" fill="hold" nodeType="withEffect">
                                  <p:stCondLst>
                                    <p:cond delay="350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el 65"/>
          <p:cNvSpPr>
            <a:spLocks noGrp="1"/>
          </p:cNvSpPr>
          <p:nvPr>
            <p:ph type="title"/>
          </p:nvPr>
        </p:nvSpPr>
        <p:spPr>
          <a:xfrm>
            <a:off x="304800" y="227013"/>
            <a:ext cx="10402888" cy="350837"/>
          </a:xfrm>
        </p:spPr>
        <p:txBody>
          <a:bodyPr/>
          <a:lstStyle/>
          <a:p>
            <a:r>
              <a:rPr lang="fr-FR" dirty="0" smtClean="0"/>
              <a:t>Qui sommes-nous ?</a:t>
            </a:r>
            <a:endParaRPr lang="fr-FR" altLang="nl-NL" dirty="0" smtClean="0"/>
          </a:p>
        </p:txBody>
      </p:sp>
      <p:sp>
        <p:nvSpPr>
          <p:cNvPr id="29701" name="Tijdelijke aanduiding voor verticale tekst 3"/>
          <p:cNvSpPr>
            <a:spLocks noGrp="1"/>
          </p:cNvSpPr>
          <p:nvPr>
            <p:ph type="body" orient="vert" idx="1"/>
          </p:nvPr>
        </p:nvSpPr>
        <p:spPr bwMode="auto">
          <a:xfrm>
            <a:off x="311150" y="1279525"/>
            <a:ext cx="5581650" cy="4767263"/>
          </a:xfrm>
        </p:spPr>
        <p:txBody>
          <a:bodyPr wrap="square" numCol="1" anchor="t" anchorCtr="0" compatLnSpc="1">
            <a:prstTxWarp prst="textNoShape">
              <a:avLst/>
            </a:prstTxWarp>
          </a:bodyPr>
          <a:lstStyle/>
          <a:p>
            <a:r>
              <a:rPr lang="fr-FR" altLang="nl-NL" dirty="0" smtClean="0"/>
              <a:t>Nous travaillons avec 3 000 experts seniors …</a:t>
            </a:r>
          </a:p>
          <a:p>
            <a:r>
              <a:rPr lang="fr-FR" altLang="nl-NL" dirty="0" smtClean="0"/>
              <a:t>Qui offrent leur temps et leur énergie à titre bénévole , soit 30 000 jours de conseil par an</a:t>
            </a:r>
          </a:p>
          <a:p>
            <a:r>
              <a:rPr lang="fr-FR" altLang="nl-NL" dirty="0" smtClean="0"/>
              <a:t>Qui conseillent 2 000 clients par an</a:t>
            </a:r>
          </a:p>
          <a:p>
            <a:r>
              <a:rPr lang="fr-FR" altLang="nl-NL" dirty="0" smtClean="0"/>
              <a:t>Dans tous les secteurs de l’activité économique</a:t>
            </a:r>
          </a:p>
          <a:p>
            <a:endParaRPr lang="fr-FR" altLang="nl-NL" dirty="0" smtClean="0"/>
          </a:p>
          <a:p>
            <a:endParaRPr lang="fr-FR" altLang="nl-NL" dirty="0" smtClean="0"/>
          </a:p>
        </p:txBody>
      </p:sp>
      <p:pic>
        <p:nvPicPr>
          <p:cNvPr id="5" name="Tijdelijke aanduiding voor afbeelding 4"/>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194425" y="938213"/>
            <a:ext cx="6000750" cy="5097462"/>
          </a:xfrm>
        </p:spPr>
      </p:pic>
      <p:sp>
        <p:nvSpPr>
          <p:cNvPr id="12" name="Rechthoek 11">
            <a:hlinkClick r:id="rId4"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 name="Tijdelijke aanduiding voor datum 1"/>
          <p:cNvSpPr>
            <a:spLocks noGrp="1"/>
          </p:cNvSpPr>
          <p:nvPr>
            <p:ph type="dt" sz="half" idx="2"/>
          </p:nvPr>
        </p:nvSpPr>
        <p:spPr/>
        <p:txBody>
          <a:bodyPr/>
          <a:lstStyle/>
          <a:p>
            <a:fld id="{DF072894-DD80-40E1-8816-DBFD8C1A21D4}" type="datetime1">
              <a:rPr lang="en-GB" smtClean="0"/>
              <a:pPr/>
              <a:t>24/08/2015</a:t>
            </a:fld>
            <a:endParaRPr lang="en-GB"/>
          </a:p>
        </p:txBody>
      </p:sp>
      <p:sp>
        <p:nvSpPr>
          <p:cNvPr id="3" name="Tijdelijke aanduiding voor dianummer 2"/>
          <p:cNvSpPr>
            <a:spLocks noGrp="1"/>
          </p:cNvSpPr>
          <p:nvPr>
            <p:ph type="sldNum" sz="quarter" idx="4"/>
          </p:nvPr>
        </p:nvSpPr>
        <p:spPr/>
        <p:txBody>
          <a:bodyPr/>
          <a:lstStyle/>
          <a:p>
            <a:fld id="{12622F55-C561-42E3-B433-FB29ED5780B4}" type="slidenum">
              <a:rPr lang="en-GB" smtClean="0"/>
              <a:pPr/>
              <a:t>7</a:t>
            </a:fld>
            <a:endParaRPr lang="en-GB"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2"/>
          <p:cNvSpPr>
            <a:spLocks noGrp="1"/>
          </p:cNvSpPr>
          <p:nvPr>
            <p:ph type="title"/>
          </p:nvPr>
        </p:nvSpPr>
        <p:spPr>
          <a:xfrm>
            <a:off x="304800" y="227013"/>
            <a:ext cx="10402888" cy="350837"/>
          </a:xfrm>
        </p:spPr>
        <p:txBody>
          <a:bodyPr/>
          <a:lstStyle/>
          <a:p>
            <a:pPr eaLnBrk="1" hangingPunct="1"/>
            <a:r>
              <a:rPr lang="nl-NL" altLang="nl-NL" smtClean="0"/>
              <a:t>Expertise</a:t>
            </a:r>
            <a:endParaRPr lang="en-GB" altLang="nl-NL" smtClean="0"/>
          </a:p>
        </p:txBody>
      </p:sp>
      <p:grpSp>
        <p:nvGrpSpPr>
          <p:cNvPr id="20" name="Groep 19"/>
          <p:cNvGrpSpPr>
            <a:grpSpLocks/>
          </p:cNvGrpSpPr>
          <p:nvPr/>
        </p:nvGrpSpPr>
        <p:grpSpPr bwMode="auto">
          <a:xfrm>
            <a:off x="9116693" y="1340727"/>
            <a:ext cx="1436687" cy="1644650"/>
            <a:chOff x="414066" y="1353904"/>
            <a:chExt cx="1436613" cy="1645565"/>
          </a:xfrm>
        </p:grpSpPr>
        <p:pic>
          <p:nvPicPr>
            <p:cNvPr id="35905" name="Picture 25" descr="\\PPTDC\Shared Folders\Documenten\PPTstudios\1. 0pdrachtgevers\PUM\Hun materiaal\Beeldmateriaal\9 april\3814_Icoon_ChemicalSyntheticMaterials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737" y="1353904"/>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Rechthoek 112"/>
            <p:cNvSpPr/>
            <p:nvPr/>
          </p:nvSpPr>
          <p:spPr>
            <a:xfrm>
              <a:off x="414066" y="2140153"/>
              <a:ext cx="1436613" cy="859316"/>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Produits et matériaux chimiques et synthétiques</a:t>
              </a:r>
              <a:endParaRPr lang="fr-FR" sz="1200" dirty="0">
                <a:solidFill>
                  <a:schemeClr val="tx2"/>
                </a:solidFill>
              </a:endParaRPr>
            </a:p>
          </p:txBody>
        </p:sp>
      </p:grpSp>
      <p:grpSp>
        <p:nvGrpSpPr>
          <p:cNvPr id="21" name="Groep 20"/>
          <p:cNvGrpSpPr>
            <a:grpSpLocks/>
          </p:cNvGrpSpPr>
          <p:nvPr/>
        </p:nvGrpSpPr>
        <p:grpSpPr bwMode="auto">
          <a:xfrm>
            <a:off x="7386247" y="1389568"/>
            <a:ext cx="1436687" cy="1644650"/>
            <a:chOff x="2074599" y="1354754"/>
            <a:chExt cx="1436613" cy="1644715"/>
          </a:xfrm>
        </p:grpSpPr>
        <p:pic>
          <p:nvPicPr>
            <p:cNvPr id="35903" name="Picture 24" descr="\\PPTDC\Shared Folders\Documenten\PPTstudios\1. 0pdrachtgevers\PUM\Hun materiaal\Beeldmateriaal\9 april\3814_Icoon_BusinessConsultancy_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7176" y="1354754"/>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Rechthoek 116"/>
            <p:cNvSpPr/>
            <p:nvPr/>
          </p:nvSpPr>
          <p:spPr>
            <a:xfrm>
              <a:off x="2074599" y="2140597"/>
              <a:ext cx="1436613" cy="858872"/>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accent1"/>
                  </a:solidFill>
                </a:rPr>
                <a:t>Gestion des entreprises</a:t>
              </a:r>
              <a:endParaRPr lang="fr-FR" sz="1200" dirty="0">
                <a:solidFill>
                  <a:schemeClr val="accent1"/>
                </a:solidFill>
              </a:endParaRPr>
            </a:p>
          </p:txBody>
        </p:sp>
      </p:grpSp>
      <p:grpSp>
        <p:nvGrpSpPr>
          <p:cNvPr id="22" name="Groep 21"/>
          <p:cNvGrpSpPr>
            <a:grpSpLocks/>
          </p:cNvGrpSpPr>
          <p:nvPr/>
        </p:nvGrpSpPr>
        <p:grpSpPr bwMode="auto">
          <a:xfrm>
            <a:off x="3942843" y="1451646"/>
            <a:ext cx="1436687" cy="1652588"/>
            <a:chOff x="3732573" y="1345629"/>
            <a:chExt cx="1436613" cy="1653840"/>
          </a:xfrm>
        </p:grpSpPr>
        <p:pic>
          <p:nvPicPr>
            <p:cNvPr id="35901" name="Picture 5" descr="\\PPTDC\Shared Folders\Documenten\PPTstudios\1. 0pdrachtgevers\PUM\Hun materiaal\Beeldmateriaal\9 april\3814_Icoon_BankingInsurance_RGB.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95313" y="1345629"/>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hthoek 118"/>
            <p:cNvSpPr/>
            <p:nvPr/>
          </p:nvSpPr>
          <p:spPr>
            <a:xfrm>
              <a:off x="3732573" y="2139980"/>
              <a:ext cx="1436613" cy="859489"/>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Banque Assurance </a:t>
              </a:r>
              <a:endParaRPr lang="fr-FR" sz="1200" dirty="0">
                <a:solidFill>
                  <a:schemeClr val="tx2"/>
                </a:solidFill>
              </a:endParaRPr>
            </a:p>
          </p:txBody>
        </p:sp>
      </p:grpSp>
      <p:grpSp>
        <p:nvGrpSpPr>
          <p:cNvPr id="23" name="Groep 22"/>
          <p:cNvGrpSpPr>
            <a:grpSpLocks/>
          </p:cNvGrpSpPr>
          <p:nvPr/>
        </p:nvGrpSpPr>
        <p:grpSpPr bwMode="auto">
          <a:xfrm>
            <a:off x="10707686" y="4680953"/>
            <a:ext cx="1521578" cy="1652588"/>
            <a:chOff x="5294209" y="1345631"/>
            <a:chExt cx="1521499" cy="1653838"/>
          </a:xfrm>
        </p:grpSpPr>
        <p:pic>
          <p:nvPicPr>
            <p:cNvPr id="35899" name="Picture 2" descr="\\PPTDC\Shared Folders\Documenten\PPTstudios\1. 0pdrachtgevers\PUM\Hun materiaal\Beeldmateriaal\9 april\3814_Icoon_WoodTradeTimberProcessing_RGB.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6044" y="134563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Rechthoek 119"/>
            <p:cNvSpPr/>
            <p:nvPr/>
          </p:nvSpPr>
          <p:spPr>
            <a:xfrm>
              <a:off x="5294209" y="2139981"/>
              <a:ext cx="1521499" cy="859488"/>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Filière du bois Construction Transformation</a:t>
              </a:r>
              <a:endParaRPr lang="fr-FR" sz="1200" dirty="0">
                <a:solidFill>
                  <a:schemeClr val="tx2"/>
                </a:solidFill>
              </a:endParaRPr>
            </a:p>
          </p:txBody>
        </p:sp>
      </p:grpSp>
      <p:grpSp>
        <p:nvGrpSpPr>
          <p:cNvPr id="24" name="Groep 23"/>
          <p:cNvGrpSpPr>
            <a:grpSpLocks/>
          </p:cNvGrpSpPr>
          <p:nvPr/>
        </p:nvGrpSpPr>
        <p:grpSpPr bwMode="auto">
          <a:xfrm>
            <a:off x="4040553" y="4793289"/>
            <a:ext cx="1436688" cy="1644650"/>
            <a:chOff x="7039628" y="1354754"/>
            <a:chExt cx="1436613" cy="1644715"/>
          </a:xfrm>
        </p:grpSpPr>
        <p:pic>
          <p:nvPicPr>
            <p:cNvPr id="35897" name="Picture 19" descr="\\PPTDC\Shared Folders\Documenten\PPTstudios\1. 0pdrachtgevers\PUM\Hun materiaal\Beeldmateriaal\9 april\3814_Icoon_TourismHotelsCatering_RGB.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3591" y="1354754"/>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Rechthoek 120"/>
            <p:cNvSpPr/>
            <p:nvPr/>
          </p:nvSpPr>
          <p:spPr>
            <a:xfrm>
              <a:off x="7039628" y="2140597"/>
              <a:ext cx="1436613" cy="858872"/>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Tourisme </a:t>
              </a:r>
              <a:br>
                <a:rPr lang="fr-FR" sz="1200" b="1" dirty="0">
                  <a:solidFill>
                    <a:schemeClr val="tx2"/>
                  </a:solidFill>
                </a:rPr>
              </a:br>
              <a:r>
                <a:rPr lang="fr-FR" sz="1200" b="1" dirty="0">
                  <a:solidFill>
                    <a:schemeClr val="tx2"/>
                  </a:solidFill>
                </a:rPr>
                <a:t>Industrie hôtelière et de la restauration</a:t>
              </a:r>
              <a:endParaRPr lang="fr-FR" sz="1200" dirty="0">
                <a:solidFill>
                  <a:schemeClr val="tx2"/>
                </a:solidFill>
              </a:endParaRPr>
            </a:p>
          </p:txBody>
        </p:sp>
      </p:grpSp>
      <p:grpSp>
        <p:nvGrpSpPr>
          <p:cNvPr id="25" name="Groep 24"/>
          <p:cNvGrpSpPr>
            <a:grpSpLocks/>
          </p:cNvGrpSpPr>
          <p:nvPr/>
        </p:nvGrpSpPr>
        <p:grpSpPr bwMode="auto">
          <a:xfrm>
            <a:off x="2232956" y="3065462"/>
            <a:ext cx="1436687" cy="1644650"/>
            <a:chOff x="8697602" y="1354754"/>
            <a:chExt cx="1436613" cy="1644715"/>
          </a:xfrm>
        </p:grpSpPr>
        <p:pic>
          <p:nvPicPr>
            <p:cNvPr id="35895" name="Picture 11" descr="\\PPTDC\Shared Folders\Documenten\PPTstudios\1. 0pdrachtgevers\PUM\Hun materiaal\Beeldmateriaal\9 april\3814_Icoon_FoodBeveragesProduction_RGB.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67749" y="1354754"/>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hthoek 121"/>
            <p:cNvSpPr/>
            <p:nvPr/>
          </p:nvSpPr>
          <p:spPr>
            <a:xfrm>
              <a:off x="8697602" y="2140597"/>
              <a:ext cx="1436613" cy="858872"/>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Agro-alimentaire </a:t>
              </a:r>
              <a:br>
                <a:rPr lang="fr-FR" sz="1200" b="1" dirty="0">
                  <a:solidFill>
                    <a:schemeClr val="tx2"/>
                  </a:solidFill>
                </a:rPr>
              </a:br>
              <a:r>
                <a:rPr lang="fr-FR" sz="1200" b="1" dirty="0">
                  <a:solidFill>
                    <a:schemeClr val="tx2"/>
                  </a:solidFill>
                </a:rPr>
                <a:t>Boissons</a:t>
              </a:r>
              <a:endParaRPr lang="nl-NL" sz="1200" dirty="0">
                <a:solidFill>
                  <a:schemeClr val="tx2"/>
                </a:solidFill>
              </a:endParaRPr>
            </a:p>
          </p:txBody>
        </p:sp>
      </p:grpSp>
      <p:grpSp>
        <p:nvGrpSpPr>
          <p:cNvPr id="26" name="Groep 25"/>
          <p:cNvGrpSpPr>
            <a:grpSpLocks/>
          </p:cNvGrpSpPr>
          <p:nvPr/>
        </p:nvGrpSpPr>
        <p:grpSpPr bwMode="auto">
          <a:xfrm>
            <a:off x="397668" y="1411288"/>
            <a:ext cx="1436688" cy="1631950"/>
            <a:chOff x="10351197" y="1366261"/>
            <a:chExt cx="1436613" cy="1633208"/>
          </a:xfrm>
        </p:grpSpPr>
        <p:pic>
          <p:nvPicPr>
            <p:cNvPr id="35893" name="Picture 3" descr="\\PPTDC\Shared Folders\Documenten\PPTstudios\1. 0pdrachtgevers\PUM\Hun materiaal\Beeldmateriaal\9 april\3814_Icoon_AgricultureHorticulture_RGB.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34224" y="136626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Rechthoek 122"/>
            <p:cNvSpPr/>
            <p:nvPr/>
          </p:nvSpPr>
          <p:spPr>
            <a:xfrm>
              <a:off x="10351197" y="2139969"/>
              <a:ext cx="1436613" cy="859500"/>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nl-NL" sz="1200" b="1" dirty="0">
                  <a:solidFill>
                    <a:schemeClr val="tx2"/>
                  </a:solidFill>
                </a:rPr>
                <a:t>Agriculture</a:t>
              </a:r>
              <a:br>
                <a:rPr lang="nl-NL" sz="1200" b="1" dirty="0">
                  <a:solidFill>
                    <a:schemeClr val="tx2"/>
                  </a:solidFill>
                </a:rPr>
              </a:br>
              <a:r>
                <a:rPr lang="nl-NL" sz="1200" b="1" dirty="0">
                  <a:solidFill>
                    <a:schemeClr val="tx2"/>
                  </a:solidFill>
                </a:rPr>
                <a:t>Horticulture</a:t>
              </a:r>
              <a:endParaRPr lang="nl-NL" sz="1200" dirty="0">
                <a:solidFill>
                  <a:schemeClr val="tx2"/>
                </a:solidFill>
              </a:endParaRPr>
            </a:p>
          </p:txBody>
        </p:sp>
      </p:grpSp>
      <p:grpSp>
        <p:nvGrpSpPr>
          <p:cNvPr id="27" name="Groep 26"/>
          <p:cNvGrpSpPr>
            <a:grpSpLocks/>
          </p:cNvGrpSpPr>
          <p:nvPr/>
        </p:nvGrpSpPr>
        <p:grpSpPr bwMode="auto">
          <a:xfrm>
            <a:off x="2212268" y="4805363"/>
            <a:ext cx="1436687" cy="1657350"/>
            <a:chOff x="414066" y="2977191"/>
            <a:chExt cx="1436613" cy="1656216"/>
          </a:xfrm>
        </p:grpSpPr>
        <p:pic>
          <p:nvPicPr>
            <p:cNvPr id="35891" name="Picture 18" descr="\\PPTDC\Shared Folders\Documenten\PPTstudios\1. 0pdrachtgevers\PUM\Hun materiaal\Beeldmateriaal\9 april\3814_Icoon_TextileLeather_RGB.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68737" y="297719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Rechthoek 123"/>
            <p:cNvSpPr/>
            <p:nvPr/>
          </p:nvSpPr>
          <p:spPr>
            <a:xfrm>
              <a:off x="414066" y="3775157"/>
              <a:ext cx="1436613" cy="858250"/>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Filière textile et du cuir</a:t>
              </a:r>
              <a:endParaRPr lang="fr-FR" sz="1200" dirty="0">
                <a:solidFill>
                  <a:schemeClr val="tx2"/>
                </a:solidFill>
              </a:endParaRPr>
            </a:p>
          </p:txBody>
        </p:sp>
      </p:grpSp>
      <p:grpSp>
        <p:nvGrpSpPr>
          <p:cNvPr id="28" name="Groep 27"/>
          <p:cNvGrpSpPr>
            <a:grpSpLocks/>
          </p:cNvGrpSpPr>
          <p:nvPr/>
        </p:nvGrpSpPr>
        <p:grpSpPr bwMode="auto">
          <a:xfrm>
            <a:off x="9164733" y="4713148"/>
            <a:ext cx="1436687" cy="1639888"/>
            <a:chOff x="2074599" y="2994747"/>
            <a:chExt cx="1436613" cy="1638660"/>
          </a:xfrm>
        </p:grpSpPr>
        <p:pic>
          <p:nvPicPr>
            <p:cNvPr id="35889" name="Picture 22" descr="\\PPTDC\Shared Folders\Documenten\PPTstudios\1. 0pdrachtgevers\PUM\Hun materiaal\Beeldmateriaal\9 april\3814_Icoon_VocationalEducationTraining_RGB.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497176" y="2994747"/>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Rechthoek 124"/>
            <p:cNvSpPr/>
            <p:nvPr/>
          </p:nvSpPr>
          <p:spPr>
            <a:xfrm>
              <a:off x="2074599" y="3775212"/>
              <a:ext cx="1436613" cy="858195"/>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Apprentissage Formation professionnelle</a:t>
              </a:r>
              <a:endParaRPr lang="fr-FR" sz="1200" dirty="0">
                <a:solidFill>
                  <a:schemeClr val="tx2"/>
                </a:solidFill>
              </a:endParaRPr>
            </a:p>
          </p:txBody>
        </p:sp>
      </p:grpSp>
      <p:grpSp>
        <p:nvGrpSpPr>
          <p:cNvPr id="29" name="Groep 28"/>
          <p:cNvGrpSpPr>
            <a:grpSpLocks/>
          </p:cNvGrpSpPr>
          <p:nvPr/>
        </p:nvGrpSpPr>
        <p:grpSpPr bwMode="auto">
          <a:xfrm>
            <a:off x="5698115" y="3089227"/>
            <a:ext cx="1436687" cy="1657350"/>
            <a:chOff x="3732573" y="2977191"/>
            <a:chExt cx="1436613" cy="1656216"/>
          </a:xfrm>
        </p:grpSpPr>
        <p:pic>
          <p:nvPicPr>
            <p:cNvPr id="35887" name="Picture 13" descr="\\PPTDC\Shared Folders\Documenten\PPTstudios\1. 0pdrachtgevers\PUM\Hun materiaal\Beeldmateriaal\9 april\3814_Icoon_Healthcare_RGB.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095313" y="297719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Rechthoek 125"/>
            <p:cNvSpPr/>
            <p:nvPr/>
          </p:nvSpPr>
          <p:spPr>
            <a:xfrm>
              <a:off x="3732573" y="3775157"/>
              <a:ext cx="1436613" cy="858250"/>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Santé</a:t>
              </a:r>
              <a:endParaRPr lang="fr-FR" sz="1200" dirty="0">
                <a:solidFill>
                  <a:schemeClr val="tx2"/>
                </a:solidFill>
              </a:endParaRPr>
            </a:p>
          </p:txBody>
        </p:sp>
      </p:grpSp>
      <p:grpSp>
        <p:nvGrpSpPr>
          <p:cNvPr id="30" name="Groep 29"/>
          <p:cNvGrpSpPr>
            <a:grpSpLocks/>
          </p:cNvGrpSpPr>
          <p:nvPr/>
        </p:nvGrpSpPr>
        <p:grpSpPr bwMode="auto">
          <a:xfrm>
            <a:off x="10636252" y="1315744"/>
            <a:ext cx="1542946" cy="1639888"/>
            <a:chOff x="5293908" y="2994747"/>
            <a:chExt cx="1543565" cy="1638660"/>
          </a:xfrm>
        </p:grpSpPr>
        <p:pic>
          <p:nvPicPr>
            <p:cNvPr id="35885" name="Picture 9" descr="\\PPTDC\Shared Folders\Documenten\PPTstudios\1. 0pdrachtgevers\PUM\Hun materiaal\Beeldmateriaal\9 april\3814_Icoon_ElectrotechnicalIndustryEngineering_RGB.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96044" y="2994747"/>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Rechthoek 126"/>
            <p:cNvSpPr/>
            <p:nvPr/>
          </p:nvSpPr>
          <p:spPr>
            <a:xfrm>
              <a:off x="5293908" y="3775212"/>
              <a:ext cx="1543565" cy="858195"/>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Secteur électrotechnique </a:t>
              </a:r>
              <a:br>
                <a:rPr lang="fr-FR" sz="1200" b="1" dirty="0">
                  <a:solidFill>
                    <a:schemeClr val="tx2"/>
                  </a:solidFill>
                </a:rPr>
              </a:br>
              <a:r>
                <a:rPr lang="fr-FR" sz="1200" b="1" dirty="0">
                  <a:solidFill>
                    <a:schemeClr val="tx2"/>
                  </a:solidFill>
                </a:rPr>
                <a:t>Ingénierie</a:t>
              </a:r>
              <a:endParaRPr lang="fr-FR" sz="1200" dirty="0">
                <a:solidFill>
                  <a:schemeClr val="tx2"/>
                </a:solidFill>
              </a:endParaRPr>
            </a:p>
          </p:txBody>
        </p:sp>
      </p:grpSp>
      <p:grpSp>
        <p:nvGrpSpPr>
          <p:cNvPr id="31" name="Groep 30"/>
          <p:cNvGrpSpPr>
            <a:grpSpLocks/>
          </p:cNvGrpSpPr>
          <p:nvPr/>
        </p:nvGrpSpPr>
        <p:grpSpPr bwMode="auto">
          <a:xfrm>
            <a:off x="1936566" y="1400175"/>
            <a:ext cx="1911350" cy="1657350"/>
            <a:chOff x="6801869" y="2977191"/>
            <a:chExt cx="1912131" cy="1656216"/>
          </a:xfrm>
        </p:grpSpPr>
        <p:pic>
          <p:nvPicPr>
            <p:cNvPr id="35883" name="Picture 4" descr="\\PPTDC\Shared Folders\Documenten\PPTstudios\1. 0pdrachtgevers\PUM\Hun materiaal\Beeldmateriaal\9 april\3814_Icoon_ArtsCraftsProductDesignCultureSportMassMedia_RGB.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413271" y="297719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Rechthoek 127"/>
            <p:cNvSpPr/>
            <p:nvPr/>
          </p:nvSpPr>
          <p:spPr>
            <a:xfrm>
              <a:off x="6801869" y="3775157"/>
              <a:ext cx="1912131" cy="858250"/>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rgbClr val="FE7500"/>
                  </a:solidFill>
                </a:rPr>
                <a:t>Artisanat, Productique, Conception, Culture, Sports, Médias </a:t>
              </a:r>
              <a:endParaRPr lang="fr-FR" sz="1200" dirty="0">
                <a:solidFill>
                  <a:srgbClr val="FE7500"/>
                </a:solidFill>
              </a:endParaRPr>
            </a:p>
          </p:txBody>
        </p:sp>
      </p:grpSp>
      <p:grpSp>
        <p:nvGrpSpPr>
          <p:cNvPr id="2048" name="Groep 2047"/>
          <p:cNvGrpSpPr>
            <a:grpSpLocks/>
          </p:cNvGrpSpPr>
          <p:nvPr/>
        </p:nvGrpSpPr>
        <p:grpSpPr bwMode="auto">
          <a:xfrm>
            <a:off x="9174911" y="2991860"/>
            <a:ext cx="1436687" cy="1639888"/>
            <a:chOff x="8697602" y="2994747"/>
            <a:chExt cx="1436613" cy="1638660"/>
          </a:xfrm>
        </p:grpSpPr>
        <p:pic>
          <p:nvPicPr>
            <p:cNvPr id="35881" name="Picture 15" descr="\\PPTDC\Shared Folders\Documenten\PPTstudios\1. 0pdrachtgevers\PUM\Hun materiaal\Beeldmateriaal\9 april\3814_Icoon_PaperPackaging_RGB.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049904" y="2994747"/>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Rechthoek 128"/>
            <p:cNvSpPr/>
            <p:nvPr/>
          </p:nvSpPr>
          <p:spPr>
            <a:xfrm>
              <a:off x="8697602" y="3775212"/>
              <a:ext cx="1436613" cy="858195"/>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Filière du papier Emballage </a:t>
              </a:r>
              <a:endParaRPr lang="fr-FR" sz="1200" dirty="0">
                <a:solidFill>
                  <a:schemeClr val="tx2"/>
                </a:solidFill>
              </a:endParaRPr>
            </a:p>
          </p:txBody>
        </p:sp>
      </p:grpSp>
      <p:grpSp>
        <p:nvGrpSpPr>
          <p:cNvPr id="2049" name="Groep 2048"/>
          <p:cNvGrpSpPr>
            <a:grpSpLocks/>
          </p:cNvGrpSpPr>
          <p:nvPr/>
        </p:nvGrpSpPr>
        <p:grpSpPr bwMode="auto">
          <a:xfrm>
            <a:off x="473079" y="4858808"/>
            <a:ext cx="1436688" cy="1657350"/>
            <a:chOff x="10351197" y="2977191"/>
            <a:chExt cx="1436613" cy="1656216"/>
          </a:xfrm>
        </p:grpSpPr>
        <p:pic>
          <p:nvPicPr>
            <p:cNvPr id="35879" name="Picture 17" descr="\\PPTDC\Shared Folders\Documenten\PPTstudios\1. 0pdrachtgevers\PUM\Hun materiaal\Beeldmateriaal\9 april\3814_Icoon_StockbreedingFisheries_RGB.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734224" y="297719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Rechthoek 129"/>
            <p:cNvSpPr/>
            <p:nvPr/>
          </p:nvSpPr>
          <p:spPr>
            <a:xfrm>
              <a:off x="10351197" y="3775157"/>
              <a:ext cx="1436613" cy="858250"/>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en-US" sz="1200" b="1" dirty="0">
                  <a:solidFill>
                    <a:schemeClr val="tx2"/>
                  </a:solidFill>
                </a:rPr>
                <a:t>É</a:t>
              </a:r>
              <a:r>
                <a:rPr lang="fr-FR" sz="1200" b="1" dirty="0">
                  <a:solidFill>
                    <a:schemeClr val="tx2"/>
                  </a:solidFill>
                </a:rPr>
                <a:t>levage </a:t>
              </a:r>
            </a:p>
            <a:p>
              <a:pPr algn="ctr" fontAlgn="auto">
                <a:lnSpc>
                  <a:spcPct val="80000"/>
                </a:lnSpc>
                <a:spcBef>
                  <a:spcPts val="0"/>
                </a:spcBef>
                <a:spcAft>
                  <a:spcPts val="0"/>
                </a:spcAft>
                <a:defRPr/>
              </a:pPr>
              <a:r>
                <a:rPr lang="fr-FR" sz="1200" b="1" dirty="0">
                  <a:solidFill>
                    <a:schemeClr val="tx2"/>
                  </a:solidFill>
                </a:rPr>
                <a:t>Pêche</a:t>
              </a:r>
              <a:endParaRPr lang="fr-FR" sz="1200" dirty="0">
                <a:solidFill>
                  <a:schemeClr val="tx2"/>
                </a:solidFill>
              </a:endParaRPr>
            </a:p>
          </p:txBody>
        </p:sp>
      </p:grpSp>
      <p:grpSp>
        <p:nvGrpSpPr>
          <p:cNvPr id="2055" name="Groep 2054"/>
          <p:cNvGrpSpPr>
            <a:grpSpLocks/>
          </p:cNvGrpSpPr>
          <p:nvPr/>
        </p:nvGrpSpPr>
        <p:grpSpPr bwMode="auto">
          <a:xfrm>
            <a:off x="5760686" y="4779939"/>
            <a:ext cx="1436687" cy="1649412"/>
            <a:chOff x="414066" y="4608752"/>
            <a:chExt cx="1436613" cy="1649006"/>
          </a:xfrm>
        </p:grpSpPr>
        <p:pic>
          <p:nvPicPr>
            <p:cNvPr id="35877" name="Picture 23" descr="\\PPTDC\Shared Folders\Documenten\PPTstudios\1. 0pdrachtgevers\PUM\Hun materiaal\Beeldmateriaal\9 april\3814_Icoon_Trade_RGB.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0387" y="4608752"/>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Rechthoek 130"/>
            <p:cNvSpPr/>
            <p:nvPr/>
          </p:nvSpPr>
          <p:spPr>
            <a:xfrm>
              <a:off x="414066" y="5399132"/>
              <a:ext cx="1436613" cy="858626"/>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Commerce</a:t>
              </a:r>
              <a:endParaRPr lang="fr-FR" sz="1200" dirty="0">
                <a:solidFill>
                  <a:schemeClr val="tx2"/>
                </a:solidFill>
              </a:endParaRPr>
            </a:p>
          </p:txBody>
        </p:sp>
      </p:grpSp>
      <p:grpSp>
        <p:nvGrpSpPr>
          <p:cNvPr id="2068" name="Groep 2067"/>
          <p:cNvGrpSpPr>
            <a:grpSpLocks/>
          </p:cNvGrpSpPr>
          <p:nvPr/>
        </p:nvGrpSpPr>
        <p:grpSpPr bwMode="auto">
          <a:xfrm>
            <a:off x="5597411" y="1440003"/>
            <a:ext cx="1436687" cy="1649412"/>
            <a:chOff x="2074599" y="4608752"/>
            <a:chExt cx="1436613" cy="1649006"/>
          </a:xfrm>
        </p:grpSpPr>
        <p:pic>
          <p:nvPicPr>
            <p:cNvPr id="35875" name="Picture 6" descr="\\PPTDC\Shared Folders\Documenten\PPTstudios\1. 0pdrachtgevers\PUM\Hun materiaal\Beeldmateriaal\9 april\3814_Icoon_BuildingConstructionTrade_RGB.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497176" y="4608752"/>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Rechthoek 131"/>
            <p:cNvSpPr/>
            <p:nvPr/>
          </p:nvSpPr>
          <p:spPr>
            <a:xfrm>
              <a:off x="2074599" y="5399132"/>
              <a:ext cx="1436613" cy="858626"/>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BTP</a:t>
              </a:r>
              <a:endParaRPr lang="fr-FR" sz="1200" dirty="0">
                <a:solidFill>
                  <a:schemeClr val="tx2"/>
                </a:solidFill>
              </a:endParaRPr>
            </a:p>
          </p:txBody>
        </p:sp>
      </p:grpSp>
      <p:grpSp>
        <p:nvGrpSpPr>
          <p:cNvPr id="2071" name="Groep 2070"/>
          <p:cNvGrpSpPr>
            <a:grpSpLocks/>
          </p:cNvGrpSpPr>
          <p:nvPr/>
        </p:nvGrpSpPr>
        <p:grpSpPr bwMode="auto">
          <a:xfrm>
            <a:off x="480093" y="3133677"/>
            <a:ext cx="1436687" cy="1643062"/>
            <a:chOff x="3732573" y="4614439"/>
            <a:chExt cx="1436613" cy="1643319"/>
          </a:xfrm>
        </p:grpSpPr>
        <p:pic>
          <p:nvPicPr>
            <p:cNvPr id="35873" name="Picture 10" descr="\\PPTDC\Shared Folders\Documenten\PPTstudios\1. 0pdrachtgevers\PUM\Hun materiaal\Beeldmateriaal\9 april\3814_Icoon_EnergyWaterWasteEnvironmentCSR_RGB.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095313" y="4614439"/>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Rechthoek 132"/>
            <p:cNvSpPr/>
            <p:nvPr/>
          </p:nvSpPr>
          <p:spPr>
            <a:xfrm>
              <a:off x="3732573" y="5398787"/>
              <a:ext cx="1436613" cy="858971"/>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Énergie</a:t>
              </a:r>
              <a:br>
                <a:rPr lang="fr-FR" sz="1200" b="1" dirty="0">
                  <a:solidFill>
                    <a:schemeClr val="tx2"/>
                  </a:solidFill>
                </a:rPr>
              </a:br>
              <a:r>
                <a:rPr lang="fr-FR" sz="1200" b="1" dirty="0">
                  <a:solidFill>
                    <a:schemeClr val="tx2"/>
                  </a:solidFill>
                </a:rPr>
                <a:t>Eau</a:t>
              </a:r>
              <a:br>
                <a:rPr lang="fr-FR" sz="1200" b="1" dirty="0">
                  <a:solidFill>
                    <a:schemeClr val="tx2"/>
                  </a:solidFill>
                </a:rPr>
              </a:br>
              <a:r>
                <a:rPr lang="fr-FR" sz="1200" b="1" dirty="0">
                  <a:solidFill>
                    <a:schemeClr val="tx2"/>
                  </a:solidFill>
                </a:rPr>
                <a:t>Déchets </a:t>
              </a:r>
              <a:br>
                <a:rPr lang="fr-FR" sz="1200" b="1" dirty="0">
                  <a:solidFill>
                    <a:schemeClr val="tx2"/>
                  </a:solidFill>
                </a:rPr>
              </a:br>
              <a:r>
                <a:rPr lang="fr-FR" sz="1200" b="1" dirty="0">
                  <a:solidFill>
                    <a:schemeClr val="tx2"/>
                  </a:solidFill>
                </a:rPr>
                <a:t>Environnement</a:t>
              </a:r>
              <a:endParaRPr lang="fr-FR" sz="1200" dirty="0">
                <a:solidFill>
                  <a:schemeClr val="tx2"/>
                </a:solidFill>
              </a:endParaRPr>
            </a:p>
          </p:txBody>
        </p:sp>
      </p:grpSp>
      <p:grpSp>
        <p:nvGrpSpPr>
          <p:cNvPr id="2072" name="Groep 2071"/>
          <p:cNvGrpSpPr>
            <a:grpSpLocks/>
          </p:cNvGrpSpPr>
          <p:nvPr/>
        </p:nvGrpSpPr>
        <p:grpSpPr bwMode="auto">
          <a:xfrm>
            <a:off x="7430398" y="3016021"/>
            <a:ext cx="1436688" cy="1652587"/>
            <a:chOff x="5379095" y="4604881"/>
            <a:chExt cx="1436613" cy="1652877"/>
          </a:xfrm>
        </p:grpSpPr>
        <p:pic>
          <p:nvPicPr>
            <p:cNvPr id="35871" name="Picture 14" descr="\\PPTDC\Shared Folders\Documenten\PPTstudios\1. 0pdrachtgevers\PUM\Hun materiaal\Beeldmateriaal\9 april\3814_Icoon_MetalIndustry_RGB.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796044" y="460488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Rechthoek 133"/>
            <p:cNvSpPr/>
            <p:nvPr/>
          </p:nvSpPr>
          <p:spPr>
            <a:xfrm>
              <a:off x="5379095" y="5398770"/>
              <a:ext cx="1436613" cy="858988"/>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Métallurgie</a:t>
              </a:r>
              <a:endParaRPr lang="nl-NL" sz="1200" dirty="0">
                <a:solidFill>
                  <a:schemeClr val="tx2"/>
                </a:solidFill>
              </a:endParaRPr>
            </a:p>
          </p:txBody>
        </p:sp>
      </p:grpSp>
      <p:grpSp>
        <p:nvGrpSpPr>
          <p:cNvPr id="2073" name="Groep 2072"/>
          <p:cNvGrpSpPr>
            <a:grpSpLocks/>
          </p:cNvGrpSpPr>
          <p:nvPr/>
        </p:nvGrpSpPr>
        <p:grpSpPr bwMode="auto">
          <a:xfrm>
            <a:off x="7377174" y="4667065"/>
            <a:ext cx="1436688" cy="1643062"/>
            <a:chOff x="7039628" y="4614439"/>
            <a:chExt cx="1436613" cy="1643319"/>
          </a:xfrm>
        </p:grpSpPr>
        <p:pic>
          <p:nvPicPr>
            <p:cNvPr id="35869" name="Picture 21" descr="\\PPTDC\Shared Folders\Documenten\PPTstudios\1. 0pdrachtgevers\PUM\Hun materiaal\Beeldmateriaal\9 april\3814_Icoon_TransportLogistics_RGB.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413591" y="4614439"/>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hthoek 134"/>
            <p:cNvSpPr/>
            <p:nvPr/>
          </p:nvSpPr>
          <p:spPr>
            <a:xfrm>
              <a:off x="7039628" y="5398787"/>
              <a:ext cx="1436613" cy="858971"/>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Transport Logistique</a:t>
              </a:r>
              <a:endParaRPr lang="fr-FR" sz="1200" dirty="0">
                <a:solidFill>
                  <a:schemeClr val="tx2"/>
                </a:solidFill>
              </a:endParaRPr>
            </a:p>
          </p:txBody>
        </p:sp>
      </p:grpSp>
      <p:grpSp>
        <p:nvGrpSpPr>
          <p:cNvPr id="2074" name="Groep 2073"/>
          <p:cNvGrpSpPr>
            <a:grpSpLocks/>
          </p:cNvGrpSpPr>
          <p:nvPr/>
        </p:nvGrpSpPr>
        <p:grpSpPr bwMode="auto">
          <a:xfrm>
            <a:off x="10826502" y="2955632"/>
            <a:ext cx="1436687" cy="1649412"/>
            <a:chOff x="8697602" y="4608752"/>
            <a:chExt cx="1436613" cy="1649006"/>
          </a:xfrm>
        </p:grpSpPr>
        <p:pic>
          <p:nvPicPr>
            <p:cNvPr id="35867" name="Picture 16" descr="\\PPTDC\Shared Folders\Documenten\PPTstudios\1. 0pdrachtgevers\PUM\Hun materiaal\Beeldmateriaal\9 april\3814_Icoon_PrintingCrossMediaPublishing_RGB.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9049904" y="4608752"/>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Rechthoek 135"/>
            <p:cNvSpPr/>
            <p:nvPr/>
          </p:nvSpPr>
          <p:spPr>
            <a:xfrm>
              <a:off x="8697602" y="5399132"/>
              <a:ext cx="1436613" cy="858626"/>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Imprimerie </a:t>
              </a:r>
              <a:br>
                <a:rPr lang="fr-FR" sz="1200" b="1" dirty="0">
                  <a:solidFill>
                    <a:schemeClr val="tx2"/>
                  </a:solidFill>
                </a:rPr>
              </a:br>
              <a:r>
                <a:rPr lang="fr-FR" sz="1200" b="1" dirty="0">
                  <a:solidFill>
                    <a:schemeClr val="tx2"/>
                  </a:solidFill>
                </a:rPr>
                <a:t>Médias croisés</a:t>
              </a:r>
            </a:p>
            <a:p>
              <a:pPr algn="ctr" fontAlgn="auto">
                <a:lnSpc>
                  <a:spcPct val="80000"/>
                </a:lnSpc>
                <a:spcBef>
                  <a:spcPts val="0"/>
                </a:spcBef>
                <a:spcAft>
                  <a:spcPts val="0"/>
                </a:spcAft>
                <a:defRPr/>
              </a:pPr>
              <a:r>
                <a:rPr lang="fr-FR" sz="1200" b="1" dirty="0">
                  <a:solidFill>
                    <a:schemeClr val="tx2"/>
                  </a:solidFill>
                </a:rPr>
                <a:t>Métiers de l’édition</a:t>
              </a:r>
              <a:endParaRPr lang="fr-FR" sz="1200" dirty="0">
                <a:solidFill>
                  <a:schemeClr val="tx2"/>
                </a:solidFill>
              </a:endParaRPr>
            </a:p>
          </p:txBody>
        </p:sp>
      </p:grpSp>
      <p:grpSp>
        <p:nvGrpSpPr>
          <p:cNvPr id="2075" name="Groep 2074"/>
          <p:cNvGrpSpPr>
            <a:grpSpLocks/>
          </p:cNvGrpSpPr>
          <p:nvPr/>
        </p:nvGrpSpPr>
        <p:grpSpPr bwMode="auto">
          <a:xfrm>
            <a:off x="3951357" y="3069216"/>
            <a:ext cx="1436688" cy="1652587"/>
            <a:chOff x="10351197" y="4604881"/>
            <a:chExt cx="1436613" cy="1652877"/>
          </a:xfrm>
        </p:grpSpPr>
        <p:pic>
          <p:nvPicPr>
            <p:cNvPr id="35865" name="Picture 12" descr="\\PPTDC\Shared Folders\Documenten\PPTstudios\1. 0pdrachtgevers\PUM\Hun materiaal\Beeldmateriaal\9 april\3814_Icoon_Government Services_RGB.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0734224" y="4604881"/>
              <a:ext cx="670560" cy="67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Rechthoek 136"/>
            <p:cNvSpPr/>
            <p:nvPr/>
          </p:nvSpPr>
          <p:spPr>
            <a:xfrm>
              <a:off x="10351197" y="5398770"/>
              <a:ext cx="1436613" cy="858988"/>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ct val="80000"/>
                </a:lnSpc>
                <a:spcBef>
                  <a:spcPts val="0"/>
                </a:spcBef>
                <a:spcAft>
                  <a:spcPts val="0"/>
                </a:spcAft>
                <a:defRPr/>
              </a:pPr>
              <a:r>
                <a:rPr lang="fr-FR" sz="1200" b="1" dirty="0">
                  <a:solidFill>
                    <a:schemeClr val="tx2"/>
                  </a:solidFill>
                </a:rPr>
                <a:t>Services publics</a:t>
              </a:r>
              <a:endParaRPr lang="fr-FR" sz="1200" dirty="0">
                <a:solidFill>
                  <a:schemeClr val="tx2"/>
                </a:solidFill>
              </a:endParaRPr>
            </a:p>
          </p:txBody>
        </p:sp>
      </p:grpSp>
      <p:sp>
        <p:nvSpPr>
          <p:cNvPr id="2" name="Tijdelijke aanduiding voor datum 1"/>
          <p:cNvSpPr>
            <a:spLocks noGrp="1"/>
          </p:cNvSpPr>
          <p:nvPr>
            <p:ph type="dt" sz="quarter" idx="4294967295"/>
          </p:nvPr>
        </p:nvSpPr>
        <p:spPr>
          <a:xfrm>
            <a:off x="411163" y="6462713"/>
            <a:ext cx="2846387" cy="365125"/>
          </a:xfrm>
          <a:prstGeom prst="rect">
            <a:avLst/>
          </a:prstGeom>
        </p:spPr>
        <p:txBody>
          <a:bodyPr/>
          <a:lstStyle/>
          <a:p>
            <a:pPr>
              <a:defRPr/>
            </a:pPr>
            <a:fld id="{87EAA951-9FB2-46AD-8A32-E33536BDF023}" type="datetime1">
              <a:rPr lang="en-GB" sz="1200">
                <a:solidFill>
                  <a:schemeClr val="bg1">
                    <a:lumMod val="75000"/>
                  </a:schemeClr>
                </a:solidFill>
                <a:latin typeface="+mj-lt"/>
              </a:rPr>
              <a:pPr>
                <a:defRPr/>
              </a:pPr>
              <a:t>24/08/2015</a:t>
            </a:fld>
            <a:endParaRPr lang="en-GB" sz="1200" dirty="0">
              <a:solidFill>
                <a:schemeClr val="bg1">
                  <a:lumMod val="75000"/>
                </a:schemeClr>
              </a:solidFill>
              <a:latin typeface="+mj-lt"/>
            </a:endParaRPr>
          </a:p>
        </p:txBody>
      </p:sp>
      <p:sp>
        <p:nvSpPr>
          <p:cNvPr id="35864" name="Tijdelijke aanduiding voor dianummer 3"/>
          <p:cNvSpPr>
            <a:spLocks noGrp="1"/>
          </p:cNvSpPr>
          <p:nvPr>
            <p:ph type="sldNum" sz="quarter" idx="4294967295"/>
          </p:nvPr>
        </p:nvSpPr>
        <p:spPr bwMode="auto">
          <a:xfrm>
            <a:off x="4676775" y="6462713"/>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66339CC1-6C0A-4218-BA52-AA36993FC8D0}" type="slidenum">
              <a:rPr lang="en-GB" altLang="nl-NL" sz="1200">
                <a:solidFill>
                  <a:srgbClr val="898989"/>
                </a:solidFill>
                <a:latin typeface="Segoe UI Light" panose="020B0502040204020203" pitchFamily="34" charset="0"/>
              </a:rPr>
              <a:pPr algn="ctr"/>
              <a:t>8</a:t>
            </a:fld>
            <a:endParaRPr lang="en-GB" altLang="nl-NL" sz="1200" dirty="0">
              <a:solidFill>
                <a:srgbClr val="898989"/>
              </a:solidFill>
              <a:latin typeface="Segoe UI Light" panose="020B0502040204020203" pitchFamily="34" charset="0"/>
            </a:endParaRPr>
          </a:p>
        </p:txBody>
      </p:sp>
      <p:sp>
        <p:nvSpPr>
          <p:cNvPr id="68" name="Rechthoek 67">
            <a:hlinkClick r:id="rId24"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Tree>
    <p:extLst>
      <p:ext uri="{BB962C8B-B14F-4D97-AF65-F5344CB8AC3E}">
        <p14:creationId xmlns:p14="http://schemas.microsoft.com/office/powerpoint/2010/main" val="31587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750"/>
                                  </p:stCondLst>
                                  <p:childTnLst>
                                    <p:set>
                                      <p:cBhvr>
                                        <p:cTn id="15" dur="1" fill="hold">
                                          <p:stCondLst>
                                            <p:cond delay="0"/>
                                          </p:stCondLst>
                                        </p:cTn>
                                        <p:tgtEl>
                                          <p:spTgt spid="2068"/>
                                        </p:tgtEl>
                                        <p:attrNameLst>
                                          <p:attrName>style.visibility</p:attrName>
                                        </p:attrNameLst>
                                      </p:cBhvr>
                                      <p:to>
                                        <p:strVal val="visible"/>
                                      </p:to>
                                    </p:set>
                                    <p:animEffect transition="in" filter="fade">
                                      <p:cBhvr>
                                        <p:cTn id="16" dur="500"/>
                                        <p:tgtEl>
                                          <p:spTgt spid="2068"/>
                                        </p:tgtEl>
                                      </p:cBhvr>
                                    </p:animEffect>
                                  </p:childTnLst>
                                </p:cTn>
                              </p:par>
                              <p:par>
                                <p:cTn id="17" presetID="10" presetClass="entr" presetSubtype="0"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15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1750"/>
                                  </p:stCondLst>
                                  <p:childTnLst>
                                    <p:set>
                                      <p:cBhvr>
                                        <p:cTn id="27" dur="1" fill="hold">
                                          <p:stCondLst>
                                            <p:cond delay="0"/>
                                          </p:stCondLst>
                                        </p:cTn>
                                        <p:tgtEl>
                                          <p:spTgt spid="2071"/>
                                        </p:tgtEl>
                                        <p:attrNameLst>
                                          <p:attrName>style.visibility</p:attrName>
                                        </p:attrNameLst>
                                      </p:cBhvr>
                                      <p:to>
                                        <p:strVal val="visible"/>
                                      </p:to>
                                    </p:set>
                                    <p:animEffect transition="in" filter="fade">
                                      <p:cBhvr>
                                        <p:cTn id="28" dur="500"/>
                                        <p:tgtEl>
                                          <p:spTgt spid="2071"/>
                                        </p:tgtEl>
                                      </p:cBhvr>
                                    </p:animEffect>
                                  </p:childTnLst>
                                </p:cTn>
                              </p:par>
                              <p:par>
                                <p:cTn id="29" presetID="10" presetClass="entr" presetSubtype="0" fill="hold" nodeType="withEffect">
                                  <p:stCondLst>
                                    <p:cond delay="2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2250"/>
                                  </p:stCondLst>
                                  <p:childTnLst>
                                    <p:set>
                                      <p:cBhvr>
                                        <p:cTn id="33" dur="1" fill="hold">
                                          <p:stCondLst>
                                            <p:cond delay="0"/>
                                          </p:stCondLst>
                                        </p:cTn>
                                        <p:tgtEl>
                                          <p:spTgt spid="2075"/>
                                        </p:tgtEl>
                                        <p:attrNameLst>
                                          <p:attrName>style.visibility</p:attrName>
                                        </p:attrNameLst>
                                      </p:cBhvr>
                                      <p:to>
                                        <p:strVal val="visible"/>
                                      </p:to>
                                    </p:set>
                                    <p:animEffect transition="in" filter="fade">
                                      <p:cBhvr>
                                        <p:cTn id="34" dur="500"/>
                                        <p:tgtEl>
                                          <p:spTgt spid="2075"/>
                                        </p:tgtEl>
                                      </p:cBhvr>
                                    </p:animEffect>
                                  </p:childTnLst>
                                </p:cTn>
                              </p:par>
                              <p:par>
                                <p:cTn id="35" presetID="10" presetClass="entr" presetSubtype="0" fill="hold" nodeType="withEffect">
                                  <p:stCondLst>
                                    <p:cond delay="25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2750"/>
                                  </p:stCondLst>
                                  <p:childTnLst>
                                    <p:set>
                                      <p:cBhvr>
                                        <p:cTn id="39" dur="1" fill="hold">
                                          <p:stCondLst>
                                            <p:cond delay="0"/>
                                          </p:stCondLst>
                                        </p:cTn>
                                        <p:tgtEl>
                                          <p:spTgt spid="2072"/>
                                        </p:tgtEl>
                                        <p:attrNameLst>
                                          <p:attrName>style.visibility</p:attrName>
                                        </p:attrNameLst>
                                      </p:cBhvr>
                                      <p:to>
                                        <p:strVal val="visible"/>
                                      </p:to>
                                    </p:set>
                                    <p:animEffect transition="in" filter="fade">
                                      <p:cBhvr>
                                        <p:cTn id="40" dur="500"/>
                                        <p:tgtEl>
                                          <p:spTgt spid="2072"/>
                                        </p:tgtEl>
                                      </p:cBhvr>
                                    </p:animEffect>
                                  </p:childTnLst>
                                </p:cTn>
                              </p:par>
                              <p:par>
                                <p:cTn id="41" presetID="10" presetClass="entr" presetSubtype="0" fill="hold" nodeType="withEffect">
                                  <p:stCondLst>
                                    <p:cond delay="3000"/>
                                  </p:stCondLst>
                                  <p:childTnLst>
                                    <p:set>
                                      <p:cBhvr>
                                        <p:cTn id="42" dur="1" fill="hold">
                                          <p:stCondLst>
                                            <p:cond delay="0"/>
                                          </p:stCondLst>
                                        </p:cTn>
                                        <p:tgtEl>
                                          <p:spTgt spid="2048"/>
                                        </p:tgtEl>
                                        <p:attrNameLst>
                                          <p:attrName>style.visibility</p:attrName>
                                        </p:attrNameLst>
                                      </p:cBhvr>
                                      <p:to>
                                        <p:strVal val="visible"/>
                                      </p:to>
                                    </p:set>
                                    <p:animEffect transition="in" filter="fade">
                                      <p:cBhvr>
                                        <p:cTn id="43" dur="500"/>
                                        <p:tgtEl>
                                          <p:spTgt spid="2048"/>
                                        </p:tgtEl>
                                      </p:cBhvr>
                                    </p:animEffect>
                                  </p:childTnLst>
                                </p:cTn>
                              </p:par>
                              <p:par>
                                <p:cTn id="44" presetID="10" presetClass="entr" presetSubtype="0" fill="hold" nodeType="withEffect">
                                  <p:stCondLst>
                                    <p:cond delay="3250"/>
                                  </p:stCondLst>
                                  <p:childTnLst>
                                    <p:set>
                                      <p:cBhvr>
                                        <p:cTn id="45" dur="1" fill="hold">
                                          <p:stCondLst>
                                            <p:cond delay="0"/>
                                          </p:stCondLst>
                                        </p:cTn>
                                        <p:tgtEl>
                                          <p:spTgt spid="2074"/>
                                        </p:tgtEl>
                                        <p:attrNameLst>
                                          <p:attrName>style.visibility</p:attrName>
                                        </p:attrNameLst>
                                      </p:cBhvr>
                                      <p:to>
                                        <p:strVal val="visible"/>
                                      </p:to>
                                    </p:set>
                                    <p:animEffect transition="in" filter="fade">
                                      <p:cBhvr>
                                        <p:cTn id="46" dur="500"/>
                                        <p:tgtEl>
                                          <p:spTgt spid="2074"/>
                                        </p:tgtEl>
                                      </p:cBhvr>
                                    </p:animEffect>
                                  </p:childTnLst>
                                </p:cTn>
                              </p:par>
                              <p:par>
                                <p:cTn id="47" presetID="10" presetClass="entr" presetSubtype="0" fill="hold" nodeType="withEffect">
                                  <p:stCondLst>
                                    <p:cond delay="3500"/>
                                  </p:stCondLst>
                                  <p:childTnLst>
                                    <p:set>
                                      <p:cBhvr>
                                        <p:cTn id="48" dur="1" fill="hold">
                                          <p:stCondLst>
                                            <p:cond delay="0"/>
                                          </p:stCondLst>
                                        </p:cTn>
                                        <p:tgtEl>
                                          <p:spTgt spid="2049"/>
                                        </p:tgtEl>
                                        <p:attrNameLst>
                                          <p:attrName>style.visibility</p:attrName>
                                        </p:attrNameLst>
                                      </p:cBhvr>
                                      <p:to>
                                        <p:strVal val="visible"/>
                                      </p:to>
                                    </p:set>
                                    <p:animEffect transition="in" filter="fade">
                                      <p:cBhvr>
                                        <p:cTn id="49" dur="500"/>
                                        <p:tgtEl>
                                          <p:spTgt spid="2049"/>
                                        </p:tgtEl>
                                      </p:cBhvr>
                                    </p:animEffect>
                                  </p:childTnLst>
                                </p:cTn>
                              </p:par>
                              <p:par>
                                <p:cTn id="50" presetID="10" presetClass="entr" presetSubtype="0" fill="hold" nodeType="withEffect">
                                  <p:stCondLst>
                                    <p:cond delay="37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400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nodeType="withEffect">
                                  <p:stCondLst>
                                    <p:cond delay="4250"/>
                                  </p:stCondLst>
                                  <p:childTnLst>
                                    <p:set>
                                      <p:cBhvr>
                                        <p:cTn id="57" dur="1" fill="hold">
                                          <p:stCondLst>
                                            <p:cond delay="0"/>
                                          </p:stCondLst>
                                        </p:cTn>
                                        <p:tgtEl>
                                          <p:spTgt spid="2055"/>
                                        </p:tgtEl>
                                        <p:attrNameLst>
                                          <p:attrName>style.visibility</p:attrName>
                                        </p:attrNameLst>
                                      </p:cBhvr>
                                      <p:to>
                                        <p:strVal val="visible"/>
                                      </p:to>
                                    </p:set>
                                    <p:animEffect transition="in" filter="fade">
                                      <p:cBhvr>
                                        <p:cTn id="58" dur="500"/>
                                        <p:tgtEl>
                                          <p:spTgt spid="2055"/>
                                        </p:tgtEl>
                                      </p:cBhvr>
                                    </p:animEffect>
                                  </p:childTnLst>
                                </p:cTn>
                              </p:par>
                              <p:par>
                                <p:cTn id="59" presetID="10" presetClass="entr" presetSubtype="0" fill="hold" nodeType="withEffect">
                                  <p:stCondLst>
                                    <p:cond delay="4500"/>
                                  </p:stCondLst>
                                  <p:childTnLst>
                                    <p:set>
                                      <p:cBhvr>
                                        <p:cTn id="60" dur="1" fill="hold">
                                          <p:stCondLst>
                                            <p:cond delay="0"/>
                                          </p:stCondLst>
                                        </p:cTn>
                                        <p:tgtEl>
                                          <p:spTgt spid="2073"/>
                                        </p:tgtEl>
                                        <p:attrNameLst>
                                          <p:attrName>style.visibility</p:attrName>
                                        </p:attrNameLst>
                                      </p:cBhvr>
                                      <p:to>
                                        <p:strVal val="visible"/>
                                      </p:to>
                                    </p:set>
                                    <p:animEffect transition="in" filter="fade">
                                      <p:cBhvr>
                                        <p:cTn id="61" dur="500"/>
                                        <p:tgtEl>
                                          <p:spTgt spid="2073"/>
                                        </p:tgtEl>
                                      </p:cBhvr>
                                    </p:animEffect>
                                  </p:childTnLst>
                                </p:cTn>
                              </p:par>
                              <p:par>
                                <p:cTn id="62" presetID="10" presetClass="entr" presetSubtype="0" fill="hold" nodeType="withEffect">
                                  <p:stCondLst>
                                    <p:cond delay="475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nodeType="withEffect">
                                  <p:stCondLst>
                                    <p:cond delay="50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hthoek 121"/>
          <p:cNvSpPr/>
          <p:nvPr/>
        </p:nvSpPr>
        <p:spPr>
          <a:xfrm>
            <a:off x="450850" y="4565178"/>
            <a:ext cx="3575050" cy="808038"/>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smtClean="0">
                <a:solidFill>
                  <a:schemeClr val="tx2"/>
                </a:solidFill>
              </a:rPr>
              <a:t>Accès aux marchés : </a:t>
            </a:r>
            <a:br>
              <a:rPr lang="fr-FR" sz="2400" b="1" dirty="0" smtClean="0">
                <a:solidFill>
                  <a:schemeClr val="tx2"/>
                </a:solidFill>
              </a:rPr>
            </a:br>
            <a:r>
              <a:rPr lang="fr-FR" sz="2400" dirty="0" smtClean="0">
                <a:solidFill>
                  <a:schemeClr val="tx2"/>
                </a:solidFill>
              </a:rPr>
              <a:t>chambres de commerce, associations professionnelles et sectorielles, ONG</a:t>
            </a:r>
          </a:p>
          <a:p>
            <a:pPr algn="ctr" fontAlgn="auto">
              <a:spcBef>
                <a:spcPts val="0"/>
              </a:spcBef>
              <a:spcAft>
                <a:spcPts val="0"/>
              </a:spcAft>
              <a:defRPr/>
            </a:pPr>
            <a:endParaRPr lang="nl-NL" sz="2400" dirty="0">
              <a:solidFill>
                <a:schemeClr val="tx2"/>
              </a:solidFill>
            </a:endParaRPr>
          </a:p>
        </p:txBody>
      </p:sp>
      <p:sp>
        <p:nvSpPr>
          <p:cNvPr id="124" name="Rechthoek 123"/>
          <p:cNvSpPr/>
          <p:nvPr/>
        </p:nvSpPr>
        <p:spPr>
          <a:xfrm>
            <a:off x="8272573" y="4206726"/>
            <a:ext cx="3575050" cy="806450"/>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smtClean="0">
                <a:solidFill>
                  <a:schemeClr val="bg2"/>
                </a:solidFill>
              </a:rPr>
              <a:t>Accès à l’éducation : </a:t>
            </a:r>
            <a:r>
              <a:rPr lang="fr-FR" sz="2400" dirty="0" smtClean="0">
                <a:solidFill>
                  <a:schemeClr val="bg2"/>
                </a:solidFill>
              </a:rPr>
              <a:t>établissements locaux d’enseignement et formation professionnels</a:t>
            </a:r>
            <a:endParaRPr lang="fr-FR" sz="2400" dirty="0">
              <a:solidFill>
                <a:schemeClr val="bg2"/>
              </a:solidFill>
            </a:endParaRPr>
          </a:p>
        </p:txBody>
      </p:sp>
      <p:sp>
        <p:nvSpPr>
          <p:cNvPr id="32774" name="Titel 65"/>
          <p:cNvSpPr>
            <a:spLocks noGrp="1"/>
          </p:cNvSpPr>
          <p:nvPr>
            <p:ph type="title"/>
          </p:nvPr>
        </p:nvSpPr>
        <p:spPr/>
        <p:txBody>
          <a:bodyPr/>
          <a:lstStyle/>
          <a:p>
            <a:r>
              <a:rPr lang="fr-FR" dirty="0" smtClean="0"/>
              <a:t>Qui sont nos partenaires ?</a:t>
            </a:r>
            <a:endParaRPr lang="fr-FR" altLang="nl-NL" dirty="0" smtClean="0"/>
          </a:p>
        </p:txBody>
      </p:sp>
      <p:sp>
        <p:nvSpPr>
          <p:cNvPr id="123" name="Rechthoek 122"/>
          <p:cNvSpPr/>
          <p:nvPr/>
        </p:nvSpPr>
        <p:spPr>
          <a:xfrm>
            <a:off x="4324350" y="4349155"/>
            <a:ext cx="3575050" cy="808037"/>
          </a:xfrm>
          <a:prstGeom prst="rect">
            <a:avLst/>
          </a:prstGeom>
          <a:solidFill>
            <a:srgbClr val="6A6963">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smtClean="0">
                <a:solidFill>
                  <a:schemeClr val="accent2"/>
                </a:solidFill>
              </a:rPr>
              <a:t>Accès aux financements  : </a:t>
            </a:r>
            <a:r>
              <a:rPr lang="fr-FR" sz="2400" dirty="0" smtClean="0">
                <a:solidFill>
                  <a:schemeClr val="accent2"/>
                </a:solidFill>
              </a:rPr>
              <a:t>investisseurs d’impact, micro-financements, banques de proximité</a:t>
            </a:r>
            <a:endParaRPr lang="fr-FR" sz="2400" dirty="0">
              <a:solidFill>
                <a:schemeClr val="accent2"/>
              </a:solidFill>
            </a:endParaRPr>
          </a:p>
        </p:txBody>
      </p:sp>
      <p:sp>
        <p:nvSpPr>
          <p:cNvPr id="92" name="Ovaal 91"/>
          <p:cNvSpPr/>
          <p:nvPr/>
        </p:nvSpPr>
        <p:spPr>
          <a:xfrm>
            <a:off x="1323975" y="1930400"/>
            <a:ext cx="1828800" cy="1828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93" name="Ovaal 92"/>
          <p:cNvSpPr/>
          <p:nvPr/>
        </p:nvSpPr>
        <p:spPr>
          <a:xfrm>
            <a:off x="5197475" y="1930400"/>
            <a:ext cx="1828800" cy="1828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sp>
        <p:nvSpPr>
          <p:cNvPr id="94" name="Ovaal 93"/>
          <p:cNvSpPr/>
          <p:nvPr/>
        </p:nvSpPr>
        <p:spPr>
          <a:xfrm>
            <a:off x="9093200" y="1930400"/>
            <a:ext cx="1828800" cy="18288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GB" sz="2800" i="1" dirty="0">
              <a:solidFill>
                <a:schemeClr val="bg1"/>
              </a:solidFill>
              <a:latin typeface="Segoe UI Light" panose="020B0502040204020203" pitchFamily="34" charset="0"/>
              <a:cs typeface="Segoe UI Light" panose="020B0502040204020203" pitchFamily="34" charset="0"/>
            </a:endParaRPr>
          </a:p>
        </p:txBody>
      </p:sp>
      <p:grpSp>
        <p:nvGrpSpPr>
          <p:cNvPr id="2" name="Groep 1"/>
          <p:cNvGrpSpPr>
            <a:grpSpLocks/>
          </p:cNvGrpSpPr>
          <p:nvPr/>
        </p:nvGrpSpPr>
        <p:grpSpPr bwMode="auto">
          <a:xfrm>
            <a:off x="1735138" y="2508250"/>
            <a:ext cx="973137" cy="609600"/>
            <a:chOff x="1778695" y="1916832"/>
            <a:chExt cx="885665" cy="553388"/>
          </a:xfrm>
        </p:grpSpPr>
        <p:grpSp>
          <p:nvGrpSpPr>
            <p:cNvPr id="95" name="Groep 94"/>
            <p:cNvGrpSpPr/>
            <p:nvPr/>
          </p:nvGrpSpPr>
          <p:grpSpPr>
            <a:xfrm>
              <a:off x="1778695" y="1917975"/>
              <a:ext cx="502041" cy="552245"/>
              <a:chOff x="4066382" y="2486025"/>
              <a:chExt cx="342901" cy="342901"/>
            </a:xfrm>
            <a:solidFill>
              <a:schemeClr val="bg1"/>
            </a:solidFill>
          </p:grpSpPr>
          <p:sp>
            <p:nvSpPr>
              <p:cNvPr id="96" name="Rectangle 259"/>
              <p:cNvSpPr>
                <a:spLocks noChangeArrowheads="1"/>
              </p:cNvSpPr>
              <p:nvPr/>
            </p:nvSpPr>
            <p:spPr bwMode="auto">
              <a:xfrm>
                <a:off x="4239420" y="2692400"/>
                <a:ext cx="136525" cy="15875"/>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97" name="Rectangle 260"/>
              <p:cNvSpPr>
                <a:spLocks noChangeArrowheads="1"/>
              </p:cNvSpPr>
              <p:nvPr/>
            </p:nvSpPr>
            <p:spPr bwMode="auto">
              <a:xfrm>
                <a:off x="4239420" y="2727325"/>
                <a:ext cx="136525" cy="15875"/>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09" name="Rectangle 261"/>
              <p:cNvSpPr>
                <a:spLocks noChangeArrowheads="1"/>
              </p:cNvSpPr>
              <p:nvPr/>
            </p:nvSpPr>
            <p:spPr bwMode="auto">
              <a:xfrm>
                <a:off x="4239420" y="2760663"/>
                <a:ext cx="136525" cy="15875"/>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10" name="Freeform 262"/>
              <p:cNvSpPr>
                <a:spLocks/>
              </p:cNvSpPr>
              <p:nvPr/>
            </p:nvSpPr>
            <p:spPr bwMode="auto">
              <a:xfrm>
                <a:off x="4179095" y="2486025"/>
                <a:ext cx="230188" cy="47625"/>
              </a:xfrm>
              <a:custGeom>
                <a:avLst/>
                <a:gdLst>
                  <a:gd name="T0" fmla="*/ 138 w 145"/>
                  <a:gd name="T1" fmla="*/ 0 h 30"/>
                  <a:gd name="T2" fmla="*/ 141 w 145"/>
                  <a:gd name="T3" fmla="*/ 0 h 30"/>
                  <a:gd name="T4" fmla="*/ 144 w 145"/>
                  <a:gd name="T5" fmla="*/ 1 h 30"/>
                  <a:gd name="T6" fmla="*/ 145 w 145"/>
                  <a:gd name="T7" fmla="*/ 4 h 30"/>
                  <a:gd name="T8" fmla="*/ 145 w 145"/>
                  <a:gd name="T9" fmla="*/ 7 h 30"/>
                  <a:gd name="T10" fmla="*/ 144 w 145"/>
                  <a:gd name="T11" fmla="*/ 9 h 30"/>
                  <a:gd name="T12" fmla="*/ 128 w 145"/>
                  <a:gd name="T13" fmla="*/ 21 h 30"/>
                  <a:gd name="T14" fmla="*/ 114 w 145"/>
                  <a:gd name="T15" fmla="*/ 27 h 30"/>
                  <a:gd name="T16" fmla="*/ 100 w 145"/>
                  <a:gd name="T17" fmla="*/ 30 h 30"/>
                  <a:gd name="T18" fmla="*/ 83 w 145"/>
                  <a:gd name="T19" fmla="*/ 27 h 30"/>
                  <a:gd name="T20" fmla="*/ 66 w 145"/>
                  <a:gd name="T21" fmla="*/ 22 h 30"/>
                  <a:gd name="T22" fmla="*/ 52 w 145"/>
                  <a:gd name="T23" fmla="*/ 18 h 30"/>
                  <a:gd name="T24" fmla="*/ 38 w 145"/>
                  <a:gd name="T25" fmla="*/ 14 h 30"/>
                  <a:gd name="T26" fmla="*/ 23 w 145"/>
                  <a:gd name="T27" fmla="*/ 16 h 30"/>
                  <a:gd name="T28" fmla="*/ 8 w 145"/>
                  <a:gd name="T29" fmla="*/ 21 h 30"/>
                  <a:gd name="T30" fmla="*/ 4 w 145"/>
                  <a:gd name="T31" fmla="*/ 21 h 30"/>
                  <a:gd name="T32" fmla="*/ 1 w 145"/>
                  <a:gd name="T33" fmla="*/ 21 h 30"/>
                  <a:gd name="T34" fmla="*/ 0 w 145"/>
                  <a:gd name="T35" fmla="*/ 18 h 30"/>
                  <a:gd name="T36" fmla="*/ 0 w 145"/>
                  <a:gd name="T37" fmla="*/ 16 h 30"/>
                  <a:gd name="T38" fmla="*/ 0 w 145"/>
                  <a:gd name="T39" fmla="*/ 13 h 30"/>
                  <a:gd name="T40" fmla="*/ 2 w 145"/>
                  <a:gd name="T41" fmla="*/ 12 h 30"/>
                  <a:gd name="T42" fmla="*/ 21 w 145"/>
                  <a:gd name="T43" fmla="*/ 5 h 30"/>
                  <a:gd name="T44" fmla="*/ 39 w 145"/>
                  <a:gd name="T45" fmla="*/ 4 h 30"/>
                  <a:gd name="T46" fmla="*/ 55 w 145"/>
                  <a:gd name="T47" fmla="*/ 8 h 30"/>
                  <a:gd name="T48" fmla="*/ 70 w 145"/>
                  <a:gd name="T49" fmla="*/ 12 h 30"/>
                  <a:gd name="T50" fmla="*/ 83 w 145"/>
                  <a:gd name="T51" fmla="*/ 16 h 30"/>
                  <a:gd name="T52" fmla="*/ 95 w 145"/>
                  <a:gd name="T53" fmla="*/ 18 h 30"/>
                  <a:gd name="T54" fmla="*/ 108 w 145"/>
                  <a:gd name="T55" fmla="*/ 18 h 30"/>
                  <a:gd name="T56" fmla="*/ 121 w 145"/>
                  <a:gd name="T57" fmla="*/ 13 h 30"/>
                  <a:gd name="T58" fmla="*/ 136 w 145"/>
                  <a:gd name="T59" fmla="*/ 1 h 30"/>
                  <a:gd name="T60" fmla="*/ 138 w 145"/>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30">
                    <a:moveTo>
                      <a:pt x="138" y="0"/>
                    </a:moveTo>
                    <a:lnTo>
                      <a:pt x="141" y="0"/>
                    </a:lnTo>
                    <a:lnTo>
                      <a:pt x="144" y="1"/>
                    </a:lnTo>
                    <a:lnTo>
                      <a:pt x="145" y="4"/>
                    </a:lnTo>
                    <a:lnTo>
                      <a:pt x="145" y="7"/>
                    </a:lnTo>
                    <a:lnTo>
                      <a:pt x="144" y="9"/>
                    </a:lnTo>
                    <a:lnTo>
                      <a:pt x="128" y="21"/>
                    </a:lnTo>
                    <a:lnTo>
                      <a:pt x="114" y="27"/>
                    </a:lnTo>
                    <a:lnTo>
                      <a:pt x="100" y="30"/>
                    </a:lnTo>
                    <a:lnTo>
                      <a:pt x="83" y="27"/>
                    </a:lnTo>
                    <a:lnTo>
                      <a:pt x="66" y="22"/>
                    </a:lnTo>
                    <a:lnTo>
                      <a:pt x="52" y="18"/>
                    </a:lnTo>
                    <a:lnTo>
                      <a:pt x="38" y="14"/>
                    </a:lnTo>
                    <a:lnTo>
                      <a:pt x="23" y="16"/>
                    </a:lnTo>
                    <a:lnTo>
                      <a:pt x="8" y="21"/>
                    </a:lnTo>
                    <a:lnTo>
                      <a:pt x="4" y="21"/>
                    </a:lnTo>
                    <a:lnTo>
                      <a:pt x="1" y="21"/>
                    </a:lnTo>
                    <a:lnTo>
                      <a:pt x="0" y="18"/>
                    </a:lnTo>
                    <a:lnTo>
                      <a:pt x="0" y="16"/>
                    </a:lnTo>
                    <a:lnTo>
                      <a:pt x="0" y="13"/>
                    </a:lnTo>
                    <a:lnTo>
                      <a:pt x="2" y="12"/>
                    </a:lnTo>
                    <a:lnTo>
                      <a:pt x="21" y="5"/>
                    </a:lnTo>
                    <a:lnTo>
                      <a:pt x="39" y="4"/>
                    </a:lnTo>
                    <a:lnTo>
                      <a:pt x="55" y="8"/>
                    </a:lnTo>
                    <a:lnTo>
                      <a:pt x="70" y="12"/>
                    </a:lnTo>
                    <a:lnTo>
                      <a:pt x="83" y="16"/>
                    </a:lnTo>
                    <a:lnTo>
                      <a:pt x="95" y="18"/>
                    </a:lnTo>
                    <a:lnTo>
                      <a:pt x="108" y="18"/>
                    </a:lnTo>
                    <a:lnTo>
                      <a:pt x="121" y="13"/>
                    </a:lnTo>
                    <a:lnTo>
                      <a:pt x="136" y="1"/>
                    </a:lnTo>
                    <a:lnTo>
                      <a:pt x="138"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14" name="Freeform 263"/>
              <p:cNvSpPr>
                <a:spLocks/>
              </p:cNvSpPr>
              <p:nvPr/>
            </p:nvSpPr>
            <p:spPr bwMode="auto">
              <a:xfrm>
                <a:off x="4247357" y="2528888"/>
                <a:ext cx="161925" cy="39688"/>
              </a:xfrm>
              <a:custGeom>
                <a:avLst/>
                <a:gdLst>
                  <a:gd name="T0" fmla="*/ 5 w 102"/>
                  <a:gd name="T1" fmla="*/ 0 h 25"/>
                  <a:gd name="T2" fmla="*/ 16 w 102"/>
                  <a:gd name="T3" fmla="*/ 2 h 25"/>
                  <a:gd name="T4" fmla="*/ 27 w 102"/>
                  <a:gd name="T5" fmla="*/ 7 h 25"/>
                  <a:gd name="T6" fmla="*/ 39 w 102"/>
                  <a:gd name="T7" fmla="*/ 11 h 25"/>
                  <a:gd name="T8" fmla="*/ 51 w 102"/>
                  <a:gd name="T9" fmla="*/ 14 h 25"/>
                  <a:gd name="T10" fmla="*/ 63 w 102"/>
                  <a:gd name="T11" fmla="*/ 14 h 25"/>
                  <a:gd name="T12" fmla="*/ 77 w 102"/>
                  <a:gd name="T13" fmla="*/ 11 h 25"/>
                  <a:gd name="T14" fmla="*/ 93 w 102"/>
                  <a:gd name="T15" fmla="*/ 0 h 25"/>
                  <a:gd name="T16" fmla="*/ 95 w 102"/>
                  <a:gd name="T17" fmla="*/ 0 h 25"/>
                  <a:gd name="T18" fmla="*/ 98 w 102"/>
                  <a:gd name="T19" fmla="*/ 0 h 25"/>
                  <a:gd name="T20" fmla="*/ 101 w 102"/>
                  <a:gd name="T21" fmla="*/ 2 h 25"/>
                  <a:gd name="T22" fmla="*/ 102 w 102"/>
                  <a:gd name="T23" fmla="*/ 4 h 25"/>
                  <a:gd name="T24" fmla="*/ 102 w 102"/>
                  <a:gd name="T25" fmla="*/ 7 h 25"/>
                  <a:gd name="T26" fmla="*/ 99 w 102"/>
                  <a:gd name="T27" fmla="*/ 10 h 25"/>
                  <a:gd name="T28" fmla="*/ 85 w 102"/>
                  <a:gd name="T29" fmla="*/ 19 h 25"/>
                  <a:gd name="T30" fmla="*/ 71 w 102"/>
                  <a:gd name="T31" fmla="*/ 24 h 25"/>
                  <a:gd name="T32" fmla="*/ 59 w 102"/>
                  <a:gd name="T33" fmla="*/ 25 h 25"/>
                  <a:gd name="T34" fmla="*/ 39 w 102"/>
                  <a:gd name="T35" fmla="*/ 23 h 25"/>
                  <a:gd name="T36" fmla="*/ 23 w 102"/>
                  <a:gd name="T37" fmla="*/ 16 h 25"/>
                  <a:gd name="T38" fmla="*/ 17 w 102"/>
                  <a:gd name="T39" fmla="*/ 14 h 25"/>
                  <a:gd name="T40" fmla="*/ 10 w 102"/>
                  <a:gd name="T41" fmla="*/ 11 h 25"/>
                  <a:gd name="T42" fmla="*/ 5 w 102"/>
                  <a:gd name="T43" fmla="*/ 11 h 25"/>
                  <a:gd name="T44" fmla="*/ 3 w 102"/>
                  <a:gd name="T45" fmla="*/ 10 h 25"/>
                  <a:gd name="T46" fmla="*/ 0 w 102"/>
                  <a:gd name="T47" fmla="*/ 8 h 25"/>
                  <a:gd name="T48" fmla="*/ 0 w 102"/>
                  <a:gd name="T49" fmla="*/ 6 h 25"/>
                  <a:gd name="T50" fmla="*/ 0 w 102"/>
                  <a:gd name="T51" fmla="*/ 3 h 25"/>
                  <a:gd name="T52" fmla="*/ 3 w 102"/>
                  <a:gd name="T53" fmla="*/ 0 h 25"/>
                  <a:gd name="T54" fmla="*/ 5 w 102"/>
                  <a:gd name="T5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25">
                    <a:moveTo>
                      <a:pt x="5" y="0"/>
                    </a:moveTo>
                    <a:lnTo>
                      <a:pt x="16" y="2"/>
                    </a:lnTo>
                    <a:lnTo>
                      <a:pt x="27" y="7"/>
                    </a:lnTo>
                    <a:lnTo>
                      <a:pt x="39" y="11"/>
                    </a:lnTo>
                    <a:lnTo>
                      <a:pt x="51" y="14"/>
                    </a:lnTo>
                    <a:lnTo>
                      <a:pt x="63" y="14"/>
                    </a:lnTo>
                    <a:lnTo>
                      <a:pt x="77" y="11"/>
                    </a:lnTo>
                    <a:lnTo>
                      <a:pt x="93" y="0"/>
                    </a:lnTo>
                    <a:lnTo>
                      <a:pt x="95" y="0"/>
                    </a:lnTo>
                    <a:lnTo>
                      <a:pt x="98" y="0"/>
                    </a:lnTo>
                    <a:lnTo>
                      <a:pt x="101" y="2"/>
                    </a:lnTo>
                    <a:lnTo>
                      <a:pt x="102" y="4"/>
                    </a:lnTo>
                    <a:lnTo>
                      <a:pt x="102" y="7"/>
                    </a:lnTo>
                    <a:lnTo>
                      <a:pt x="99" y="10"/>
                    </a:lnTo>
                    <a:lnTo>
                      <a:pt x="85" y="19"/>
                    </a:lnTo>
                    <a:lnTo>
                      <a:pt x="71" y="24"/>
                    </a:lnTo>
                    <a:lnTo>
                      <a:pt x="59" y="25"/>
                    </a:lnTo>
                    <a:lnTo>
                      <a:pt x="39" y="23"/>
                    </a:lnTo>
                    <a:lnTo>
                      <a:pt x="23" y="16"/>
                    </a:lnTo>
                    <a:lnTo>
                      <a:pt x="17" y="14"/>
                    </a:lnTo>
                    <a:lnTo>
                      <a:pt x="10" y="11"/>
                    </a:lnTo>
                    <a:lnTo>
                      <a:pt x="5" y="11"/>
                    </a:lnTo>
                    <a:lnTo>
                      <a:pt x="3" y="10"/>
                    </a:lnTo>
                    <a:lnTo>
                      <a:pt x="0" y="8"/>
                    </a:lnTo>
                    <a:lnTo>
                      <a:pt x="0" y="6"/>
                    </a:lnTo>
                    <a:lnTo>
                      <a:pt x="0" y="3"/>
                    </a:lnTo>
                    <a:lnTo>
                      <a:pt x="3" y="0"/>
                    </a:lnTo>
                    <a:lnTo>
                      <a:pt x="5"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15" name="Freeform 264"/>
              <p:cNvSpPr>
                <a:spLocks noEditPoints="1"/>
              </p:cNvSpPr>
              <p:nvPr/>
            </p:nvSpPr>
            <p:spPr bwMode="auto">
              <a:xfrm>
                <a:off x="4066382" y="2538413"/>
                <a:ext cx="342900" cy="290513"/>
              </a:xfrm>
              <a:custGeom>
                <a:avLst/>
                <a:gdLst>
                  <a:gd name="T0" fmla="*/ 140 w 216"/>
                  <a:gd name="T1" fmla="*/ 64 h 183"/>
                  <a:gd name="T2" fmla="*/ 92 w 216"/>
                  <a:gd name="T3" fmla="*/ 81 h 183"/>
                  <a:gd name="T4" fmla="*/ 97 w 216"/>
                  <a:gd name="T5" fmla="*/ 173 h 183"/>
                  <a:gd name="T6" fmla="*/ 206 w 216"/>
                  <a:gd name="T7" fmla="*/ 173 h 183"/>
                  <a:gd name="T8" fmla="*/ 206 w 216"/>
                  <a:gd name="T9" fmla="*/ 64 h 183"/>
                  <a:gd name="T10" fmla="*/ 140 w 216"/>
                  <a:gd name="T11" fmla="*/ 86 h 183"/>
                  <a:gd name="T12" fmla="*/ 140 w 216"/>
                  <a:gd name="T13" fmla="*/ 64 h 183"/>
                  <a:gd name="T14" fmla="*/ 54 w 216"/>
                  <a:gd name="T15" fmla="*/ 10 h 183"/>
                  <a:gd name="T16" fmla="*/ 43 w 216"/>
                  <a:gd name="T17" fmla="*/ 173 h 183"/>
                  <a:gd name="T18" fmla="*/ 86 w 216"/>
                  <a:gd name="T19" fmla="*/ 173 h 183"/>
                  <a:gd name="T20" fmla="*/ 76 w 216"/>
                  <a:gd name="T21" fmla="*/ 10 h 183"/>
                  <a:gd name="T22" fmla="*/ 54 w 216"/>
                  <a:gd name="T23" fmla="*/ 10 h 183"/>
                  <a:gd name="T24" fmla="*/ 54 w 216"/>
                  <a:gd name="T25" fmla="*/ 0 h 183"/>
                  <a:gd name="T26" fmla="*/ 76 w 216"/>
                  <a:gd name="T27" fmla="*/ 0 h 183"/>
                  <a:gd name="T28" fmla="*/ 80 w 216"/>
                  <a:gd name="T29" fmla="*/ 0 h 183"/>
                  <a:gd name="T30" fmla="*/ 82 w 216"/>
                  <a:gd name="T31" fmla="*/ 2 h 183"/>
                  <a:gd name="T32" fmla="*/ 85 w 216"/>
                  <a:gd name="T33" fmla="*/ 5 h 183"/>
                  <a:gd name="T34" fmla="*/ 86 w 216"/>
                  <a:gd name="T35" fmla="*/ 9 h 183"/>
                  <a:gd name="T36" fmla="*/ 90 w 216"/>
                  <a:gd name="T37" fmla="*/ 69 h 183"/>
                  <a:gd name="T38" fmla="*/ 137 w 216"/>
                  <a:gd name="T39" fmla="*/ 53 h 183"/>
                  <a:gd name="T40" fmla="*/ 140 w 216"/>
                  <a:gd name="T41" fmla="*/ 53 h 183"/>
                  <a:gd name="T42" fmla="*/ 144 w 216"/>
                  <a:gd name="T43" fmla="*/ 53 h 183"/>
                  <a:gd name="T44" fmla="*/ 147 w 216"/>
                  <a:gd name="T45" fmla="*/ 56 h 183"/>
                  <a:gd name="T46" fmla="*/ 149 w 216"/>
                  <a:gd name="T47" fmla="*/ 57 h 183"/>
                  <a:gd name="T48" fmla="*/ 151 w 216"/>
                  <a:gd name="T49" fmla="*/ 61 h 183"/>
                  <a:gd name="T50" fmla="*/ 152 w 216"/>
                  <a:gd name="T51" fmla="*/ 64 h 183"/>
                  <a:gd name="T52" fmla="*/ 152 w 216"/>
                  <a:gd name="T53" fmla="*/ 70 h 183"/>
                  <a:gd name="T54" fmla="*/ 202 w 216"/>
                  <a:gd name="T55" fmla="*/ 53 h 183"/>
                  <a:gd name="T56" fmla="*/ 206 w 216"/>
                  <a:gd name="T57" fmla="*/ 53 h 183"/>
                  <a:gd name="T58" fmla="*/ 208 w 216"/>
                  <a:gd name="T59" fmla="*/ 53 h 183"/>
                  <a:gd name="T60" fmla="*/ 212 w 216"/>
                  <a:gd name="T61" fmla="*/ 56 h 183"/>
                  <a:gd name="T62" fmla="*/ 213 w 216"/>
                  <a:gd name="T63" fmla="*/ 57 h 183"/>
                  <a:gd name="T64" fmla="*/ 216 w 216"/>
                  <a:gd name="T65" fmla="*/ 61 h 183"/>
                  <a:gd name="T66" fmla="*/ 216 w 216"/>
                  <a:gd name="T67" fmla="*/ 64 h 183"/>
                  <a:gd name="T68" fmla="*/ 216 w 216"/>
                  <a:gd name="T69" fmla="*/ 173 h 183"/>
                  <a:gd name="T70" fmla="*/ 215 w 216"/>
                  <a:gd name="T71" fmla="*/ 176 h 183"/>
                  <a:gd name="T72" fmla="*/ 213 w 216"/>
                  <a:gd name="T73" fmla="*/ 180 h 183"/>
                  <a:gd name="T74" fmla="*/ 209 w 216"/>
                  <a:gd name="T75" fmla="*/ 182 h 183"/>
                  <a:gd name="T76" fmla="*/ 206 w 216"/>
                  <a:gd name="T77" fmla="*/ 183 h 183"/>
                  <a:gd name="T78" fmla="*/ 10 w 216"/>
                  <a:gd name="T79" fmla="*/ 183 h 183"/>
                  <a:gd name="T80" fmla="*/ 8 w 216"/>
                  <a:gd name="T81" fmla="*/ 183 h 183"/>
                  <a:gd name="T82" fmla="*/ 5 w 216"/>
                  <a:gd name="T83" fmla="*/ 182 h 183"/>
                  <a:gd name="T84" fmla="*/ 3 w 216"/>
                  <a:gd name="T85" fmla="*/ 179 h 183"/>
                  <a:gd name="T86" fmla="*/ 1 w 216"/>
                  <a:gd name="T87" fmla="*/ 176 h 183"/>
                  <a:gd name="T88" fmla="*/ 0 w 216"/>
                  <a:gd name="T89" fmla="*/ 174 h 183"/>
                  <a:gd name="T90" fmla="*/ 0 w 216"/>
                  <a:gd name="T91" fmla="*/ 171 h 183"/>
                  <a:gd name="T92" fmla="*/ 10 w 216"/>
                  <a:gd name="T93" fmla="*/ 31 h 183"/>
                  <a:gd name="T94" fmla="*/ 12 w 216"/>
                  <a:gd name="T95" fmla="*/ 27 h 183"/>
                  <a:gd name="T96" fmla="*/ 14 w 216"/>
                  <a:gd name="T97" fmla="*/ 23 h 183"/>
                  <a:gd name="T98" fmla="*/ 17 w 216"/>
                  <a:gd name="T99" fmla="*/ 22 h 183"/>
                  <a:gd name="T100" fmla="*/ 22 w 216"/>
                  <a:gd name="T101" fmla="*/ 21 h 183"/>
                  <a:gd name="T102" fmla="*/ 31 w 216"/>
                  <a:gd name="T103" fmla="*/ 21 h 183"/>
                  <a:gd name="T104" fmla="*/ 31 w 216"/>
                  <a:gd name="T105" fmla="*/ 32 h 183"/>
                  <a:gd name="T106" fmla="*/ 22 w 216"/>
                  <a:gd name="T107" fmla="*/ 32 h 183"/>
                  <a:gd name="T108" fmla="*/ 10 w 216"/>
                  <a:gd name="T109" fmla="*/ 173 h 183"/>
                  <a:gd name="T110" fmla="*/ 33 w 216"/>
                  <a:gd name="T111" fmla="*/ 173 h 183"/>
                  <a:gd name="T112" fmla="*/ 43 w 216"/>
                  <a:gd name="T113" fmla="*/ 9 h 183"/>
                  <a:gd name="T114" fmla="*/ 45 w 216"/>
                  <a:gd name="T115" fmla="*/ 5 h 183"/>
                  <a:gd name="T116" fmla="*/ 47 w 216"/>
                  <a:gd name="T117" fmla="*/ 2 h 183"/>
                  <a:gd name="T118" fmla="*/ 50 w 216"/>
                  <a:gd name="T119" fmla="*/ 0 h 183"/>
                  <a:gd name="T120" fmla="*/ 54 w 216"/>
                  <a:gd name="T12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6" h="183">
                    <a:moveTo>
                      <a:pt x="140" y="64"/>
                    </a:moveTo>
                    <a:lnTo>
                      <a:pt x="92" y="81"/>
                    </a:lnTo>
                    <a:lnTo>
                      <a:pt x="97" y="173"/>
                    </a:lnTo>
                    <a:lnTo>
                      <a:pt x="206" y="173"/>
                    </a:lnTo>
                    <a:lnTo>
                      <a:pt x="206" y="64"/>
                    </a:lnTo>
                    <a:lnTo>
                      <a:pt x="140" y="86"/>
                    </a:lnTo>
                    <a:lnTo>
                      <a:pt x="140" y="64"/>
                    </a:lnTo>
                    <a:close/>
                    <a:moveTo>
                      <a:pt x="54" y="10"/>
                    </a:moveTo>
                    <a:lnTo>
                      <a:pt x="43" y="173"/>
                    </a:lnTo>
                    <a:lnTo>
                      <a:pt x="86" y="173"/>
                    </a:lnTo>
                    <a:lnTo>
                      <a:pt x="76" y="10"/>
                    </a:lnTo>
                    <a:lnTo>
                      <a:pt x="54" y="10"/>
                    </a:lnTo>
                    <a:close/>
                    <a:moveTo>
                      <a:pt x="54" y="0"/>
                    </a:moveTo>
                    <a:lnTo>
                      <a:pt x="76" y="0"/>
                    </a:lnTo>
                    <a:lnTo>
                      <a:pt x="80" y="0"/>
                    </a:lnTo>
                    <a:lnTo>
                      <a:pt x="82" y="2"/>
                    </a:lnTo>
                    <a:lnTo>
                      <a:pt x="85" y="5"/>
                    </a:lnTo>
                    <a:lnTo>
                      <a:pt x="86" y="9"/>
                    </a:lnTo>
                    <a:lnTo>
                      <a:pt x="90" y="69"/>
                    </a:lnTo>
                    <a:lnTo>
                      <a:pt x="137" y="53"/>
                    </a:lnTo>
                    <a:lnTo>
                      <a:pt x="140" y="53"/>
                    </a:lnTo>
                    <a:lnTo>
                      <a:pt x="144" y="53"/>
                    </a:lnTo>
                    <a:lnTo>
                      <a:pt x="147" y="56"/>
                    </a:lnTo>
                    <a:lnTo>
                      <a:pt x="149" y="57"/>
                    </a:lnTo>
                    <a:lnTo>
                      <a:pt x="151" y="61"/>
                    </a:lnTo>
                    <a:lnTo>
                      <a:pt x="152" y="64"/>
                    </a:lnTo>
                    <a:lnTo>
                      <a:pt x="152" y="70"/>
                    </a:lnTo>
                    <a:lnTo>
                      <a:pt x="202" y="53"/>
                    </a:lnTo>
                    <a:lnTo>
                      <a:pt x="206" y="53"/>
                    </a:lnTo>
                    <a:lnTo>
                      <a:pt x="208" y="53"/>
                    </a:lnTo>
                    <a:lnTo>
                      <a:pt x="212" y="56"/>
                    </a:lnTo>
                    <a:lnTo>
                      <a:pt x="213" y="57"/>
                    </a:lnTo>
                    <a:lnTo>
                      <a:pt x="216" y="61"/>
                    </a:lnTo>
                    <a:lnTo>
                      <a:pt x="216" y="64"/>
                    </a:lnTo>
                    <a:lnTo>
                      <a:pt x="216" y="173"/>
                    </a:lnTo>
                    <a:lnTo>
                      <a:pt x="215" y="176"/>
                    </a:lnTo>
                    <a:lnTo>
                      <a:pt x="213" y="180"/>
                    </a:lnTo>
                    <a:lnTo>
                      <a:pt x="209" y="182"/>
                    </a:lnTo>
                    <a:lnTo>
                      <a:pt x="206" y="183"/>
                    </a:lnTo>
                    <a:lnTo>
                      <a:pt x="10" y="183"/>
                    </a:lnTo>
                    <a:lnTo>
                      <a:pt x="8" y="183"/>
                    </a:lnTo>
                    <a:lnTo>
                      <a:pt x="5" y="182"/>
                    </a:lnTo>
                    <a:lnTo>
                      <a:pt x="3" y="179"/>
                    </a:lnTo>
                    <a:lnTo>
                      <a:pt x="1" y="176"/>
                    </a:lnTo>
                    <a:lnTo>
                      <a:pt x="0" y="174"/>
                    </a:lnTo>
                    <a:lnTo>
                      <a:pt x="0" y="171"/>
                    </a:lnTo>
                    <a:lnTo>
                      <a:pt x="10" y="31"/>
                    </a:lnTo>
                    <a:lnTo>
                      <a:pt x="12" y="27"/>
                    </a:lnTo>
                    <a:lnTo>
                      <a:pt x="14" y="23"/>
                    </a:lnTo>
                    <a:lnTo>
                      <a:pt x="17" y="22"/>
                    </a:lnTo>
                    <a:lnTo>
                      <a:pt x="22" y="21"/>
                    </a:lnTo>
                    <a:lnTo>
                      <a:pt x="31" y="21"/>
                    </a:lnTo>
                    <a:lnTo>
                      <a:pt x="31" y="32"/>
                    </a:lnTo>
                    <a:lnTo>
                      <a:pt x="22" y="32"/>
                    </a:lnTo>
                    <a:lnTo>
                      <a:pt x="10" y="173"/>
                    </a:lnTo>
                    <a:lnTo>
                      <a:pt x="33" y="173"/>
                    </a:lnTo>
                    <a:lnTo>
                      <a:pt x="43" y="9"/>
                    </a:lnTo>
                    <a:lnTo>
                      <a:pt x="45" y="5"/>
                    </a:lnTo>
                    <a:lnTo>
                      <a:pt x="47" y="2"/>
                    </a:lnTo>
                    <a:lnTo>
                      <a:pt x="50" y="0"/>
                    </a:lnTo>
                    <a:lnTo>
                      <a:pt x="54"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116" name="Groep 115"/>
            <p:cNvGrpSpPr/>
            <p:nvPr/>
          </p:nvGrpSpPr>
          <p:grpSpPr>
            <a:xfrm>
              <a:off x="2264587" y="1916832"/>
              <a:ext cx="399773" cy="552244"/>
              <a:chOff x="6158707" y="2486025"/>
              <a:chExt cx="273050" cy="342900"/>
            </a:xfrm>
            <a:solidFill>
              <a:schemeClr val="bg1"/>
            </a:solidFill>
          </p:grpSpPr>
          <p:sp>
            <p:nvSpPr>
              <p:cNvPr id="117" name="Freeform 265"/>
              <p:cNvSpPr>
                <a:spLocks/>
              </p:cNvSpPr>
              <p:nvPr/>
            </p:nvSpPr>
            <p:spPr bwMode="auto">
              <a:xfrm>
                <a:off x="6212682" y="2486025"/>
                <a:ext cx="26988" cy="103188"/>
              </a:xfrm>
              <a:custGeom>
                <a:avLst/>
                <a:gdLst>
                  <a:gd name="T0" fmla="*/ 9 w 17"/>
                  <a:gd name="T1" fmla="*/ 0 h 65"/>
                  <a:gd name="T2" fmla="*/ 12 w 17"/>
                  <a:gd name="T3" fmla="*/ 1 h 65"/>
                  <a:gd name="T4" fmla="*/ 13 w 17"/>
                  <a:gd name="T5" fmla="*/ 3 h 65"/>
                  <a:gd name="T6" fmla="*/ 17 w 17"/>
                  <a:gd name="T7" fmla="*/ 14 h 65"/>
                  <a:gd name="T8" fmla="*/ 16 w 17"/>
                  <a:gd name="T9" fmla="*/ 25 h 65"/>
                  <a:gd name="T10" fmla="*/ 13 w 17"/>
                  <a:gd name="T11" fmla="*/ 34 h 65"/>
                  <a:gd name="T12" fmla="*/ 12 w 17"/>
                  <a:gd name="T13" fmla="*/ 42 h 65"/>
                  <a:gd name="T14" fmla="*/ 11 w 17"/>
                  <a:gd name="T15" fmla="*/ 48 h 65"/>
                  <a:gd name="T16" fmla="*/ 13 w 17"/>
                  <a:gd name="T17" fmla="*/ 58 h 65"/>
                  <a:gd name="T18" fmla="*/ 15 w 17"/>
                  <a:gd name="T19" fmla="*/ 60 h 65"/>
                  <a:gd name="T20" fmla="*/ 13 w 17"/>
                  <a:gd name="T21" fmla="*/ 63 h 65"/>
                  <a:gd name="T22" fmla="*/ 11 w 17"/>
                  <a:gd name="T23" fmla="*/ 64 h 65"/>
                  <a:gd name="T24" fmla="*/ 9 w 17"/>
                  <a:gd name="T25" fmla="*/ 65 h 65"/>
                  <a:gd name="T26" fmla="*/ 7 w 17"/>
                  <a:gd name="T27" fmla="*/ 64 h 65"/>
                  <a:gd name="T28" fmla="*/ 6 w 17"/>
                  <a:gd name="T29" fmla="*/ 63 h 65"/>
                  <a:gd name="T30" fmla="*/ 4 w 17"/>
                  <a:gd name="T31" fmla="*/ 62 h 65"/>
                  <a:gd name="T32" fmla="*/ 0 w 17"/>
                  <a:gd name="T33" fmla="*/ 50 h 65"/>
                  <a:gd name="T34" fmla="*/ 2 w 17"/>
                  <a:gd name="T35" fmla="*/ 39 h 65"/>
                  <a:gd name="T36" fmla="*/ 4 w 17"/>
                  <a:gd name="T37" fmla="*/ 30 h 65"/>
                  <a:gd name="T38" fmla="*/ 6 w 17"/>
                  <a:gd name="T39" fmla="*/ 24 h 65"/>
                  <a:gd name="T40" fmla="*/ 7 w 17"/>
                  <a:gd name="T41" fmla="*/ 16 h 65"/>
                  <a:gd name="T42" fmla="*/ 4 w 17"/>
                  <a:gd name="T43" fmla="*/ 8 h 65"/>
                  <a:gd name="T44" fmla="*/ 3 w 17"/>
                  <a:gd name="T45" fmla="*/ 5 h 65"/>
                  <a:gd name="T46" fmla="*/ 4 w 17"/>
                  <a:gd name="T47" fmla="*/ 3 h 65"/>
                  <a:gd name="T48" fmla="*/ 7 w 17"/>
                  <a:gd name="T49" fmla="*/ 0 h 65"/>
                  <a:gd name="T50" fmla="*/ 9 w 17"/>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65">
                    <a:moveTo>
                      <a:pt x="9" y="0"/>
                    </a:moveTo>
                    <a:lnTo>
                      <a:pt x="12" y="1"/>
                    </a:lnTo>
                    <a:lnTo>
                      <a:pt x="13" y="3"/>
                    </a:lnTo>
                    <a:lnTo>
                      <a:pt x="17" y="14"/>
                    </a:lnTo>
                    <a:lnTo>
                      <a:pt x="16" y="25"/>
                    </a:lnTo>
                    <a:lnTo>
                      <a:pt x="13" y="34"/>
                    </a:lnTo>
                    <a:lnTo>
                      <a:pt x="12" y="42"/>
                    </a:lnTo>
                    <a:lnTo>
                      <a:pt x="11" y="48"/>
                    </a:lnTo>
                    <a:lnTo>
                      <a:pt x="13" y="58"/>
                    </a:lnTo>
                    <a:lnTo>
                      <a:pt x="15" y="60"/>
                    </a:lnTo>
                    <a:lnTo>
                      <a:pt x="13" y="63"/>
                    </a:lnTo>
                    <a:lnTo>
                      <a:pt x="11" y="64"/>
                    </a:lnTo>
                    <a:lnTo>
                      <a:pt x="9" y="65"/>
                    </a:lnTo>
                    <a:lnTo>
                      <a:pt x="7" y="64"/>
                    </a:lnTo>
                    <a:lnTo>
                      <a:pt x="6" y="63"/>
                    </a:lnTo>
                    <a:lnTo>
                      <a:pt x="4" y="62"/>
                    </a:lnTo>
                    <a:lnTo>
                      <a:pt x="0" y="50"/>
                    </a:lnTo>
                    <a:lnTo>
                      <a:pt x="2" y="39"/>
                    </a:lnTo>
                    <a:lnTo>
                      <a:pt x="4" y="30"/>
                    </a:lnTo>
                    <a:lnTo>
                      <a:pt x="6" y="24"/>
                    </a:lnTo>
                    <a:lnTo>
                      <a:pt x="7" y="16"/>
                    </a:lnTo>
                    <a:lnTo>
                      <a:pt x="4" y="8"/>
                    </a:lnTo>
                    <a:lnTo>
                      <a:pt x="3" y="5"/>
                    </a:lnTo>
                    <a:lnTo>
                      <a:pt x="4" y="3"/>
                    </a:lnTo>
                    <a:lnTo>
                      <a:pt x="7" y="0"/>
                    </a:lnTo>
                    <a:lnTo>
                      <a:pt x="9"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25" name="Freeform 266"/>
              <p:cNvSpPr>
                <a:spLocks/>
              </p:cNvSpPr>
              <p:nvPr/>
            </p:nvSpPr>
            <p:spPr bwMode="auto">
              <a:xfrm>
                <a:off x="6249195" y="2486025"/>
                <a:ext cx="23813" cy="103188"/>
              </a:xfrm>
              <a:custGeom>
                <a:avLst/>
                <a:gdLst>
                  <a:gd name="T0" fmla="*/ 7 w 15"/>
                  <a:gd name="T1" fmla="*/ 0 h 65"/>
                  <a:gd name="T2" fmla="*/ 10 w 15"/>
                  <a:gd name="T3" fmla="*/ 1 h 65"/>
                  <a:gd name="T4" fmla="*/ 13 w 15"/>
                  <a:gd name="T5" fmla="*/ 3 h 65"/>
                  <a:gd name="T6" fmla="*/ 15 w 15"/>
                  <a:gd name="T7" fmla="*/ 14 h 65"/>
                  <a:gd name="T8" fmla="*/ 15 w 15"/>
                  <a:gd name="T9" fmla="*/ 25 h 65"/>
                  <a:gd name="T10" fmla="*/ 13 w 15"/>
                  <a:gd name="T11" fmla="*/ 34 h 65"/>
                  <a:gd name="T12" fmla="*/ 10 w 15"/>
                  <a:gd name="T13" fmla="*/ 42 h 65"/>
                  <a:gd name="T14" fmla="*/ 10 w 15"/>
                  <a:gd name="T15" fmla="*/ 48 h 65"/>
                  <a:gd name="T16" fmla="*/ 13 w 15"/>
                  <a:gd name="T17" fmla="*/ 58 h 65"/>
                  <a:gd name="T18" fmla="*/ 13 w 15"/>
                  <a:gd name="T19" fmla="*/ 60 h 65"/>
                  <a:gd name="T20" fmla="*/ 11 w 15"/>
                  <a:gd name="T21" fmla="*/ 63 h 65"/>
                  <a:gd name="T22" fmla="*/ 10 w 15"/>
                  <a:gd name="T23" fmla="*/ 64 h 65"/>
                  <a:gd name="T24" fmla="*/ 7 w 15"/>
                  <a:gd name="T25" fmla="*/ 65 h 65"/>
                  <a:gd name="T26" fmla="*/ 6 w 15"/>
                  <a:gd name="T27" fmla="*/ 64 h 65"/>
                  <a:gd name="T28" fmla="*/ 3 w 15"/>
                  <a:gd name="T29" fmla="*/ 63 h 65"/>
                  <a:gd name="T30" fmla="*/ 2 w 15"/>
                  <a:gd name="T31" fmla="*/ 62 h 65"/>
                  <a:gd name="T32" fmla="*/ 0 w 15"/>
                  <a:gd name="T33" fmla="*/ 50 h 65"/>
                  <a:gd name="T34" fmla="*/ 0 w 15"/>
                  <a:gd name="T35" fmla="*/ 39 h 65"/>
                  <a:gd name="T36" fmla="*/ 2 w 15"/>
                  <a:gd name="T37" fmla="*/ 30 h 65"/>
                  <a:gd name="T38" fmla="*/ 5 w 15"/>
                  <a:gd name="T39" fmla="*/ 24 h 65"/>
                  <a:gd name="T40" fmla="*/ 5 w 15"/>
                  <a:gd name="T41" fmla="*/ 16 h 65"/>
                  <a:gd name="T42" fmla="*/ 2 w 15"/>
                  <a:gd name="T43" fmla="*/ 8 h 65"/>
                  <a:gd name="T44" fmla="*/ 2 w 15"/>
                  <a:gd name="T45" fmla="*/ 5 h 65"/>
                  <a:gd name="T46" fmla="*/ 3 w 15"/>
                  <a:gd name="T47" fmla="*/ 3 h 65"/>
                  <a:gd name="T48" fmla="*/ 5 w 15"/>
                  <a:gd name="T49" fmla="*/ 0 h 65"/>
                  <a:gd name="T50" fmla="*/ 7 w 15"/>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65">
                    <a:moveTo>
                      <a:pt x="7" y="0"/>
                    </a:moveTo>
                    <a:lnTo>
                      <a:pt x="10" y="1"/>
                    </a:lnTo>
                    <a:lnTo>
                      <a:pt x="13" y="3"/>
                    </a:lnTo>
                    <a:lnTo>
                      <a:pt x="15" y="14"/>
                    </a:lnTo>
                    <a:lnTo>
                      <a:pt x="15" y="25"/>
                    </a:lnTo>
                    <a:lnTo>
                      <a:pt x="13" y="34"/>
                    </a:lnTo>
                    <a:lnTo>
                      <a:pt x="10" y="42"/>
                    </a:lnTo>
                    <a:lnTo>
                      <a:pt x="10" y="48"/>
                    </a:lnTo>
                    <a:lnTo>
                      <a:pt x="13" y="58"/>
                    </a:lnTo>
                    <a:lnTo>
                      <a:pt x="13" y="60"/>
                    </a:lnTo>
                    <a:lnTo>
                      <a:pt x="11" y="63"/>
                    </a:lnTo>
                    <a:lnTo>
                      <a:pt x="10" y="64"/>
                    </a:lnTo>
                    <a:lnTo>
                      <a:pt x="7" y="65"/>
                    </a:lnTo>
                    <a:lnTo>
                      <a:pt x="6" y="64"/>
                    </a:lnTo>
                    <a:lnTo>
                      <a:pt x="3" y="63"/>
                    </a:lnTo>
                    <a:lnTo>
                      <a:pt x="2" y="62"/>
                    </a:lnTo>
                    <a:lnTo>
                      <a:pt x="0" y="50"/>
                    </a:lnTo>
                    <a:lnTo>
                      <a:pt x="0" y="39"/>
                    </a:lnTo>
                    <a:lnTo>
                      <a:pt x="2" y="30"/>
                    </a:lnTo>
                    <a:lnTo>
                      <a:pt x="5" y="24"/>
                    </a:lnTo>
                    <a:lnTo>
                      <a:pt x="5" y="16"/>
                    </a:lnTo>
                    <a:lnTo>
                      <a:pt x="2" y="8"/>
                    </a:lnTo>
                    <a:lnTo>
                      <a:pt x="2" y="5"/>
                    </a:lnTo>
                    <a:lnTo>
                      <a:pt x="3" y="3"/>
                    </a:lnTo>
                    <a:lnTo>
                      <a:pt x="5" y="0"/>
                    </a:lnTo>
                    <a:lnTo>
                      <a:pt x="7"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26" name="Freeform 267"/>
              <p:cNvSpPr>
                <a:spLocks/>
              </p:cNvSpPr>
              <p:nvPr/>
            </p:nvSpPr>
            <p:spPr bwMode="auto">
              <a:xfrm>
                <a:off x="6280945" y="2486025"/>
                <a:ext cx="28575" cy="103188"/>
              </a:xfrm>
              <a:custGeom>
                <a:avLst/>
                <a:gdLst>
                  <a:gd name="T0" fmla="*/ 10 w 18"/>
                  <a:gd name="T1" fmla="*/ 0 h 65"/>
                  <a:gd name="T2" fmla="*/ 12 w 18"/>
                  <a:gd name="T3" fmla="*/ 1 h 65"/>
                  <a:gd name="T4" fmla="*/ 14 w 18"/>
                  <a:gd name="T5" fmla="*/ 3 h 65"/>
                  <a:gd name="T6" fmla="*/ 18 w 18"/>
                  <a:gd name="T7" fmla="*/ 14 h 65"/>
                  <a:gd name="T8" fmla="*/ 16 w 18"/>
                  <a:gd name="T9" fmla="*/ 25 h 65"/>
                  <a:gd name="T10" fmla="*/ 14 w 18"/>
                  <a:gd name="T11" fmla="*/ 34 h 65"/>
                  <a:gd name="T12" fmla="*/ 12 w 18"/>
                  <a:gd name="T13" fmla="*/ 42 h 65"/>
                  <a:gd name="T14" fmla="*/ 11 w 18"/>
                  <a:gd name="T15" fmla="*/ 48 h 65"/>
                  <a:gd name="T16" fmla="*/ 14 w 18"/>
                  <a:gd name="T17" fmla="*/ 58 h 65"/>
                  <a:gd name="T18" fmla="*/ 15 w 18"/>
                  <a:gd name="T19" fmla="*/ 60 h 65"/>
                  <a:gd name="T20" fmla="*/ 14 w 18"/>
                  <a:gd name="T21" fmla="*/ 63 h 65"/>
                  <a:gd name="T22" fmla="*/ 11 w 18"/>
                  <a:gd name="T23" fmla="*/ 64 h 65"/>
                  <a:gd name="T24" fmla="*/ 10 w 18"/>
                  <a:gd name="T25" fmla="*/ 65 h 65"/>
                  <a:gd name="T26" fmla="*/ 7 w 18"/>
                  <a:gd name="T27" fmla="*/ 64 h 65"/>
                  <a:gd name="T28" fmla="*/ 6 w 18"/>
                  <a:gd name="T29" fmla="*/ 63 h 65"/>
                  <a:gd name="T30" fmla="*/ 4 w 18"/>
                  <a:gd name="T31" fmla="*/ 62 h 65"/>
                  <a:gd name="T32" fmla="*/ 0 w 18"/>
                  <a:gd name="T33" fmla="*/ 50 h 65"/>
                  <a:gd name="T34" fmla="*/ 2 w 18"/>
                  <a:gd name="T35" fmla="*/ 39 h 65"/>
                  <a:gd name="T36" fmla="*/ 4 w 18"/>
                  <a:gd name="T37" fmla="*/ 30 h 65"/>
                  <a:gd name="T38" fmla="*/ 6 w 18"/>
                  <a:gd name="T39" fmla="*/ 24 h 65"/>
                  <a:gd name="T40" fmla="*/ 7 w 18"/>
                  <a:gd name="T41" fmla="*/ 16 h 65"/>
                  <a:gd name="T42" fmla="*/ 4 w 18"/>
                  <a:gd name="T43" fmla="*/ 8 h 65"/>
                  <a:gd name="T44" fmla="*/ 3 w 18"/>
                  <a:gd name="T45" fmla="*/ 5 h 65"/>
                  <a:gd name="T46" fmla="*/ 4 w 18"/>
                  <a:gd name="T47" fmla="*/ 3 h 65"/>
                  <a:gd name="T48" fmla="*/ 7 w 18"/>
                  <a:gd name="T49" fmla="*/ 0 h 65"/>
                  <a:gd name="T50" fmla="*/ 10 w 18"/>
                  <a:gd name="T5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65">
                    <a:moveTo>
                      <a:pt x="10" y="0"/>
                    </a:moveTo>
                    <a:lnTo>
                      <a:pt x="12" y="1"/>
                    </a:lnTo>
                    <a:lnTo>
                      <a:pt x="14" y="3"/>
                    </a:lnTo>
                    <a:lnTo>
                      <a:pt x="18" y="14"/>
                    </a:lnTo>
                    <a:lnTo>
                      <a:pt x="16" y="25"/>
                    </a:lnTo>
                    <a:lnTo>
                      <a:pt x="14" y="34"/>
                    </a:lnTo>
                    <a:lnTo>
                      <a:pt x="12" y="42"/>
                    </a:lnTo>
                    <a:lnTo>
                      <a:pt x="11" y="48"/>
                    </a:lnTo>
                    <a:lnTo>
                      <a:pt x="14" y="58"/>
                    </a:lnTo>
                    <a:lnTo>
                      <a:pt x="15" y="60"/>
                    </a:lnTo>
                    <a:lnTo>
                      <a:pt x="14" y="63"/>
                    </a:lnTo>
                    <a:lnTo>
                      <a:pt x="11" y="64"/>
                    </a:lnTo>
                    <a:lnTo>
                      <a:pt x="10" y="65"/>
                    </a:lnTo>
                    <a:lnTo>
                      <a:pt x="7" y="64"/>
                    </a:lnTo>
                    <a:lnTo>
                      <a:pt x="6" y="63"/>
                    </a:lnTo>
                    <a:lnTo>
                      <a:pt x="4" y="62"/>
                    </a:lnTo>
                    <a:lnTo>
                      <a:pt x="0" y="50"/>
                    </a:lnTo>
                    <a:lnTo>
                      <a:pt x="2" y="39"/>
                    </a:lnTo>
                    <a:lnTo>
                      <a:pt x="4" y="30"/>
                    </a:lnTo>
                    <a:lnTo>
                      <a:pt x="6" y="24"/>
                    </a:lnTo>
                    <a:lnTo>
                      <a:pt x="7" y="16"/>
                    </a:lnTo>
                    <a:lnTo>
                      <a:pt x="4" y="8"/>
                    </a:lnTo>
                    <a:lnTo>
                      <a:pt x="3" y="5"/>
                    </a:lnTo>
                    <a:lnTo>
                      <a:pt x="4" y="3"/>
                    </a:lnTo>
                    <a:lnTo>
                      <a:pt x="7" y="0"/>
                    </a:lnTo>
                    <a:lnTo>
                      <a:pt x="10"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27" name="Freeform 268"/>
              <p:cNvSpPr>
                <a:spLocks noEditPoints="1"/>
              </p:cNvSpPr>
              <p:nvPr/>
            </p:nvSpPr>
            <p:spPr bwMode="auto">
              <a:xfrm>
                <a:off x="6158707" y="2606675"/>
                <a:ext cx="273050" cy="222250"/>
              </a:xfrm>
              <a:custGeom>
                <a:avLst/>
                <a:gdLst>
                  <a:gd name="T0" fmla="*/ 113 w 172"/>
                  <a:gd name="T1" fmla="*/ 68 h 140"/>
                  <a:gd name="T2" fmla="*/ 121 w 172"/>
                  <a:gd name="T3" fmla="*/ 102 h 140"/>
                  <a:gd name="T4" fmla="*/ 127 w 172"/>
                  <a:gd name="T5" fmla="*/ 122 h 140"/>
                  <a:gd name="T6" fmla="*/ 130 w 172"/>
                  <a:gd name="T7" fmla="*/ 130 h 140"/>
                  <a:gd name="T8" fmla="*/ 160 w 172"/>
                  <a:gd name="T9" fmla="*/ 126 h 140"/>
                  <a:gd name="T10" fmla="*/ 153 w 172"/>
                  <a:gd name="T11" fmla="*/ 105 h 140"/>
                  <a:gd name="T12" fmla="*/ 148 w 172"/>
                  <a:gd name="T13" fmla="*/ 68 h 140"/>
                  <a:gd name="T14" fmla="*/ 110 w 172"/>
                  <a:gd name="T15" fmla="*/ 46 h 140"/>
                  <a:gd name="T16" fmla="*/ 30 w 172"/>
                  <a:gd name="T17" fmla="*/ 38 h 140"/>
                  <a:gd name="T18" fmla="*/ 24 w 172"/>
                  <a:gd name="T19" fmla="*/ 84 h 140"/>
                  <a:gd name="T20" fmla="*/ 15 w 172"/>
                  <a:gd name="T21" fmla="*/ 116 h 140"/>
                  <a:gd name="T22" fmla="*/ 11 w 172"/>
                  <a:gd name="T23" fmla="*/ 130 h 140"/>
                  <a:gd name="T24" fmla="*/ 117 w 172"/>
                  <a:gd name="T25" fmla="*/ 126 h 140"/>
                  <a:gd name="T26" fmla="*/ 110 w 172"/>
                  <a:gd name="T27" fmla="*/ 103 h 140"/>
                  <a:gd name="T28" fmla="*/ 101 w 172"/>
                  <a:gd name="T29" fmla="*/ 63 h 140"/>
                  <a:gd name="T30" fmla="*/ 97 w 172"/>
                  <a:gd name="T31" fmla="*/ 10 h 140"/>
                  <a:gd name="T32" fmla="*/ 32 w 172"/>
                  <a:gd name="T33" fmla="*/ 0 h 140"/>
                  <a:gd name="T34" fmla="*/ 101 w 172"/>
                  <a:gd name="T35" fmla="*/ 0 h 140"/>
                  <a:gd name="T36" fmla="*/ 106 w 172"/>
                  <a:gd name="T37" fmla="*/ 6 h 140"/>
                  <a:gd name="T38" fmla="*/ 109 w 172"/>
                  <a:gd name="T39" fmla="*/ 35 h 140"/>
                  <a:gd name="T40" fmla="*/ 151 w 172"/>
                  <a:gd name="T41" fmla="*/ 37 h 140"/>
                  <a:gd name="T42" fmla="*/ 156 w 172"/>
                  <a:gd name="T43" fmla="*/ 42 h 140"/>
                  <a:gd name="T44" fmla="*/ 159 w 172"/>
                  <a:gd name="T45" fmla="*/ 67 h 140"/>
                  <a:gd name="T46" fmla="*/ 164 w 172"/>
                  <a:gd name="T47" fmla="*/ 102 h 140"/>
                  <a:gd name="T48" fmla="*/ 170 w 172"/>
                  <a:gd name="T49" fmla="*/ 122 h 140"/>
                  <a:gd name="T50" fmla="*/ 172 w 172"/>
                  <a:gd name="T51" fmla="*/ 128 h 140"/>
                  <a:gd name="T52" fmla="*/ 170 w 172"/>
                  <a:gd name="T53" fmla="*/ 135 h 140"/>
                  <a:gd name="T54" fmla="*/ 165 w 172"/>
                  <a:gd name="T55" fmla="*/ 140 h 140"/>
                  <a:gd name="T56" fmla="*/ 11 w 172"/>
                  <a:gd name="T57" fmla="*/ 140 h 140"/>
                  <a:gd name="T58" fmla="*/ 4 w 172"/>
                  <a:gd name="T59" fmla="*/ 137 h 140"/>
                  <a:gd name="T60" fmla="*/ 0 w 172"/>
                  <a:gd name="T61" fmla="*/ 132 h 140"/>
                  <a:gd name="T62" fmla="*/ 0 w 172"/>
                  <a:gd name="T63" fmla="*/ 126 h 140"/>
                  <a:gd name="T64" fmla="*/ 4 w 172"/>
                  <a:gd name="T65" fmla="*/ 113 h 140"/>
                  <a:gd name="T66" fmla="*/ 13 w 172"/>
                  <a:gd name="T67" fmla="*/ 81 h 140"/>
                  <a:gd name="T68" fmla="*/ 20 w 172"/>
                  <a:gd name="T69" fmla="*/ 37 h 140"/>
                  <a:gd name="T70" fmla="*/ 23 w 172"/>
                  <a:gd name="T71" fmla="*/ 6 h 140"/>
                  <a:gd name="T72" fmla="*/ 28 w 172"/>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140">
                    <a:moveTo>
                      <a:pt x="110" y="46"/>
                    </a:moveTo>
                    <a:lnTo>
                      <a:pt x="113" y="68"/>
                    </a:lnTo>
                    <a:lnTo>
                      <a:pt x="117" y="86"/>
                    </a:lnTo>
                    <a:lnTo>
                      <a:pt x="121" y="102"/>
                    </a:lnTo>
                    <a:lnTo>
                      <a:pt x="125" y="115"/>
                    </a:lnTo>
                    <a:lnTo>
                      <a:pt x="127" y="122"/>
                    </a:lnTo>
                    <a:lnTo>
                      <a:pt x="129" y="126"/>
                    </a:lnTo>
                    <a:lnTo>
                      <a:pt x="130" y="130"/>
                    </a:lnTo>
                    <a:lnTo>
                      <a:pt x="161" y="130"/>
                    </a:lnTo>
                    <a:lnTo>
                      <a:pt x="160" y="126"/>
                    </a:lnTo>
                    <a:lnTo>
                      <a:pt x="157" y="118"/>
                    </a:lnTo>
                    <a:lnTo>
                      <a:pt x="153" y="105"/>
                    </a:lnTo>
                    <a:lnTo>
                      <a:pt x="151" y="88"/>
                    </a:lnTo>
                    <a:lnTo>
                      <a:pt x="148" y="68"/>
                    </a:lnTo>
                    <a:lnTo>
                      <a:pt x="147" y="46"/>
                    </a:lnTo>
                    <a:lnTo>
                      <a:pt x="110" y="46"/>
                    </a:lnTo>
                    <a:close/>
                    <a:moveTo>
                      <a:pt x="32" y="10"/>
                    </a:moveTo>
                    <a:lnTo>
                      <a:pt x="30" y="38"/>
                    </a:lnTo>
                    <a:lnTo>
                      <a:pt x="28" y="63"/>
                    </a:lnTo>
                    <a:lnTo>
                      <a:pt x="24" y="84"/>
                    </a:lnTo>
                    <a:lnTo>
                      <a:pt x="19" y="103"/>
                    </a:lnTo>
                    <a:lnTo>
                      <a:pt x="15" y="116"/>
                    </a:lnTo>
                    <a:lnTo>
                      <a:pt x="12" y="126"/>
                    </a:lnTo>
                    <a:lnTo>
                      <a:pt x="11" y="130"/>
                    </a:lnTo>
                    <a:lnTo>
                      <a:pt x="118" y="130"/>
                    </a:lnTo>
                    <a:lnTo>
                      <a:pt x="117" y="126"/>
                    </a:lnTo>
                    <a:lnTo>
                      <a:pt x="114" y="116"/>
                    </a:lnTo>
                    <a:lnTo>
                      <a:pt x="110" y="103"/>
                    </a:lnTo>
                    <a:lnTo>
                      <a:pt x="105" y="84"/>
                    </a:lnTo>
                    <a:lnTo>
                      <a:pt x="101" y="63"/>
                    </a:lnTo>
                    <a:lnTo>
                      <a:pt x="98" y="38"/>
                    </a:lnTo>
                    <a:lnTo>
                      <a:pt x="97" y="10"/>
                    </a:lnTo>
                    <a:lnTo>
                      <a:pt x="32" y="10"/>
                    </a:lnTo>
                    <a:close/>
                    <a:moveTo>
                      <a:pt x="32" y="0"/>
                    </a:moveTo>
                    <a:lnTo>
                      <a:pt x="97" y="0"/>
                    </a:lnTo>
                    <a:lnTo>
                      <a:pt x="101" y="0"/>
                    </a:lnTo>
                    <a:lnTo>
                      <a:pt x="105" y="3"/>
                    </a:lnTo>
                    <a:lnTo>
                      <a:pt x="106" y="6"/>
                    </a:lnTo>
                    <a:lnTo>
                      <a:pt x="108" y="10"/>
                    </a:lnTo>
                    <a:lnTo>
                      <a:pt x="109" y="35"/>
                    </a:lnTo>
                    <a:lnTo>
                      <a:pt x="147" y="35"/>
                    </a:lnTo>
                    <a:lnTo>
                      <a:pt x="151" y="37"/>
                    </a:lnTo>
                    <a:lnTo>
                      <a:pt x="155" y="38"/>
                    </a:lnTo>
                    <a:lnTo>
                      <a:pt x="156" y="42"/>
                    </a:lnTo>
                    <a:lnTo>
                      <a:pt x="157" y="46"/>
                    </a:lnTo>
                    <a:lnTo>
                      <a:pt x="159" y="67"/>
                    </a:lnTo>
                    <a:lnTo>
                      <a:pt x="161" y="85"/>
                    </a:lnTo>
                    <a:lnTo>
                      <a:pt x="164" y="102"/>
                    </a:lnTo>
                    <a:lnTo>
                      <a:pt x="168" y="114"/>
                    </a:lnTo>
                    <a:lnTo>
                      <a:pt x="170" y="122"/>
                    </a:lnTo>
                    <a:lnTo>
                      <a:pt x="172" y="126"/>
                    </a:lnTo>
                    <a:lnTo>
                      <a:pt x="172" y="128"/>
                    </a:lnTo>
                    <a:lnTo>
                      <a:pt x="172" y="132"/>
                    </a:lnTo>
                    <a:lnTo>
                      <a:pt x="170" y="135"/>
                    </a:lnTo>
                    <a:lnTo>
                      <a:pt x="168" y="137"/>
                    </a:lnTo>
                    <a:lnTo>
                      <a:pt x="165" y="140"/>
                    </a:lnTo>
                    <a:lnTo>
                      <a:pt x="161" y="140"/>
                    </a:lnTo>
                    <a:lnTo>
                      <a:pt x="11" y="140"/>
                    </a:lnTo>
                    <a:lnTo>
                      <a:pt x="7" y="140"/>
                    </a:lnTo>
                    <a:lnTo>
                      <a:pt x="4" y="137"/>
                    </a:lnTo>
                    <a:lnTo>
                      <a:pt x="2" y="135"/>
                    </a:lnTo>
                    <a:lnTo>
                      <a:pt x="0" y="132"/>
                    </a:lnTo>
                    <a:lnTo>
                      <a:pt x="0" y="128"/>
                    </a:lnTo>
                    <a:lnTo>
                      <a:pt x="0" y="126"/>
                    </a:lnTo>
                    <a:lnTo>
                      <a:pt x="2" y="122"/>
                    </a:lnTo>
                    <a:lnTo>
                      <a:pt x="4" y="113"/>
                    </a:lnTo>
                    <a:lnTo>
                      <a:pt x="8" y="99"/>
                    </a:lnTo>
                    <a:lnTo>
                      <a:pt x="13" y="81"/>
                    </a:lnTo>
                    <a:lnTo>
                      <a:pt x="17" y="60"/>
                    </a:lnTo>
                    <a:lnTo>
                      <a:pt x="20" y="37"/>
                    </a:lnTo>
                    <a:lnTo>
                      <a:pt x="21" y="10"/>
                    </a:lnTo>
                    <a:lnTo>
                      <a:pt x="23" y="6"/>
                    </a:lnTo>
                    <a:lnTo>
                      <a:pt x="24" y="3"/>
                    </a:lnTo>
                    <a:lnTo>
                      <a:pt x="28" y="0"/>
                    </a:lnTo>
                    <a:lnTo>
                      <a:pt x="32"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grpSp>
        <p:nvGrpSpPr>
          <p:cNvPr id="180" name="Groep 179"/>
          <p:cNvGrpSpPr/>
          <p:nvPr/>
        </p:nvGrpSpPr>
        <p:grpSpPr>
          <a:xfrm>
            <a:off x="5689625" y="2384990"/>
            <a:ext cx="768520" cy="768520"/>
            <a:chOff x="4076701" y="5143502"/>
            <a:chExt cx="342900" cy="342900"/>
          </a:xfrm>
          <a:solidFill>
            <a:schemeClr val="bg1"/>
          </a:solidFill>
        </p:grpSpPr>
        <p:sp>
          <p:nvSpPr>
            <p:cNvPr id="181" name="Freeform 768"/>
            <p:cNvSpPr>
              <a:spLocks noEditPoints="1"/>
            </p:cNvSpPr>
            <p:nvPr/>
          </p:nvSpPr>
          <p:spPr bwMode="auto">
            <a:xfrm>
              <a:off x="4306889" y="5311777"/>
              <a:ext cx="79375" cy="142875"/>
            </a:xfrm>
            <a:custGeom>
              <a:avLst/>
              <a:gdLst>
                <a:gd name="T0" fmla="*/ 30 w 50"/>
                <a:gd name="T1" fmla="*/ 69 h 90"/>
                <a:gd name="T2" fmla="*/ 34 w 50"/>
                <a:gd name="T3" fmla="*/ 67 h 90"/>
                <a:gd name="T4" fmla="*/ 38 w 50"/>
                <a:gd name="T5" fmla="*/ 63 h 90"/>
                <a:gd name="T6" fmla="*/ 38 w 50"/>
                <a:gd name="T7" fmla="*/ 56 h 90"/>
                <a:gd name="T8" fmla="*/ 36 w 50"/>
                <a:gd name="T9" fmla="*/ 52 h 90"/>
                <a:gd name="T10" fmla="*/ 30 w 50"/>
                <a:gd name="T11" fmla="*/ 50 h 90"/>
                <a:gd name="T12" fmla="*/ 17 w 50"/>
                <a:gd name="T13" fmla="*/ 20 h 90"/>
                <a:gd name="T14" fmla="*/ 13 w 50"/>
                <a:gd name="T15" fmla="*/ 22 h 90"/>
                <a:gd name="T16" fmla="*/ 12 w 50"/>
                <a:gd name="T17" fmla="*/ 28 h 90"/>
                <a:gd name="T18" fmla="*/ 15 w 50"/>
                <a:gd name="T19" fmla="*/ 33 h 90"/>
                <a:gd name="T20" fmla="*/ 20 w 50"/>
                <a:gd name="T21" fmla="*/ 37 h 90"/>
                <a:gd name="T22" fmla="*/ 25 w 50"/>
                <a:gd name="T23" fmla="*/ 0 h 90"/>
                <a:gd name="T24" fmla="*/ 29 w 50"/>
                <a:gd name="T25" fmla="*/ 3 h 90"/>
                <a:gd name="T26" fmla="*/ 30 w 50"/>
                <a:gd name="T27" fmla="*/ 8 h 90"/>
                <a:gd name="T28" fmla="*/ 38 w 50"/>
                <a:gd name="T29" fmla="*/ 11 h 90"/>
                <a:gd name="T30" fmla="*/ 45 w 50"/>
                <a:gd name="T31" fmla="*/ 17 h 90"/>
                <a:gd name="T32" fmla="*/ 47 w 50"/>
                <a:gd name="T33" fmla="*/ 26 h 90"/>
                <a:gd name="T34" fmla="*/ 46 w 50"/>
                <a:gd name="T35" fmla="*/ 31 h 90"/>
                <a:gd name="T36" fmla="*/ 41 w 50"/>
                <a:gd name="T37" fmla="*/ 33 h 90"/>
                <a:gd name="T38" fmla="*/ 37 w 50"/>
                <a:gd name="T39" fmla="*/ 29 h 90"/>
                <a:gd name="T40" fmla="*/ 36 w 50"/>
                <a:gd name="T41" fmla="*/ 22 h 90"/>
                <a:gd name="T42" fmla="*/ 32 w 50"/>
                <a:gd name="T43" fmla="*/ 20 h 90"/>
                <a:gd name="T44" fmla="*/ 30 w 50"/>
                <a:gd name="T45" fmla="*/ 39 h 90"/>
                <a:gd name="T46" fmla="*/ 41 w 50"/>
                <a:gd name="T47" fmla="*/ 43 h 90"/>
                <a:gd name="T48" fmla="*/ 47 w 50"/>
                <a:gd name="T49" fmla="*/ 50 h 90"/>
                <a:gd name="T50" fmla="*/ 50 w 50"/>
                <a:gd name="T51" fmla="*/ 59 h 90"/>
                <a:gd name="T52" fmla="*/ 47 w 50"/>
                <a:gd name="T53" fmla="*/ 71 h 90"/>
                <a:gd name="T54" fmla="*/ 40 w 50"/>
                <a:gd name="T55" fmla="*/ 77 h 90"/>
                <a:gd name="T56" fmla="*/ 30 w 50"/>
                <a:gd name="T57" fmla="*/ 80 h 90"/>
                <a:gd name="T58" fmla="*/ 29 w 50"/>
                <a:gd name="T59" fmla="*/ 88 h 90"/>
                <a:gd name="T60" fmla="*/ 25 w 50"/>
                <a:gd name="T61" fmla="*/ 90 h 90"/>
                <a:gd name="T62" fmla="*/ 21 w 50"/>
                <a:gd name="T63" fmla="*/ 88 h 90"/>
                <a:gd name="T64" fmla="*/ 20 w 50"/>
                <a:gd name="T65" fmla="*/ 80 h 90"/>
                <a:gd name="T66" fmla="*/ 11 w 50"/>
                <a:gd name="T67" fmla="*/ 77 h 90"/>
                <a:gd name="T68" fmla="*/ 4 w 50"/>
                <a:gd name="T69" fmla="*/ 72 h 90"/>
                <a:gd name="T70" fmla="*/ 0 w 50"/>
                <a:gd name="T71" fmla="*/ 63 h 90"/>
                <a:gd name="T72" fmla="*/ 0 w 50"/>
                <a:gd name="T73" fmla="*/ 55 h 90"/>
                <a:gd name="T74" fmla="*/ 3 w 50"/>
                <a:gd name="T75" fmla="*/ 52 h 90"/>
                <a:gd name="T76" fmla="*/ 7 w 50"/>
                <a:gd name="T77" fmla="*/ 52 h 90"/>
                <a:gd name="T78" fmla="*/ 9 w 50"/>
                <a:gd name="T79" fmla="*/ 55 h 90"/>
                <a:gd name="T80" fmla="*/ 11 w 50"/>
                <a:gd name="T81" fmla="*/ 62 h 90"/>
                <a:gd name="T82" fmla="*/ 13 w 50"/>
                <a:gd name="T83" fmla="*/ 67 h 90"/>
                <a:gd name="T84" fmla="*/ 20 w 50"/>
                <a:gd name="T85" fmla="*/ 69 h 90"/>
                <a:gd name="T86" fmla="*/ 15 w 50"/>
                <a:gd name="T87" fmla="*/ 46 h 90"/>
                <a:gd name="T88" fmla="*/ 7 w 50"/>
                <a:gd name="T89" fmla="*/ 41 h 90"/>
                <a:gd name="T90" fmla="*/ 2 w 50"/>
                <a:gd name="T91" fmla="*/ 33 h 90"/>
                <a:gd name="T92" fmla="*/ 2 w 50"/>
                <a:gd name="T93" fmla="*/ 22 h 90"/>
                <a:gd name="T94" fmla="*/ 8 w 50"/>
                <a:gd name="T95" fmla="*/ 13 h 90"/>
                <a:gd name="T96" fmla="*/ 16 w 50"/>
                <a:gd name="T97" fmla="*/ 9 h 90"/>
                <a:gd name="T98" fmla="*/ 20 w 50"/>
                <a:gd name="T99" fmla="*/ 5 h 90"/>
                <a:gd name="T100" fmla="*/ 23 w 50"/>
                <a:gd name="T101"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90">
                  <a:moveTo>
                    <a:pt x="30" y="50"/>
                  </a:moveTo>
                  <a:lnTo>
                    <a:pt x="30" y="69"/>
                  </a:lnTo>
                  <a:lnTo>
                    <a:pt x="33" y="69"/>
                  </a:lnTo>
                  <a:lnTo>
                    <a:pt x="34" y="67"/>
                  </a:lnTo>
                  <a:lnTo>
                    <a:pt x="37" y="65"/>
                  </a:lnTo>
                  <a:lnTo>
                    <a:pt x="38" y="63"/>
                  </a:lnTo>
                  <a:lnTo>
                    <a:pt x="38" y="60"/>
                  </a:lnTo>
                  <a:lnTo>
                    <a:pt x="38" y="56"/>
                  </a:lnTo>
                  <a:lnTo>
                    <a:pt x="37" y="54"/>
                  </a:lnTo>
                  <a:lnTo>
                    <a:pt x="36" y="52"/>
                  </a:lnTo>
                  <a:lnTo>
                    <a:pt x="33" y="51"/>
                  </a:lnTo>
                  <a:lnTo>
                    <a:pt x="30" y="50"/>
                  </a:lnTo>
                  <a:close/>
                  <a:moveTo>
                    <a:pt x="20" y="18"/>
                  </a:moveTo>
                  <a:lnTo>
                    <a:pt x="17" y="20"/>
                  </a:lnTo>
                  <a:lnTo>
                    <a:pt x="16" y="21"/>
                  </a:lnTo>
                  <a:lnTo>
                    <a:pt x="13" y="22"/>
                  </a:lnTo>
                  <a:lnTo>
                    <a:pt x="12" y="25"/>
                  </a:lnTo>
                  <a:lnTo>
                    <a:pt x="12" y="28"/>
                  </a:lnTo>
                  <a:lnTo>
                    <a:pt x="13" y="30"/>
                  </a:lnTo>
                  <a:lnTo>
                    <a:pt x="15" y="33"/>
                  </a:lnTo>
                  <a:lnTo>
                    <a:pt x="17" y="35"/>
                  </a:lnTo>
                  <a:lnTo>
                    <a:pt x="20" y="37"/>
                  </a:lnTo>
                  <a:lnTo>
                    <a:pt x="20" y="18"/>
                  </a:lnTo>
                  <a:close/>
                  <a:moveTo>
                    <a:pt x="25" y="0"/>
                  </a:moveTo>
                  <a:lnTo>
                    <a:pt x="28" y="1"/>
                  </a:lnTo>
                  <a:lnTo>
                    <a:pt x="29" y="3"/>
                  </a:lnTo>
                  <a:lnTo>
                    <a:pt x="30" y="5"/>
                  </a:lnTo>
                  <a:lnTo>
                    <a:pt x="30" y="8"/>
                  </a:lnTo>
                  <a:lnTo>
                    <a:pt x="34" y="9"/>
                  </a:lnTo>
                  <a:lnTo>
                    <a:pt x="38" y="11"/>
                  </a:lnTo>
                  <a:lnTo>
                    <a:pt x="42" y="13"/>
                  </a:lnTo>
                  <a:lnTo>
                    <a:pt x="45" y="17"/>
                  </a:lnTo>
                  <a:lnTo>
                    <a:pt x="47" y="21"/>
                  </a:lnTo>
                  <a:lnTo>
                    <a:pt x="47" y="26"/>
                  </a:lnTo>
                  <a:lnTo>
                    <a:pt x="47" y="29"/>
                  </a:lnTo>
                  <a:lnTo>
                    <a:pt x="46" y="31"/>
                  </a:lnTo>
                  <a:lnTo>
                    <a:pt x="44" y="33"/>
                  </a:lnTo>
                  <a:lnTo>
                    <a:pt x="41" y="33"/>
                  </a:lnTo>
                  <a:lnTo>
                    <a:pt x="38" y="31"/>
                  </a:lnTo>
                  <a:lnTo>
                    <a:pt x="37" y="29"/>
                  </a:lnTo>
                  <a:lnTo>
                    <a:pt x="37" y="26"/>
                  </a:lnTo>
                  <a:lnTo>
                    <a:pt x="36" y="22"/>
                  </a:lnTo>
                  <a:lnTo>
                    <a:pt x="33" y="20"/>
                  </a:lnTo>
                  <a:lnTo>
                    <a:pt x="32" y="20"/>
                  </a:lnTo>
                  <a:lnTo>
                    <a:pt x="30" y="18"/>
                  </a:lnTo>
                  <a:lnTo>
                    <a:pt x="30" y="39"/>
                  </a:lnTo>
                  <a:lnTo>
                    <a:pt x="36" y="42"/>
                  </a:lnTo>
                  <a:lnTo>
                    <a:pt x="41" y="43"/>
                  </a:lnTo>
                  <a:lnTo>
                    <a:pt x="44" y="46"/>
                  </a:lnTo>
                  <a:lnTo>
                    <a:pt x="47" y="50"/>
                  </a:lnTo>
                  <a:lnTo>
                    <a:pt x="49" y="54"/>
                  </a:lnTo>
                  <a:lnTo>
                    <a:pt x="50" y="59"/>
                  </a:lnTo>
                  <a:lnTo>
                    <a:pt x="49" y="65"/>
                  </a:lnTo>
                  <a:lnTo>
                    <a:pt x="47" y="71"/>
                  </a:lnTo>
                  <a:lnTo>
                    <a:pt x="44" y="75"/>
                  </a:lnTo>
                  <a:lnTo>
                    <a:pt x="40" y="77"/>
                  </a:lnTo>
                  <a:lnTo>
                    <a:pt x="34" y="80"/>
                  </a:lnTo>
                  <a:lnTo>
                    <a:pt x="30" y="80"/>
                  </a:lnTo>
                  <a:lnTo>
                    <a:pt x="30" y="85"/>
                  </a:lnTo>
                  <a:lnTo>
                    <a:pt x="29" y="88"/>
                  </a:lnTo>
                  <a:lnTo>
                    <a:pt x="28" y="89"/>
                  </a:lnTo>
                  <a:lnTo>
                    <a:pt x="25" y="90"/>
                  </a:lnTo>
                  <a:lnTo>
                    <a:pt x="23" y="89"/>
                  </a:lnTo>
                  <a:lnTo>
                    <a:pt x="21" y="88"/>
                  </a:lnTo>
                  <a:lnTo>
                    <a:pt x="20" y="85"/>
                  </a:lnTo>
                  <a:lnTo>
                    <a:pt x="20" y="80"/>
                  </a:lnTo>
                  <a:lnTo>
                    <a:pt x="15" y="80"/>
                  </a:lnTo>
                  <a:lnTo>
                    <a:pt x="11" y="77"/>
                  </a:lnTo>
                  <a:lnTo>
                    <a:pt x="7" y="76"/>
                  </a:lnTo>
                  <a:lnTo>
                    <a:pt x="4" y="72"/>
                  </a:lnTo>
                  <a:lnTo>
                    <a:pt x="2" y="68"/>
                  </a:lnTo>
                  <a:lnTo>
                    <a:pt x="0" y="63"/>
                  </a:lnTo>
                  <a:lnTo>
                    <a:pt x="0" y="58"/>
                  </a:lnTo>
                  <a:lnTo>
                    <a:pt x="0" y="55"/>
                  </a:lnTo>
                  <a:lnTo>
                    <a:pt x="2" y="54"/>
                  </a:lnTo>
                  <a:lnTo>
                    <a:pt x="3" y="52"/>
                  </a:lnTo>
                  <a:lnTo>
                    <a:pt x="6" y="51"/>
                  </a:lnTo>
                  <a:lnTo>
                    <a:pt x="7" y="52"/>
                  </a:lnTo>
                  <a:lnTo>
                    <a:pt x="8" y="54"/>
                  </a:lnTo>
                  <a:lnTo>
                    <a:pt x="9" y="55"/>
                  </a:lnTo>
                  <a:lnTo>
                    <a:pt x="11" y="58"/>
                  </a:lnTo>
                  <a:lnTo>
                    <a:pt x="11" y="62"/>
                  </a:lnTo>
                  <a:lnTo>
                    <a:pt x="12" y="64"/>
                  </a:lnTo>
                  <a:lnTo>
                    <a:pt x="13" y="67"/>
                  </a:lnTo>
                  <a:lnTo>
                    <a:pt x="16" y="69"/>
                  </a:lnTo>
                  <a:lnTo>
                    <a:pt x="20" y="69"/>
                  </a:lnTo>
                  <a:lnTo>
                    <a:pt x="20" y="47"/>
                  </a:lnTo>
                  <a:lnTo>
                    <a:pt x="15" y="46"/>
                  </a:lnTo>
                  <a:lnTo>
                    <a:pt x="11" y="43"/>
                  </a:lnTo>
                  <a:lnTo>
                    <a:pt x="7" y="41"/>
                  </a:lnTo>
                  <a:lnTo>
                    <a:pt x="4" y="38"/>
                  </a:lnTo>
                  <a:lnTo>
                    <a:pt x="2" y="33"/>
                  </a:lnTo>
                  <a:lnTo>
                    <a:pt x="2" y="28"/>
                  </a:lnTo>
                  <a:lnTo>
                    <a:pt x="2" y="22"/>
                  </a:lnTo>
                  <a:lnTo>
                    <a:pt x="4" y="17"/>
                  </a:lnTo>
                  <a:lnTo>
                    <a:pt x="8" y="13"/>
                  </a:lnTo>
                  <a:lnTo>
                    <a:pt x="11" y="11"/>
                  </a:lnTo>
                  <a:lnTo>
                    <a:pt x="16" y="9"/>
                  </a:lnTo>
                  <a:lnTo>
                    <a:pt x="20" y="8"/>
                  </a:lnTo>
                  <a:lnTo>
                    <a:pt x="20" y="5"/>
                  </a:lnTo>
                  <a:lnTo>
                    <a:pt x="21" y="3"/>
                  </a:lnTo>
                  <a:lnTo>
                    <a:pt x="23" y="1"/>
                  </a:lnTo>
                  <a:lnTo>
                    <a:pt x="25"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82" name="Rectangle 769"/>
            <p:cNvSpPr>
              <a:spLocks noChangeArrowheads="1"/>
            </p:cNvSpPr>
            <p:nvPr/>
          </p:nvSpPr>
          <p:spPr bwMode="auto">
            <a:xfrm>
              <a:off x="4111626" y="5434015"/>
              <a:ext cx="187325" cy="19050"/>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83" name="Freeform 770"/>
            <p:cNvSpPr>
              <a:spLocks noEditPoints="1"/>
            </p:cNvSpPr>
            <p:nvPr/>
          </p:nvSpPr>
          <p:spPr bwMode="auto">
            <a:xfrm>
              <a:off x="4076701" y="5143502"/>
              <a:ext cx="342900" cy="342900"/>
            </a:xfrm>
            <a:custGeom>
              <a:avLst/>
              <a:gdLst>
                <a:gd name="T0" fmla="*/ 51 w 216"/>
                <a:gd name="T1" fmla="*/ 124 h 216"/>
                <a:gd name="T2" fmla="*/ 33 w 216"/>
                <a:gd name="T3" fmla="*/ 162 h 216"/>
                <a:gd name="T4" fmla="*/ 71 w 216"/>
                <a:gd name="T5" fmla="*/ 143 h 216"/>
                <a:gd name="T6" fmla="*/ 51 w 216"/>
                <a:gd name="T7" fmla="*/ 124 h 216"/>
                <a:gd name="T8" fmla="*/ 10 w 216"/>
                <a:gd name="T9" fmla="*/ 97 h 216"/>
                <a:gd name="T10" fmla="*/ 10 w 216"/>
                <a:gd name="T11" fmla="*/ 206 h 216"/>
                <a:gd name="T12" fmla="*/ 206 w 216"/>
                <a:gd name="T13" fmla="*/ 206 h 216"/>
                <a:gd name="T14" fmla="*/ 206 w 216"/>
                <a:gd name="T15" fmla="*/ 97 h 216"/>
                <a:gd name="T16" fmla="*/ 134 w 216"/>
                <a:gd name="T17" fmla="*/ 97 h 216"/>
                <a:gd name="T18" fmla="*/ 84 w 216"/>
                <a:gd name="T19" fmla="*/ 148 h 216"/>
                <a:gd name="T20" fmla="*/ 80 w 216"/>
                <a:gd name="T21" fmla="*/ 151 h 216"/>
                <a:gd name="T22" fmla="*/ 56 w 216"/>
                <a:gd name="T23" fmla="*/ 162 h 216"/>
                <a:gd name="T24" fmla="*/ 109 w 216"/>
                <a:gd name="T25" fmla="*/ 162 h 216"/>
                <a:gd name="T26" fmla="*/ 109 w 216"/>
                <a:gd name="T27" fmla="*/ 173 h 216"/>
                <a:gd name="T28" fmla="*/ 33 w 216"/>
                <a:gd name="T29" fmla="*/ 173 h 216"/>
                <a:gd name="T30" fmla="*/ 29 w 216"/>
                <a:gd name="T31" fmla="*/ 171 h 216"/>
                <a:gd name="T32" fmla="*/ 25 w 216"/>
                <a:gd name="T33" fmla="*/ 170 h 216"/>
                <a:gd name="T34" fmla="*/ 22 w 216"/>
                <a:gd name="T35" fmla="*/ 166 h 216"/>
                <a:gd name="T36" fmla="*/ 22 w 216"/>
                <a:gd name="T37" fmla="*/ 164 h 216"/>
                <a:gd name="T38" fmla="*/ 22 w 216"/>
                <a:gd name="T39" fmla="*/ 161 h 216"/>
                <a:gd name="T40" fmla="*/ 22 w 216"/>
                <a:gd name="T41" fmla="*/ 157 h 216"/>
                <a:gd name="T42" fmla="*/ 45 w 216"/>
                <a:gd name="T43" fmla="*/ 114 h 216"/>
                <a:gd name="T44" fmla="*/ 46 w 216"/>
                <a:gd name="T45" fmla="*/ 111 h 216"/>
                <a:gd name="T46" fmla="*/ 60 w 216"/>
                <a:gd name="T47" fmla="*/ 97 h 216"/>
                <a:gd name="T48" fmla="*/ 10 w 216"/>
                <a:gd name="T49" fmla="*/ 97 h 216"/>
                <a:gd name="T50" fmla="*/ 162 w 216"/>
                <a:gd name="T51" fmla="*/ 10 h 216"/>
                <a:gd name="T52" fmla="*/ 58 w 216"/>
                <a:gd name="T53" fmla="*/ 115 h 216"/>
                <a:gd name="T54" fmla="*/ 80 w 216"/>
                <a:gd name="T55" fmla="*/ 136 h 216"/>
                <a:gd name="T56" fmla="*/ 183 w 216"/>
                <a:gd name="T57" fmla="*/ 33 h 216"/>
                <a:gd name="T58" fmla="*/ 162 w 216"/>
                <a:gd name="T59" fmla="*/ 10 h 216"/>
                <a:gd name="T60" fmla="*/ 162 w 216"/>
                <a:gd name="T61" fmla="*/ 0 h 216"/>
                <a:gd name="T62" fmla="*/ 166 w 216"/>
                <a:gd name="T63" fmla="*/ 1 h 216"/>
                <a:gd name="T64" fmla="*/ 170 w 216"/>
                <a:gd name="T65" fmla="*/ 3 h 216"/>
                <a:gd name="T66" fmla="*/ 191 w 216"/>
                <a:gd name="T67" fmla="*/ 25 h 216"/>
                <a:gd name="T68" fmla="*/ 194 w 216"/>
                <a:gd name="T69" fmla="*/ 29 h 216"/>
                <a:gd name="T70" fmla="*/ 194 w 216"/>
                <a:gd name="T71" fmla="*/ 33 h 216"/>
                <a:gd name="T72" fmla="*/ 194 w 216"/>
                <a:gd name="T73" fmla="*/ 37 h 216"/>
                <a:gd name="T74" fmla="*/ 191 w 216"/>
                <a:gd name="T75" fmla="*/ 41 h 216"/>
                <a:gd name="T76" fmla="*/ 145 w 216"/>
                <a:gd name="T77" fmla="*/ 86 h 216"/>
                <a:gd name="T78" fmla="*/ 216 w 216"/>
                <a:gd name="T79" fmla="*/ 86 h 216"/>
                <a:gd name="T80" fmla="*/ 216 w 216"/>
                <a:gd name="T81" fmla="*/ 216 h 216"/>
                <a:gd name="T82" fmla="*/ 0 w 216"/>
                <a:gd name="T83" fmla="*/ 216 h 216"/>
                <a:gd name="T84" fmla="*/ 0 w 216"/>
                <a:gd name="T85" fmla="*/ 86 h 216"/>
                <a:gd name="T86" fmla="*/ 71 w 216"/>
                <a:gd name="T87" fmla="*/ 86 h 216"/>
                <a:gd name="T88" fmla="*/ 154 w 216"/>
                <a:gd name="T89" fmla="*/ 3 h 216"/>
                <a:gd name="T90" fmla="*/ 158 w 216"/>
                <a:gd name="T91" fmla="*/ 1 h 216"/>
                <a:gd name="T92" fmla="*/ 162 w 216"/>
                <a:gd name="T9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16">
                  <a:moveTo>
                    <a:pt x="51" y="124"/>
                  </a:moveTo>
                  <a:lnTo>
                    <a:pt x="33" y="162"/>
                  </a:lnTo>
                  <a:lnTo>
                    <a:pt x="71" y="143"/>
                  </a:lnTo>
                  <a:lnTo>
                    <a:pt x="51" y="124"/>
                  </a:lnTo>
                  <a:close/>
                  <a:moveTo>
                    <a:pt x="10" y="97"/>
                  </a:moveTo>
                  <a:lnTo>
                    <a:pt x="10" y="206"/>
                  </a:lnTo>
                  <a:lnTo>
                    <a:pt x="206" y="206"/>
                  </a:lnTo>
                  <a:lnTo>
                    <a:pt x="206" y="97"/>
                  </a:lnTo>
                  <a:lnTo>
                    <a:pt x="134" y="97"/>
                  </a:lnTo>
                  <a:lnTo>
                    <a:pt x="84" y="148"/>
                  </a:lnTo>
                  <a:lnTo>
                    <a:pt x="80" y="151"/>
                  </a:lnTo>
                  <a:lnTo>
                    <a:pt x="56" y="162"/>
                  </a:lnTo>
                  <a:lnTo>
                    <a:pt x="109" y="162"/>
                  </a:lnTo>
                  <a:lnTo>
                    <a:pt x="109" y="173"/>
                  </a:lnTo>
                  <a:lnTo>
                    <a:pt x="33" y="173"/>
                  </a:lnTo>
                  <a:lnTo>
                    <a:pt x="29" y="171"/>
                  </a:lnTo>
                  <a:lnTo>
                    <a:pt x="25" y="170"/>
                  </a:lnTo>
                  <a:lnTo>
                    <a:pt x="22" y="166"/>
                  </a:lnTo>
                  <a:lnTo>
                    <a:pt x="22" y="164"/>
                  </a:lnTo>
                  <a:lnTo>
                    <a:pt x="22" y="161"/>
                  </a:lnTo>
                  <a:lnTo>
                    <a:pt x="22" y="157"/>
                  </a:lnTo>
                  <a:lnTo>
                    <a:pt x="45" y="114"/>
                  </a:lnTo>
                  <a:lnTo>
                    <a:pt x="46" y="111"/>
                  </a:lnTo>
                  <a:lnTo>
                    <a:pt x="60" y="97"/>
                  </a:lnTo>
                  <a:lnTo>
                    <a:pt x="10" y="97"/>
                  </a:lnTo>
                  <a:close/>
                  <a:moveTo>
                    <a:pt x="162" y="10"/>
                  </a:moveTo>
                  <a:lnTo>
                    <a:pt x="58" y="115"/>
                  </a:lnTo>
                  <a:lnTo>
                    <a:pt x="80" y="136"/>
                  </a:lnTo>
                  <a:lnTo>
                    <a:pt x="183" y="33"/>
                  </a:lnTo>
                  <a:lnTo>
                    <a:pt x="162" y="10"/>
                  </a:lnTo>
                  <a:close/>
                  <a:moveTo>
                    <a:pt x="162" y="0"/>
                  </a:moveTo>
                  <a:lnTo>
                    <a:pt x="166" y="1"/>
                  </a:lnTo>
                  <a:lnTo>
                    <a:pt x="170" y="3"/>
                  </a:lnTo>
                  <a:lnTo>
                    <a:pt x="191" y="25"/>
                  </a:lnTo>
                  <a:lnTo>
                    <a:pt x="194" y="29"/>
                  </a:lnTo>
                  <a:lnTo>
                    <a:pt x="194" y="33"/>
                  </a:lnTo>
                  <a:lnTo>
                    <a:pt x="194" y="37"/>
                  </a:lnTo>
                  <a:lnTo>
                    <a:pt x="191" y="41"/>
                  </a:lnTo>
                  <a:lnTo>
                    <a:pt x="145" y="86"/>
                  </a:lnTo>
                  <a:lnTo>
                    <a:pt x="216" y="86"/>
                  </a:lnTo>
                  <a:lnTo>
                    <a:pt x="216" y="216"/>
                  </a:lnTo>
                  <a:lnTo>
                    <a:pt x="0" y="216"/>
                  </a:lnTo>
                  <a:lnTo>
                    <a:pt x="0" y="86"/>
                  </a:lnTo>
                  <a:lnTo>
                    <a:pt x="71" y="86"/>
                  </a:lnTo>
                  <a:lnTo>
                    <a:pt x="154" y="3"/>
                  </a:lnTo>
                  <a:lnTo>
                    <a:pt x="158" y="1"/>
                  </a:lnTo>
                  <a:lnTo>
                    <a:pt x="162"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84" name="Freeform 771"/>
            <p:cNvSpPr>
              <a:spLocks/>
            </p:cNvSpPr>
            <p:nvPr/>
          </p:nvSpPr>
          <p:spPr bwMode="auto">
            <a:xfrm>
              <a:off x="4259264" y="5189540"/>
              <a:ext cx="80963" cy="80963"/>
            </a:xfrm>
            <a:custGeom>
              <a:avLst/>
              <a:gdLst>
                <a:gd name="T0" fmla="*/ 43 w 51"/>
                <a:gd name="T1" fmla="*/ 0 h 51"/>
                <a:gd name="T2" fmla="*/ 51 w 51"/>
                <a:gd name="T3" fmla="*/ 8 h 51"/>
                <a:gd name="T4" fmla="*/ 8 w 51"/>
                <a:gd name="T5" fmla="*/ 51 h 51"/>
                <a:gd name="T6" fmla="*/ 0 w 51"/>
                <a:gd name="T7" fmla="*/ 43 h 51"/>
                <a:gd name="T8" fmla="*/ 43 w 51"/>
                <a:gd name="T9" fmla="*/ 0 h 51"/>
              </a:gdLst>
              <a:ahLst/>
              <a:cxnLst>
                <a:cxn ang="0">
                  <a:pos x="T0" y="T1"/>
                </a:cxn>
                <a:cxn ang="0">
                  <a:pos x="T2" y="T3"/>
                </a:cxn>
                <a:cxn ang="0">
                  <a:pos x="T4" y="T5"/>
                </a:cxn>
                <a:cxn ang="0">
                  <a:pos x="T6" y="T7"/>
                </a:cxn>
                <a:cxn ang="0">
                  <a:pos x="T8" y="T9"/>
                </a:cxn>
              </a:cxnLst>
              <a:rect l="0" t="0" r="r" b="b"/>
              <a:pathLst>
                <a:path w="51" h="51">
                  <a:moveTo>
                    <a:pt x="43" y="0"/>
                  </a:moveTo>
                  <a:lnTo>
                    <a:pt x="51" y="8"/>
                  </a:lnTo>
                  <a:lnTo>
                    <a:pt x="8" y="51"/>
                  </a:lnTo>
                  <a:lnTo>
                    <a:pt x="0" y="43"/>
                  </a:lnTo>
                  <a:lnTo>
                    <a:pt x="43"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5" name="Groep 4"/>
          <p:cNvGrpSpPr>
            <a:grpSpLocks/>
          </p:cNvGrpSpPr>
          <p:nvPr/>
        </p:nvGrpSpPr>
        <p:grpSpPr bwMode="auto">
          <a:xfrm>
            <a:off x="9407525" y="2495550"/>
            <a:ext cx="1087438" cy="730250"/>
            <a:chOff x="9407390" y="1847512"/>
            <a:chExt cx="1087809" cy="729566"/>
          </a:xfrm>
        </p:grpSpPr>
        <p:grpSp>
          <p:nvGrpSpPr>
            <p:cNvPr id="160" name="Groep 159"/>
            <p:cNvGrpSpPr/>
            <p:nvPr/>
          </p:nvGrpSpPr>
          <p:grpSpPr>
            <a:xfrm>
              <a:off x="9407390" y="1847512"/>
              <a:ext cx="634092" cy="487313"/>
              <a:chOff x="2864396" y="3581872"/>
              <a:chExt cx="342900" cy="263525"/>
            </a:xfrm>
            <a:solidFill>
              <a:schemeClr val="bg1"/>
            </a:solidFill>
          </p:grpSpPr>
          <p:sp>
            <p:nvSpPr>
              <p:cNvPr id="178" name="Freeform 149"/>
              <p:cNvSpPr>
                <a:spLocks noEditPoints="1"/>
              </p:cNvSpPr>
              <p:nvPr/>
            </p:nvSpPr>
            <p:spPr bwMode="auto">
              <a:xfrm>
                <a:off x="2864396" y="3581872"/>
                <a:ext cx="342900" cy="263525"/>
              </a:xfrm>
              <a:custGeom>
                <a:avLst/>
                <a:gdLst>
                  <a:gd name="T0" fmla="*/ 132 w 216"/>
                  <a:gd name="T1" fmla="*/ 118 h 166"/>
                  <a:gd name="T2" fmla="*/ 149 w 216"/>
                  <a:gd name="T3" fmla="*/ 139 h 166"/>
                  <a:gd name="T4" fmla="*/ 174 w 216"/>
                  <a:gd name="T5" fmla="*/ 129 h 166"/>
                  <a:gd name="T6" fmla="*/ 181 w 216"/>
                  <a:gd name="T7" fmla="*/ 114 h 166"/>
                  <a:gd name="T8" fmla="*/ 109 w 216"/>
                  <a:gd name="T9" fmla="*/ 10 h 166"/>
                  <a:gd name="T10" fmla="*/ 90 w 216"/>
                  <a:gd name="T11" fmla="*/ 30 h 166"/>
                  <a:gd name="T12" fmla="*/ 88 w 216"/>
                  <a:gd name="T13" fmla="*/ 38 h 166"/>
                  <a:gd name="T14" fmla="*/ 92 w 216"/>
                  <a:gd name="T15" fmla="*/ 46 h 166"/>
                  <a:gd name="T16" fmla="*/ 79 w 216"/>
                  <a:gd name="T17" fmla="*/ 46 h 166"/>
                  <a:gd name="T18" fmla="*/ 76 w 216"/>
                  <a:gd name="T19" fmla="*/ 33 h 166"/>
                  <a:gd name="T20" fmla="*/ 85 w 216"/>
                  <a:gd name="T21" fmla="*/ 16 h 166"/>
                  <a:gd name="T22" fmla="*/ 34 w 216"/>
                  <a:gd name="T23" fmla="*/ 35 h 166"/>
                  <a:gd name="T24" fmla="*/ 45 w 216"/>
                  <a:gd name="T25" fmla="*/ 56 h 166"/>
                  <a:gd name="T26" fmla="*/ 55 w 216"/>
                  <a:gd name="T27" fmla="*/ 48 h 166"/>
                  <a:gd name="T28" fmla="*/ 60 w 216"/>
                  <a:gd name="T29" fmla="*/ 56 h 166"/>
                  <a:gd name="T30" fmla="*/ 47 w 216"/>
                  <a:gd name="T31" fmla="*/ 67 h 166"/>
                  <a:gd name="T32" fmla="*/ 29 w 216"/>
                  <a:gd name="T33" fmla="*/ 59 h 166"/>
                  <a:gd name="T34" fmla="*/ 13 w 216"/>
                  <a:gd name="T35" fmla="*/ 77 h 166"/>
                  <a:gd name="T36" fmla="*/ 41 w 216"/>
                  <a:gd name="T37" fmla="*/ 92 h 166"/>
                  <a:gd name="T38" fmla="*/ 84 w 216"/>
                  <a:gd name="T39" fmla="*/ 80 h 166"/>
                  <a:gd name="T40" fmla="*/ 115 w 216"/>
                  <a:gd name="T41" fmla="*/ 73 h 166"/>
                  <a:gd name="T42" fmla="*/ 117 w 216"/>
                  <a:gd name="T43" fmla="*/ 60 h 166"/>
                  <a:gd name="T44" fmla="*/ 124 w 216"/>
                  <a:gd name="T45" fmla="*/ 60 h 166"/>
                  <a:gd name="T46" fmla="*/ 124 w 216"/>
                  <a:gd name="T47" fmla="*/ 78 h 166"/>
                  <a:gd name="T48" fmla="*/ 96 w 216"/>
                  <a:gd name="T49" fmla="*/ 92 h 166"/>
                  <a:gd name="T50" fmla="*/ 52 w 216"/>
                  <a:gd name="T51" fmla="*/ 95 h 166"/>
                  <a:gd name="T52" fmla="*/ 54 w 216"/>
                  <a:gd name="T53" fmla="*/ 120 h 166"/>
                  <a:gd name="T54" fmla="*/ 98 w 216"/>
                  <a:gd name="T55" fmla="*/ 124 h 166"/>
                  <a:gd name="T56" fmla="*/ 145 w 216"/>
                  <a:gd name="T57" fmla="*/ 103 h 166"/>
                  <a:gd name="T58" fmla="*/ 147 w 216"/>
                  <a:gd name="T59" fmla="*/ 89 h 166"/>
                  <a:gd name="T60" fmla="*/ 148 w 216"/>
                  <a:gd name="T61" fmla="*/ 60 h 166"/>
                  <a:gd name="T62" fmla="*/ 157 w 216"/>
                  <a:gd name="T63" fmla="*/ 64 h 166"/>
                  <a:gd name="T64" fmla="*/ 160 w 216"/>
                  <a:gd name="T65" fmla="*/ 90 h 166"/>
                  <a:gd name="T66" fmla="*/ 181 w 216"/>
                  <a:gd name="T67" fmla="*/ 103 h 166"/>
                  <a:gd name="T68" fmla="*/ 204 w 216"/>
                  <a:gd name="T69" fmla="*/ 86 h 166"/>
                  <a:gd name="T70" fmla="*/ 191 w 216"/>
                  <a:gd name="T71" fmla="*/ 40 h 166"/>
                  <a:gd name="T72" fmla="*/ 134 w 216"/>
                  <a:gd name="T73" fmla="*/ 12 h 166"/>
                  <a:gd name="T74" fmla="*/ 158 w 216"/>
                  <a:gd name="T75" fmla="*/ 6 h 166"/>
                  <a:gd name="T76" fmla="*/ 207 w 216"/>
                  <a:gd name="T77" fmla="*/ 44 h 166"/>
                  <a:gd name="T78" fmla="*/ 213 w 216"/>
                  <a:gd name="T79" fmla="*/ 93 h 166"/>
                  <a:gd name="T80" fmla="*/ 195 w 216"/>
                  <a:gd name="T81" fmla="*/ 111 h 166"/>
                  <a:gd name="T82" fmla="*/ 170 w 216"/>
                  <a:gd name="T83" fmla="*/ 145 h 166"/>
                  <a:gd name="T84" fmla="*/ 157 w 216"/>
                  <a:gd name="T85" fmla="*/ 161 h 166"/>
                  <a:gd name="T86" fmla="*/ 152 w 216"/>
                  <a:gd name="T87" fmla="*/ 166 h 166"/>
                  <a:gd name="T88" fmla="*/ 111 w 216"/>
                  <a:gd name="T89" fmla="*/ 128 h 166"/>
                  <a:gd name="T90" fmla="*/ 128 w 216"/>
                  <a:gd name="T91" fmla="*/ 164 h 166"/>
                  <a:gd name="T92" fmla="*/ 122 w 216"/>
                  <a:gd name="T93" fmla="*/ 166 h 166"/>
                  <a:gd name="T94" fmla="*/ 84 w 216"/>
                  <a:gd name="T95" fmla="*/ 139 h 166"/>
                  <a:gd name="T96" fmla="*/ 42 w 216"/>
                  <a:gd name="T97" fmla="*/ 124 h 166"/>
                  <a:gd name="T98" fmla="*/ 22 w 216"/>
                  <a:gd name="T99" fmla="*/ 98 h 166"/>
                  <a:gd name="T100" fmla="*/ 0 w 216"/>
                  <a:gd name="T101" fmla="*/ 74 h 166"/>
                  <a:gd name="T102" fmla="*/ 33 w 216"/>
                  <a:gd name="T103" fmla="*/ 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66">
                    <a:moveTo>
                      <a:pt x="161" y="114"/>
                    </a:moveTo>
                    <a:lnTo>
                      <a:pt x="147" y="115"/>
                    </a:lnTo>
                    <a:lnTo>
                      <a:pt x="139" y="116"/>
                    </a:lnTo>
                    <a:lnTo>
                      <a:pt x="132" y="118"/>
                    </a:lnTo>
                    <a:lnTo>
                      <a:pt x="127" y="119"/>
                    </a:lnTo>
                    <a:lnTo>
                      <a:pt x="137" y="135"/>
                    </a:lnTo>
                    <a:lnTo>
                      <a:pt x="143" y="139"/>
                    </a:lnTo>
                    <a:lnTo>
                      <a:pt x="149" y="139"/>
                    </a:lnTo>
                    <a:lnTo>
                      <a:pt x="157" y="137"/>
                    </a:lnTo>
                    <a:lnTo>
                      <a:pt x="166" y="135"/>
                    </a:lnTo>
                    <a:lnTo>
                      <a:pt x="170" y="132"/>
                    </a:lnTo>
                    <a:lnTo>
                      <a:pt x="174" y="129"/>
                    </a:lnTo>
                    <a:lnTo>
                      <a:pt x="178" y="126"/>
                    </a:lnTo>
                    <a:lnTo>
                      <a:pt x="179" y="122"/>
                    </a:lnTo>
                    <a:lnTo>
                      <a:pt x="181" y="118"/>
                    </a:lnTo>
                    <a:lnTo>
                      <a:pt x="181" y="114"/>
                    </a:lnTo>
                    <a:lnTo>
                      <a:pt x="181" y="114"/>
                    </a:lnTo>
                    <a:lnTo>
                      <a:pt x="173" y="114"/>
                    </a:lnTo>
                    <a:lnTo>
                      <a:pt x="161" y="114"/>
                    </a:lnTo>
                    <a:close/>
                    <a:moveTo>
                      <a:pt x="109" y="10"/>
                    </a:moveTo>
                    <a:lnTo>
                      <a:pt x="98" y="10"/>
                    </a:lnTo>
                    <a:lnTo>
                      <a:pt x="97" y="17"/>
                    </a:lnTo>
                    <a:lnTo>
                      <a:pt x="94" y="23"/>
                    </a:lnTo>
                    <a:lnTo>
                      <a:pt x="90" y="30"/>
                    </a:lnTo>
                    <a:lnTo>
                      <a:pt x="89" y="33"/>
                    </a:lnTo>
                    <a:lnTo>
                      <a:pt x="88" y="35"/>
                    </a:lnTo>
                    <a:lnTo>
                      <a:pt x="86" y="37"/>
                    </a:lnTo>
                    <a:lnTo>
                      <a:pt x="88" y="38"/>
                    </a:lnTo>
                    <a:lnTo>
                      <a:pt x="90" y="39"/>
                    </a:lnTo>
                    <a:lnTo>
                      <a:pt x="92" y="40"/>
                    </a:lnTo>
                    <a:lnTo>
                      <a:pt x="92" y="43"/>
                    </a:lnTo>
                    <a:lnTo>
                      <a:pt x="92" y="46"/>
                    </a:lnTo>
                    <a:lnTo>
                      <a:pt x="89" y="47"/>
                    </a:lnTo>
                    <a:lnTo>
                      <a:pt x="86" y="48"/>
                    </a:lnTo>
                    <a:lnTo>
                      <a:pt x="82" y="47"/>
                    </a:lnTo>
                    <a:lnTo>
                      <a:pt x="79" y="46"/>
                    </a:lnTo>
                    <a:lnTo>
                      <a:pt x="76" y="43"/>
                    </a:lnTo>
                    <a:lnTo>
                      <a:pt x="75" y="39"/>
                    </a:lnTo>
                    <a:lnTo>
                      <a:pt x="76" y="37"/>
                    </a:lnTo>
                    <a:lnTo>
                      <a:pt x="76" y="33"/>
                    </a:lnTo>
                    <a:lnTo>
                      <a:pt x="79" y="29"/>
                    </a:lnTo>
                    <a:lnTo>
                      <a:pt x="81" y="23"/>
                    </a:lnTo>
                    <a:lnTo>
                      <a:pt x="84" y="20"/>
                    </a:lnTo>
                    <a:lnTo>
                      <a:pt x="85" y="16"/>
                    </a:lnTo>
                    <a:lnTo>
                      <a:pt x="86" y="12"/>
                    </a:lnTo>
                    <a:lnTo>
                      <a:pt x="67" y="17"/>
                    </a:lnTo>
                    <a:lnTo>
                      <a:pt x="48" y="26"/>
                    </a:lnTo>
                    <a:lnTo>
                      <a:pt x="34" y="35"/>
                    </a:lnTo>
                    <a:lnTo>
                      <a:pt x="34" y="44"/>
                    </a:lnTo>
                    <a:lnTo>
                      <a:pt x="37" y="52"/>
                    </a:lnTo>
                    <a:lnTo>
                      <a:pt x="42" y="56"/>
                    </a:lnTo>
                    <a:lnTo>
                      <a:pt x="45" y="56"/>
                    </a:lnTo>
                    <a:lnTo>
                      <a:pt x="47" y="55"/>
                    </a:lnTo>
                    <a:lnTo>
                      <a:pt x="50" y="51"/>
                    </a:lnTo>
                    <a:lnTo>
                      <a:pt x="52" y="48"/>
                    </a:lnTo>
                    <a:lnTo>
                      <a:pt x="55" y="48"/>
                    </a:lnTo>
                    <a:lnTo>
                      <a:pt x="58" y="48"/>
                    </a:lnTo>
                    <a:lnTo>
                      <a:pt x="59" y="51"/>
                    </a:lnTo>
                    <a:lnTo>
                      <a:pt x="60" y="54"/>
                    </a:lnTo>
                    <a:lnTo>
                      <a:pt x="60" y="56"/>
                    </a:lnTo>
                    <a:lnTo>
                      <a:pt x="56" y="60"/>
                    </a:lnTo>
                    <a:lnTo>
                      <a:pt x="54" y="64"/>
                    </a:lnTo>
                    <a:lnTo>
                      <a:pt x="51" y="65"/>
                    </a:lnTo>
                    <a:lnTo>
                      <a:pt x="47" y="67"/>
                    </a:lnTo>
                    <a:lnTo>
                      <a:pt x="43" y="68"/>
                    </a:lnTo>
                    <a:lnTo>
                      <a:pt x="41" y="68"/>
                    </a:lnTo>
                    <a:lnTo>
                      <a:pt x="38" y="67"/>
                    </a:lnTo>
                    <a:lnTo>
                      <a:pt x="29" y="59"/>
                    </a:lnTo>
                    <a:lnTo>
                      <a:pt x="24" y="46"/>
                    </a:lnTo>
                    <a:lnTo>
                      <a:pt x="14" y="57"/>
                    </a:lnTo>
                    <a:lnTo>
                      <a:pt x="10" y="69"/>
                    </a:lnTo>
                    <a:lnTo>
                      <a:pt x="13" y="77"/>
                    </a:lnTo>
                    <a:lnTo>
                      <a:pt x="17" y="84"/>
                    </a:lnTo>
                    <a:lnTo>
                      <a:pt x="25" y="88"/>
                    </a:lnTo>
                    <a:lnTo>
                      <a:pt x="33" y="90"/>
                    </a:lnTo>
                    <a:lnTo>
                      <a:pt x="41" y="92"/>
                    </a:lnTo>
                    <a:lnTo>
                      <a:pt x="50" y="85"/>
                    </a:lnTo>
                    <a:lnTo>
                      <a:pt x="60" y="81"/>
                    </a:lnTo>
                    <a:lnTo>
                      <a:pt x="72" y="81"/>
                    </a:lnTo>
                    <a:lnTo>
                      <a:pt x="84" y="80"/>
                    </a:lnTo>
                    <a:lnTo>
                      <a:pt x="97" y="80"/>
                    </a:lnTo>
                    <a:lnTo>
                      <a:pt x="107" y="78"/>
                    </a:lnTo>
                    <a:lnTo>
                      <a:pt x="114" y="76"/>
                    </a:lnTo>
                    <a:lnTo>
                      <a:pt x="115" y="73"/>
                    </a:lnTo>
                    <a:lnTo>
                      <a:pt x="115" y="69"/>
                    </a:lnTo>
                    <a:lnTo>
                      <a:pt x="115" y="65"/>
                    </a:lnTo>
                    <a:lnTo>
                      <a:pt x="115" y="63"/>
                    </a:lnTo>
                    <a:lnTo>
                      <a:pt x="117" y="60"/>
                    </a:lnTo>
                    <a:lnTo>
                      <a:pt x="119" y="59"/>
                    </a:lnTo>
                    <a:lnTo>
                      <a:pt x="120" y="59"/>
                    </a:lnTo>
                    <a:lnTo>
                      <a:pt x="123" y="59"/>
                    </a:lnTo>
                    <a:lnTo>
                      <a:pt x="124" y="60"/>
                    </a:lnTo>
                    <a:lnTo>
                      <a:pt x="126" y="63"/>
                    </a:lnTo>
                    <a:lnTo>
                      <a:pt x="127" y="69"/>
                    </a:lnTo>
                    <a:lnTo>
                      <a:pt x="126" y="73"/>
                    </a:lnTo>
                    <a:lnTo>
                      <a:pt x="124" y="78"/>
                    </a:lnTo>
                    <a:lnTo>
                      <a:pt x="123" y="82"/>
                    </a:lnTo>
                    <a:lnTo>
                      <a:pt x="115" y="88"/>
                    </a:lnTo>
                    <a:lnTo>
                      <a:pt x="106" y="90"/>
                    </a:lnTo>
                    <a:lnTo>
                      <a:pt x="96" y="92"/>
                    </a:lnTo>
                    <a:lnTo>
                      <a:pt x="84" y="92"/>
                    </a:lnTo>
                    <a:lnTo>
                      <a:pt x="71" y="92"/>
                    </a:lnTo>
                    <a:lnTo>
                      <a:pt x="60" y="93"/>
                    </a:lnTo>
                    <a:lnTo>
                      <a:pt x="52" y="95"/>
                    </a:lnTo>
                    <a:lnTo>
                      <a:pt x="48" y="99"/>
                    </a:lnTo>
                    <a:lnTo>
                      <a:pt x="46" y="107"/>
                    </a:lnTo>
                    <a:lnTo>
                      <a:pt x="48" y="114"/>
                    </a:lnTo>
                    <a:lnTo>
                      <a:pt x="54" y="120"/>
                    </a:lnTo>
                    <a:lnTo>
                      <a:pt x="63" y="127"/>
                    </a:lnTo>
                    <a:lnTo>
                      <a:pt x="76" y="129"/>
                    </a:lnTo>
                    <a:lnTo>
                      <a:pt x="88" y="128"/>
                    </a:lnTo>
                    <a:lnTo>
                      <a:pt x="98" y="124"/>
                    </a:lnTo>
                    <a:lnTo>
                      <a:pt x="106" y="119"/>
                    </a:lnTo>
                    <a:lnTo>
                      <a:pt x="115" y="114"/>
                    </a:lnTo>
                    <a:lnTo>
                      <a:pt x="127" y="107"/>
                    </a:lnTo>
                    <a:lnTo>
                      <a:pt x="145" y="103"/>
                    </a:lnTo>
                    <a:lnTo>
                      <a:pt x="151" y="103"/>
                    </a:lnTo>
                    <a:lnTo>
                      <a:pt x="154" y="103"/>
                    </a:lnTo>
                    <a:lnTo>
                      <a:pt x="151" y="95"/>
                    </a:lnTo>
                    <a:lnTo>
                      <a:pt x="147" y="89"/>
                    </a:lnTo>
                    <a:lnTo>
                      <a:pt x="144" y="81"/>
                    </a:lnTo>
                    <a:lnTo>
                      <a:pt x="144" y="72"/>
                    </a:lnTo>
                    <a:lnTo>
                      <a:pt x="147" y="61"/>
                    </a:lnTo>
                    <a:lnTo>
                      <a:pt x="148" y="60"/>
                    </a:lnTo>
                    <a:lnTo>
                      <a:pt x="151" y="59"/>
                    </a:lnTo>
                    <a:lnTo>
                      <a:pt x="153" y="59"/>
                    </a:lnTo>
                    <a:lnTo>
                      <a:pt x="156" y="61"/>
                    </a:lnTo>
                    <a:lnTo>
                      <a:pt x="157" y="64"/>
                    </a:lnTo>
                    <a:lnTo>
                      <a:pt x="156" y="67"/>
                    </a:lnTo>
                    <a:lnTo>
                      <a:pt x="154" y="74"/>
                    </a:lnTo>
                    <a:lnTo>
                      <a:pt x="156" y="81"/>
                    </a:lnTo>
                    <a:lnTo>
                      <a:pt x="160" y="90"/>
                    </a:lnTo>
                    <a:lnTo>
                      <a:pt x="164" y="95"/>
                    </a:lnTo>
                    <a:lnTo>
                      <a:pt x="166" y="102"/>
                    </a:lnTo>
                    <a:lnTo>
                      <a:pt x="173" y="103"/>
                    </a:lnTo>
                    <a:lnTo>
                      <a:pt x="181" y="103"/>
                    </a:lnTo>
                    <a:lnTo>
                      <a:pt x="187" y="102"/>
                    </a:lnTo>
                    <a:lnTo>
                      <a:pt x="194" y="99"/>
                    </a:lnTo>
                    <a:lnTo>
                      <a:pt x="202" y="93"/>
                    </a:lnTo>
                    <a:lnTo>
                      <a:pt x="204" y="86"/>
                    </a:lnTo>
                    <a:lnTo>
                      <a:pt x="206" y="73"/>
                    </a:lnTo>
                    <a:lnTo>
                      <a:pt x="202" y="57"/>
                    </a:lnTo>
                    <a:lnTo>
                      <a:pt x="198" y="50"/>
                    </a:lnTo>
                    <a:lnTo>
                      <a:pt x="191" y="40"/>
                    </a:lnTo>
                    <a:lnTo>
                      <a:pt x="182" y="31"/>
                    </a:lnTo>
                    <a:lnTo>
                      <a:pt x="170" y="23"/>
                    </a:lnTo>
                    <a:lnTo>
                      <a:pt x="154" y="17"/>
                    </a:lnTo>
                    <a:lnTo>
                      <a:pt x="134" y="12"/>
                    </a:lnTo>
                    <a:lnTo>
                      <a:pt x="109" y="10"/>
                    </a:lnTo>
                    <a:close/>
                    <a:moveTo>
                      <a:pt x="109" y="0"/>
                    </a:moveTo>
                    <a:lnTo>
                      <a:pt x="136" y="1"/>
                    </a:lnTo>
                    <a:lnTo>
                      <a:pt x="158" y="6"/>
                    </a:lnTo>
                    <a:lnTo>
                      <a:pt x="177" y="14"/>
                    </a:lnTo>
                    <a:lnTo>
                      <a:pt x="190" y="23"/>
                    </a:lnTo>
                    <a:lnTo>
                      <a:pt x="200" y="34"/>
                    </a:lnTo>
                    <a:lnTo>
                      <a:pt x="207" y="44"/>
                    </a:lnTo>
                    <a:lnTo>
                      <a:pt x="212" y="54"/>
                    </a:lnTo>
                    <a:lnTo>
                      <a:pt x="216" y="69"/>
                    </a:lnTo>
                    <a:lnTo>
                      <a:pt x="216" y="82"/>
                    </a:lnTo>
                    <a:lnTo>
                      <a:pt x="213" y="93"/>
                    </a:lnTo>
                    <a:lnTo>
                      <a:pt x="208" y="101"/>
                    </a:lnTo>
                    <a:lnTo>
                      <a:pt x="204" y="105"/>
                    </a:lnTo>
                    <a:lnTo>
                      <a:pt x="199" y="109"/>
                    </a:lnTo>
                    <a:lnTo>
                      <a:pt x="195" y="111"/>
                    </a:lnTo>
                    <a:lnTo>
                      <a:pt x="191" y="112"/>
                    </a:lnTo>
                    <a:lnTo>
                      <a:pt x="191" y="124"/>
                    </a:lnTo>
                    <a:lnTo>
                      <a:pt x="183" y="136"/>
                    </a:lnTo>
                    <a:lnTo>
                      <a:pt x="170" y="145"/>
                    </a:lnTo>
                    <a:lnTo>
                      <a:pt x="160" y="149"/>
                    </a:lnTo>
                    <a:lnTo>
                      <a:pt x="149" y="150"/>
                    </a:lnTo>
                    <a:lnTo>
                      <a:pt x="156" y="158"/>
                    </a:lnTo>
                    <a:lnTo>
                      <a:pt x="157" y="161"/>
                    </a:lnTo>
                    <a:lnTo>
                      <a:pt x="156" y="164"/>
                    </a:lnTo>
                    <a:lnTo>
                      <a:pt x="154" y="166"/>
                    </a:lnTo>
                    <a:lnTo>
                      <a:pt x="153" y="166"/>
                    </a:lnTo>
                    <a:lnTo>
                      <a:pt x="152" y="166"/>
                    </a:lnTo>
                    <a:lnTo>
                      <a:pt x="149" y="166"/>
                    </a:lnTo>
                    <a:lnTo>
                      <a:pt x="147" y="165"/>
                    </a:lnTo>
                    <a:lnTo>
                      <a:pt x="117" y="124"/>
                    </a:lnTo>
                    <a:lnTo>
                      <a:pt x="111" y="128"/>
                    </a:lnTo>
                    <a:lnTo>
                      <a:pt x="106" y="131"/>
                    </a:lnTo>
                    <a:lnTo>
                      <a:pt x="128" y="158"/>
                    </a:lnTo>
                    <a:lnTo>
                      <a:pt x="128" y="161"/>
                    </a:lnTo>
                    <a:lnTo>
                      <a:pt x="128" y="164"/>
                    </a:lnTo>
                    <a:lnTo>
                      <a:pt x="127" y="166"/>
                    </a:lnTo>
                    <a:lnTo>
                      <a:pt x="126" y="166"/>
                    </a:lnTo>
                    <a:lnTo>
                      <a:pt x="123" y="166"/>
                    </a:lnTo>
                    <a:lnTo>
                      <a:pt x="122" y="166"/>
                    </a:lnTo>
                    <a:lnTo>
                      <a:pt x="119" y="165"/>
                    </a:lnTo>
                    <a:lnTo>
                      <a:pt x="97" y="136"/>
                    </a:lnTo>
                    <a:lnTo>
                      <a:pt x="90" y="139"/>
                    </a:lnTo>
                    <a:lnTo>
                      <a:pt x="84" y="139"/>
                    </a:lnTo>
                    <a:lnTo>
                      <a:pt x="76" y="140"/>
                    </a:lnTo>
                    <a:lnTo>
                      <a:pt x="62" y="137"/>
                    </a:lnTo>
                    <a:lnTo>
                      <a:pt x="51" y="132"/>
                    </a:lnTo>
                    <a:lnTo>
                      <a:pt x="42" y="124"/>
                    </a:lnTo>
                    <a:lnTo>
                      <a:pt x="37" y="116"/>
                    </a:lnTo>
                    <a:lnTo>
                      <a:pt x="35" y="107"/>
                    </a:lnTo>
                    <a:lnTo>
                      <a:pt x="35" y="101"/>
                    </a:lnTo>
                    <a:lnTo>
                      <a:pt x="22" y="98"/>
                    </a:lnTo>
                    <a:lnTo>
                      <a:pt x="12" y="93"/>
                    </a:lnTo>
                    <a:lnTo>
                      <a:pt x="5" y="86"/>
                    </a:lnTo>
                    <a:lnTo>
                      <a:pt x="1" y="80"/>
                    </a:lnTo>
                    <a:lnTo>
                      <a:pt x="0" y="74"/>
                    </a:lnTo>
                    <a:lnTo>
                      <a:pt x="0" y="69"/>
                    </a:lnTo>
                    <a:lnTo>
                      <a:pt x="4" y="54"/>
                    </a:lnTo>
                    <a:lnTo>
                      <a:pt x="16" y="37"/>
                    </a:lnTo>
                    <a:lnTo>
                      <a:pt x="33" y="22"/>
                    </a:lnTo>
                    <a:lnTo>
                      <a:pt x="55" y="10"/>
                    </a:lnTo>
                    <a:lnTo>
                      <a:pt x="80" y="2"/>
                    </a:lnTo>
                    <a:lnTo>
                      <a:pt x="109"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79" name="Freeform 150"/>
              <p:cNvSpPr>
                <a:spLocks/>
              </p:cNvSpPr>
              <p:nvPr/>
            </p:nvSpPr>
            <p:spPr bwMode="auto">
              <a:xfrm>
                <a:off x="3045371" y="3627909"/>
                <a:ext cx="100013" cy="61913"/>
              </a:xfrm>
              <a:custGeom>
                <a:avLst/>
                <a:gdLst>
                  <a:gd name="T0" fmla="*/ 29 w 63"/>
                  <a:gd name="T1" fmla="*/ 0 h 39"/>
                  <a:gd name="T2" fmla="*/ 39 w 63"/>
                  <a:gd name="T3" fmla="*/ 2 h 39"/>
                  <a:gd name="T4" fmla="*/ 50 w 63"/>
                  <a:gd name="T5" fmla="*/ 8 h 39"/>
                  <a:gd name="T6" fmla="*/ 57 w 63"/>
                  <a:gd name="T7" fmla="*/ 15 h 39"/>
                  <a:gd name="T8" fmla="*/ 63 w 63"/>
                  <a:gd name="T9" fmla="*/ 25 h 39"/>
                  <a:gd name="T10" fmla="*/ 63 w 63"/>
                  <a:gd name="T11" fmla="*/ 35 h 39"/>
                  <a:gd name="T12" fmla="*/ 61 w 63"/>
                  <a:gd name="T13" fmla="*/ 36 h 39"/>
                  <a:gd name="T14" fmla="*/ 60 w 63"/>
                  <a:gd name="T15" fmla="*/ 38 h 39"/>
                  <a:gd name="T16" fmla="*/ 57 w 63"/>
                  <a:gd name="T17" fmla="*/ 39 h 39"/>
                  <a:gd name="T18" fmla="*/ 56 w 63"/>
                  <a:gd name="T19" fmla="*/ 39 h 39"/>
                  <a:gd name="T20" fmla="*/ 54 w 63"/>
                  <a:gd name="T21" fmla="*/ 36 h 39"/>
                  <a:gd name="T22" fmla="*/ 52 w 63"/>
                  <a:gd name="T23" fmla="*/ 35 h 39"/>
                  <a:gd name="T24" fmla="*/ 52 w 63"/>
                  <a:gd name="T25" fmla="*/ 31 h 39"/>
                  <a:gd name="T26" fmla="*/ 52 w 63"/>
                  <a:gd name="T27" fmla="*/ 28 h 39"/>
                  <a:gd name="T28" fmla="*/ 51 w 63"/>
                  <a:gd name="T29" fmla="*/ 25 h 39"/>
                  <a:gd name="T30" fmla="*/ 48 w 63"/>
                  <a:gd name="T31" fmla="*/ 21 h 39"/>
                  <a:gd name="T32" fmla="*/ 44 w 63"/>
                  <a:gd name="T33" fmla="*/ 17 h 39"/>
                  <a:gd name="T34" fmla="*/ 40 w 63"/>
                  <a:gd name="T35" fmla="*/ 14 h 39"/>
                  <a:gd name="T36" fmla="*/ 35 w 63"/>
                  <a:gd name="T37" fmla="*/ 13 h 39"/>
                  <a:gd name="T38" fmla="*/ 29 w 63"/>
                  <a:gd name="T39" fmla="*/ 10 h 39"/>
                  <a:gd name="T40" fmla="*/ 21 w 63"/>
                  <a:gd name="T41" fmla="*/ 10 h 39"/>
                  <a:gd name="T42" fmla="*/ 14 w 63"/>
                  <a:gd name="T43" fmla="*/ 11 h 39"/>
                  <a:gd name="T44" fmla="*/ 10 w 63"/>
                  <a:gd name="T45" fmla="*/ 15 h 39"/>
                  <a:gd name="T46" fmla="*/ 8 w 63"/>
                  <a:gd name="T47" fmla="*/ 18 h 39"/>
                  <a:gd name="T48" fmla="*/ 5 w 63"/>
                  <a:gd name="T49" fmla="*/ 19 h 39"/>
                  <a:gd name="T50" fmla="*/ 3 w 63"/>
                  <a:gd name="T51" fmla="*/ 18 h 39"/>
                  <a:gd name="T52" fmla="*/ 0 w 63"/>
                  <a:gd name="T53" fmla="*/ 17 h 39"/>
                  <a:gd name="T54" fmla="*/ 0 w 63"/>
                  <a:gd name="T55" fmla="*/ 14 h 39"/>
                  <a:gd name="T56" fmla="*/ 0 w 63"/>
                  <a:gd name="T57" fmla="*/ 11 h 39"/>
                  <a:gd name="T58" fmla="*/ 8 w 63"/>
                  <a:gd name="T59" fmla="*/ 2 h 39"/>
                  <a:gd name="T60" fmla="*/ 17 w 63"/>
                  <a:gd name="T61" fmla="*/ 0 h 39"/>
                  <a:gd name="T62" fmla="*/ 29 w 63"/>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39">
                    <a:moveTo>
                      <a:pt x="29" y="0"/>
                    </a:moveTo>
                    <a:lnTo>
                      <a:pt x="39" y="2"/>
                    </a:lnTo>
                    <a:lnTo>
                      <a:pt x="50" y="8"/>
                    </a:lnTo>
                    <a:lnTo>
                      <a:pt x="57" y="15"/>
                    </a:lnTo>
                    <a:lnTo>
                      <a:pt x="63" y="25"/>
                    </a:lnTo>
                    <a:lnTo>
                      <a:pt x="63" y="35"/>
                    </a:lnTo>
                    <a:lnTo>
                      <a:pt x="61" y="36"/>
                    </a:lnTo>
                    <a:lnTo>
                      <a:pt x="60" y="38"/>
                    </a:lnTo>
                    <a:lnTo>
                      <a:pt x="57" y="39"/>
                    </a:lnTo>
                    <a:lnTo>
                      <a:pt x="56" y="39"/>
                    </a:lnTo>
                    <a:lnTo>
                      <a:pt x="54" y="36"/>
                    </a:lnTo>
                    <a:lnTo>
                      <a:pt x="52" y="35"/>
                    </a:lnTo>
                    <a:lnTo>
                      <a:pt x="52" y="31"/>
                    </a:lnTo>
                    <a:lnTo>
                      <a:pt x="52" y="28"/>
                    </a:lnTo>
                    <a:lnTo>
                      <a:pt x="51" y="25"/>
                    </a:lnTo>
                    <a:lnTo>
                      <a:pt x="48" y="21"/>
                    </a:lnTo>
                    <a:lnTo>
                      <a:pt x="44" y="17"/>
                    </a:lnTo>
                    <a:lnTo>
                      <a:pt x="40" y="14"/>
                    </a:lnTo>
                    <a:lnTo>
                      <a:pt x="35" y="13"/>
                    </a:lnTo>
                    <a:lnTo>
                      <a:pt x="29" y="10"/>
                    </a:lnTo>
                    <a:lnTo>
                      <a:pt x="21" y="10"/>
                    </a:lnTo>
                    <a:lnTo>
                      <a:pt x="14" y="11"/>
                    </a:lnTo>
                    <a:lnTo>
                      <a:pt x="10" y="15"/>
                    </a:lnTo>
                    <a:lnTo>
                      <a:pt x="8" y="18"/>
                    </a:lnTo>
                    <a:lnTo>
                      <a:pt x="5" y="19"/>
                    </a:lnTo>
                    <a:lnTo>
                      <a:pt x="3" y="18"/>
                    </a:lnTo>
                    <a:lnTo>
                      <a:pt x="0" y="17"/>
                    </a:lnTo>
                    <a:lnTo>
                      <a:pt x="0" y="14"/>
                    </a:lnTo>
                    <a:lnTo>
                      <a:pt x="0" y="11"/>
                    </a:lnTo>
                    <a:lnTo>
                      <a:pt x="8" y="2"/>
                    </a:lnTo>
                    <a:lnTo>
                      <a:pt x="17" y="0"/>
                    </a:lnTo>
                    <a:lnTo>
                      <a:pt x="29"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nvGrpSpPr>
            <p:cNvPr id="185" name="Groep 184"/>
            <p:cNvGrpSpPr/>
            <p:nvPr/>
          </p:nvGrpSpPr>
          <p:grpSpPr>
            <a:xfrm rot="900000">
              <a:off x="10058448" y="2036144"/>
              <a:ext cx="436751" cy="540934"/>
              <a:chOff x="4261942" y="1740071"/>
              <a:chExt cx="346075" cy="428628"/>
            </a:xfrm>
            <a:solidFill>
              <a:schemeClr val="bg1"/>
            </a:solidFill>
          </p:grpSpPr>
          <p:sp>
            <p:nvSpPr>
              <p:cNvPr id="186" name="Freeform 323"/>
              <p:cNvSpPr>
                <a:spLocks/>
              </p:cNvSpPr>
              <p:nvPr/>
            </p:nvSpPr>
            <p:spPr bwMode="auto">
              <a:xfrm>
                <a:off x="4261942" y="1786109"/>
                <a:ext cx="53975" cy="15875"/>
              </a:xfrm>
              <a:custGeom>
                <a:avLst/>
                <a:gdLst>
                  <a:gd name="T0" fmla="*/ 6 w 34"/>
                  <a:gd name="T1" fmla="*/ 0 h 10"/>
                  <a:gd name="T2" fmla="*/ 28 w 34"/>
                  <a:gd name="T3" fmla="*/ 0 h 10"/>
                  <a:gd name="T4" fmla="*/ 32 w 34"/>
                  <a:gd name="T5" fmla="*/ 1 h 10"/>
                  <a:gd name="T6" fmla="*/ 33 w 34"/>
                  <a:gd name="T7" fmla="*/ 2 h 10"/>
                  <a:gd name="T8" fmla="*/ 34 w 34"/>
                  <a:gd name="T9" fmla="*/ 5 h 10"/>
                  <a:gd name="T10" fmla="*/ 33 w 34"/>
                  <a:gd name="T11" fmla="*/ 8 h 10"/>
                  <a:gd name="T12" fmla="*/ 32 w 34"/>
                  <a:gd name="T13" fmla="*/ 10 h 10"/>
                  <a:gd name="T14" fmla="*/ 28 w 34"/>
                  <a:gd name="T15" fmla="*/ 10 h 10"/>
                  <a:gd name="T16" fmla="*/ 6 w 34"/>
                  <a:gd name="T17" fmla="*/ 10 h 10"/>
                  <a:gd name="T18" fmla="*/ 3 w 34"/>
                  <a:gd name="T19" fmla="*/ 10 h 10"/>
                  <a:gd name="T20" fmla="*/ 0 w 34"/>
                  <a:gd name="T21" fmla="*/ 8 h 10"/>
                  <a:gd name="T22" fmla="*/ 0 w 34"/>
                  <a:gd name="T23" fmla="*/ 5 h 10"/>
                  <a:gd name="T24" fmla="*/ 0 w 34"/>
                  <a:gd name="T25" fmla="*/ 2 h 10"/>
                  <a:gd name="T26" fmla="*/ 3 w 34"/>
                  <a:gd name="T27" fmla="*/ 1 h 10"/>
                  <a:gd name="T28" fmla="*/ 6 w 3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0">
                    <a:moveTo>
                      <a:pt x="6" y="0"/>
                    </a:moveTo>
                    <a:lnTo>
                      <a:pt x="28" y="0"/>
                    </a:lnTo>
                    <a:lnTo>
                      <a:pt x="32" y="1"/>
                    </a:lnTo>
                    <a:lnTo>
                      <a:pt x="33" y="2"/>
                    </a:lnTo>
                    <a:lnTo>
                      <a:pt x="34" y="5"/>
                    </a:lnTo>
                    <a:lnTo>
                      <a:pt x="33" y="8"/>
                    </a:lnTo>
                    <a:lnTo>
                      <a:pt x="32" y="10"/>
                    </a:lnTo>
                    <a:lnTo>
                      <a:pt x="28" y="10"/>
                    </a:lnTo>
                    <a:lnTo>
                      <a:pt x="6" y="10"/>
                    </a:lnTo>
                    <a:lnTo>
                      <a:pt x="3" y="10"/>
                    </a:lnTo>
                    <a:lnTo>
                      <a:pt x="0" y="8"/>
                    </a:lnTo>
                    <a:lnTo>
                      <a:pt x="0" y="5"/>
                    </a:lnTo>
                    <a:lnTo>
                      <a:pt x="0"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87" name="Freeform 324"/>
              <p:cNvSpPr>
                <a:spLocks/>
              </p:cNvSpPr>
              <p:nvPr/>
            </p:nvSpPr>
            <p:spPr bwMode="auto">
              <a:xfrm>
                <a:off x="4261942" y="1840084"/>
                <a:ext cx="53975" cy="15875"/>
              </a:xfrm>
              <a:custGeom>
                <a:avLst/>
                <a:gdLst>
                  <a:gd name="T0" fmla="*/ 6 w 34"/>
                  <a:gd name="T1" fmla="*/ 0 h 10"/>
                  <a:gd name="T2" fmla="*/ 28 w 34"/>
                  <a:gd name="T3" fmla="*/ 0 h 10"/>
                  <a:gd name="T4" fmla="*/ 32 w 34"/>
                  <a:gd name="T5" fmla="*/ 0 h 10"/>
                  <a:gd name="T6" fmla="*/ 33 w 34"/>
                  <a:gd name="T7" fmla="*/ 3 h 10"/>
                  <a:gd name="T8" fmla="*/ 34 w 34"/>
                  <a:gd name="T9" fmla="*/ 5 h 10"/>
                  <a:gd name="T10" fmla="*/ 33 w 34"/>
                  <a:gd name="T11" fmla="*/ 8 h 10"/>
                  <a:gd name="T12" fmla="*/ 32 w 34"/>
                  <a:gd name="T13" fmla="*/ 9 h 10"/>
                  <a:gd name="T14" fmla="*/ 28 w 34"/>
                  <a:gd name="T15" fmla="*/ 10 h 10"/>
                  <a:gd name="T16" fmla="*/ 6 w 34"/>
                  <a:gd name="T17" fmla="*/ 10 h 10"/>
                  <a:gd name="T18" fmla="*/ 3 w 34"/>
                  <a:gd name="T19" fmla="*/ 9 h 10"/>
                  <a:gd name="T20" fmla="*/ 0 w 34"/>
                  <a:gd name="T21" fmla="*/ 8 h 10"/>
                  <a:gd name="T22" fmla="*/ 0 w 34"/>
                  <a:gd name="T23" fmla="*/ 5 h 10"/>
                  <a:gd name="T24" fmla="*/ 0 w 34"/>
                  <a:gd name="T25" fmla="*/ 3 h 10"/>
                  <a:gd name="T26" fmla="*/ 3 w 34"/>
                  <a:gd name="T27" fmla="*/ 0 h 10"/>
                  <a:gd name="T28" fmla="*/ 6 w 3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0">
                    <a:moveTo>
                      <a:pt x="6" y="0"/>
                    </a:moveTo>
                    <a:lnTo>
                      <a:pt x="28" y="0"/>
                    </a:lnTo>
                    <a:lnTo>
                      <a:pt x="32" y="0"/>
                    </a:lnTo>
                    <a:lnTo>
                      <a:pt x="33" y="3"/>
                    </a:lnTo>
                    <a:lnTo>
                      <a:pt x="34" y="5"/>
                    </a:lnTo>
                    <a:lnTo>
                      <a:pt x="33" y="8"/>
                    </a:lnTo>
                    <a:lnTo>
                      <a:pt x="32" y="9"/>
                    </a:lnTo>
                    <a:lnTo>
                      <a:pt x="28" y="10"/>
                    </a:lnTo>
                    <a:lnTo>
                      <a:pt x="6" y="10"/>
                    </a:lnTo>
                    <a:lnTo>
                      <a:pt x="3" y="9"/>
                    </a:lnTo>
                    <a:lnTo>
                      <a:pt x="0" y="8"/>
                    </a:lnTo>
                    <a:lnTo>
                      <a:pt x="0" y="5"/>
                    </a:lnTo>
                    <a:lnTo>
                      <a:pt x="0" y="3"/>
                    </a:lnTo>
                    <a:lnTo>
                      <a:pt x="3" y="0"/>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88" name="Freeform 325"/>
              <p:cNvSpPr>
                <a:spLocks/>
              </p:cNvSpPr>
              <p:nvPr/>
            </p:nvSpPr>
            <p:spPr bwMode="auto">
              <a:xfrm>
                <a:off x="4261942" y="1892472"/>
                <a:ext cx="53975" cy="15875"/>
              </a:xfrm>
              <a:custGeom>
                <a:avLst/>
                <a:gdLst>
                  <a:gd name="T0" fmla="*/ 6 w 34"/>
                  <a:gd name="T1" fmla="*/ 0 h 10"/>
                  <a:gd name="T2" fmla="*/ 28 w 34"/>
                  <a:gd name="T3" fmla="*/ 0 h 10"/>
                  <a:gd name="T4" fmla="*/ 32 w 34"/>
                  <a:gd name="T5" fmla="*/ 1 h 10"/>
                  <a:gd name="T6" fmla="*/ 33 w 34"/>
                  <a:gd name="T7" fmla="*/ 2 h 10"/>
                  <a:gd name="T8" fmla="*/ 34 w 34"/>
                  <a:gd name="T9" fmla="*/ 5 h 10"/>
                  <a:gd name="T10" fmla="*/ 33 w 34"/>
                  <a:gd name="T11" fmla="*/ 7 h 10"/>
                  <a:gd name="T12" fmla="*/ 32 w 34"/>
                  <a:gd name="T13" fmla="*/ 10 h 10"/>
                  <a:gd name="T14" fmla="*/ 28 w 34"/>
                  <a:gd name="T15" fmla="*/ 10 h 10"/>
                  <a:gd name="T16" fmla="*/ 6 w 34"/>
                  <a:gd name="T17" fmla="*/ 10 h 10"/>
                  <a:gd name="T18" fmla="*/ 3 w 34"/>
                  <a:gd name="T19" fmla="*/ 10 h 10"/>
                  <a:gd name="T20" fmla="*/ 0 w 34"/>
                  <a:gd name="T21" fmla="*/ 7 h 10"/>
                  <a:gd name="T22" fmla="*/ 0 w 34"/>
                  <a:gd name="T23" fmla="*/ 5 h 10"/>
                  <a:gd name="T24" fmla="*/ 0 w 34"/>
                  <a:gd name="T25" fmla="*/ 2 h 10"/>
                  <a:gd name="T26" fmla="*/ 3 w 34"/>
                  <a:gd name="T27" fmla="*/ 1 h 10"/>
                  <a:gd name="T28" fmla="*/ 6 w 3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0">
                    <a:moveTo>
                      <a:pt x="6" y="0"/>
                    </a:moveTo>
                    <a:lnTo>
                      <a:pt x="28" y="0"/>
                    </a:lnTo>
                    <a:lnTo>
                      <a:pt x="32" y="1"/>
                    </a:lnTo>
                    <a:lnTo>
                      <a:pt x="33" y="2"/>
                    </a:lnTo>
                    <a:lnTo>
                      <a:pt x="34" y="5"/>
                    </a:lnTo>
                    <a:lnTo>
                      <a:pt x="33" y="7"/>
                    </a:lnTo>
                    <a:lnTo>
                      <a:pt x="32" y="10"/>
                    </a:lnTo>
                    <a:lnTo>
                      <a:pt x="28" y="10"/>
                    </a:lnTo>
                    <a:lnTo>
                      <a:pt x="6" y="10"/>
                    </a:lnTo>
                    <a:lnTo>
                      <a:pt x="3" y="10"/>
                    </a:lnTo>
                    <a:lnTo>
                      <a:pt x="0" y="7"/>
                    </a:lnTo>
                    <a:lnTo>
                      <a:pt x="0" y="5"/>
                    </a:lnTo>
                    <a:lnTo>
                      <a:pt x="0" y="2"/>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89" name="Freeform 326"/>
              <p:cNvSpPr>
                <a:spLocks/>
              </p:cNvSpPr>
              <p:nvPr/>
            </p:nvSpPr>
            <p:spPr bwMode="auto">
              <a:xfrm>
                <a:off x="4261942" y="1946448"/>
                <a:ext cx="53975" cy="15875"/>
              </a:xfrm>
              <a:custGeom>
                <a:avLst/>
                <a:gdLst>
                  <a:gd name="T0" fmla="*/ 6 w 34"/>
                  <a:gd name="T1" fmla="*/ 0 h 10"/>
                  <a:gd name="T2" fmla="*/ 28 w 34"/>
                  <a:gd name="T3" fmla="*/ 0 h 10"/>
                  <a:gd name="T4" fmla="*/ 32 w 34"/>
                  <a:gd name="T5" fmla="*/ 0 h 10"/>
                  <a:gd name="T6" fmla="*/ 33 w 34"/>
                  <a:gd name="T7" fmla="*/ 2 h 10"/>
                  <a:gd name="T8" fmla="*/ 34 w 34"/>
                  <a:gd name="T9" fmla="*/ 5 h 10"/>
                  <a:gd name="T10" fmla="*/ 33 w 34"/>
                  <a:gd name="T11" fmla="*/ 8 h 10"/>
                  <a:gd name="T12" fmla="*/ 32 w 34"/>
                  <a:gd name="T13" fmla="*/ 9 h 10"/>
                  <a:gd name="T14" fmla="*/ 28 w 34"/>
                  <a:gd name="T15" fmla="*/ 10 h 10"/>
                  <a:gd name="T16" fmla="*/ 6 w 34"/>
                  <a:gd name="T17" fmla="*/ 10 h 10"/>
                  <a:gd name="T18" fmla="*/ 3 w 34"/>
                  <a:gd name="T19" fmla="*/ 9 h 10"/>
                  <a:gd name="T20" fmla="*/ 0 w 34"/>
                  <a:gd name="T21" fmla="*/ 8 h 10"/>
                  <a:gd name="T22" fmla="*/ 0 w 34"/>
                  <a:gd name="T23" fmla="*/ 5 h 10"/>
                  <a:gd name="T24" fmla="*/ 0 w 34"/>
                  <a:gd name="T25" fmla="*/ 2 h 10"/>
                  <a:gd name="T26" fmla="*/ 3 w 34"/>
                  <a:gd name="T27" fmla="*/ 0 h 10"/>
                  <a:gd name="T28" fmla="*/ 6 w 3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0">
                    <a:moveTo>
                      <a:pt x="6" y="0"/>
                    </a:moveTo>
                    <a:lnTo>
                      <a:pt x="28" y="0"/>
                    </a:lnTo>
                    <a:lnTo>
                      <a:pt x="32" y="0"/>
                    </a:lnTo>
                    <a:lnTo>
                      <a:pt x="33" y="2"/>
                    </a:lnTo>
                    <a:lnTo>
                      <a:pt x="34" y="5"/>
                    </a:lnTo>
                    <a:lnTo>
                      <a:pt x="33" y="8"/>
                    </a:lnTo>
                    <a:lnTo>
                      <a:pt x="32" y="9"/>
                    </a:lnTo>
                    <a:lnTo>
                      <a:pt x="28" y="10"/>
                    </a:lnTo>
                    <a:lnTo>
                      <a:pt x="6" y="10"/>
                    </a:lnTo>
                    <a:lnTo>
                      <a:pt x="3" y="9"/>
                    </a:lnTo>
                    <a:lnTo>
                      <a:pt x="0" y="8"/>
                    </a:lnTo>
                    <a:lnTo>
                      <a:pt x="0" y="5"/>
                    </a:lnTo>
                    <a:lnTo>
                      <a:pt x="0" y="2"/>
                    </a:lnTo>
                    <a:lnTo>
                      <a:pt x="3" y="0"/>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90" name="Freeform 327"/>
              <p:cNvSpPr>
                <a:spLocks/>
              </p:cNvSpPr>
              <p:nvPr/>
            </p:nvSpPr>
            <p:spPr bwMode="auto">
              <a:xfrm>
                <a:off x="4261942" y="1997248"/>
                <a:ext cx="53975" cy="17463"/>
              </a:xfrm>
              <a:custGeom>
                <a:avLst/>
                <a:gdLst>
                  <a:gd name="T0" fmla="*/ 6 w 34"/>
                  <a:gd name="T1" fmla="*/ 0 h 11"/>
                  <a:gd name="T2" fmla="*/ 28 w 34"/>
                  <a:gd name="T3" fmla="*/ 0 h 11"/>
                  <a:gd name="T4" fmla="*/ 32 w 34"/>
                  <a:gd name="T5" fmla="*/ 2 h 11"/>
                  <a:gd name="T6" fmla="*/ 33 w 34"/>
                  <a:gd name="T7" fmla="*/ 3 h 11"/>
                  <a:gd name="T8" fmla="*/ 34 w 34"/>
                  <a:gd name="T9" fmla="*/ 6 h 11"/>
                  <a:gd name="T10" fmla="*/ 33 w 34"/>
                  <a:gd name="T11" fmla="*/ 8 h 11"/>
                  <a:gd name="T12" fmla="*/ 32 w 34"/>
                  <a:gd name="T13" fmla="*/ 11 h 11"/>
                  <a:gd name="T14" fmla="*/ 28 w 34"/>
                  <a:gd name="T15" fmla="*/ 11 h 11"/>
                  <a:gd name="T16" fmla="*/ 6 w 34"/>
                  <a:gd name="T17" fmla="*/ 11 h 11"/>
                  <a:gd name="T18" fmla="*/ 3 w 34"/>
                  <a:gd name="T19" fmla="*/ 11 h 11"/>
                  <a:gd name="T20" fmla="*/ 0 w 34"/>
                  <a:gd name="T21" fmla="*/ 8 h 11"/>
                  <a:gd name="T22" fmla="*/ 0 w 34"/>
                  <a:gd name="T23" fmla="*/ 6 h 11"/>
                  <a:gd name="T24" fmla="*/ 0 w 34"/>
                  <a:gd name="T25" fmla="*/ 3 h 11"/>
                  <a:gd name="T26" fmla="*/ 3 w 34"/>
                  <a:gd name="T27" fmla="*/ 2 h 11"/>
                  <a:gd name="T28" fmla="*/ 6 w 34"/>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1">
                    <a:moveTo>
                      <a:pt x="6" y="0"/>
                    </a:moveTo>
                    <a:lnTo>
                      <a:pt x="28" y="0"/>
                    </a:lnTo>
                    <a:lnTo>
                      <a:pt x="32" y="2"/>
                    </a:lnTo>
                    <a:lnTo>
                      <a:pt x="33" y="3"/>
                    </a:lnTo>
                    <a:lnTo>
                      <a:pt x="34" y="6"/>
                    </a:lnTo>
                    <a:lnTo>
                      <a:pt x="33" y="8"/>
                    </a:lnTo>
                    <a:lnTo>
                      <a:pt x="32" y="11"/>
                    </a:lnTo>
                    <a:lnTo>
                      <a:pt x="28" y="11"/>
                    </a:lnTo>
                    <a:lnTo>
                      <a:pt x="6" y="11"/>
                    </a:lnTo>
                    <a:lnTo>
                      <a:pt x="3" y="11"/>
                    </a:lnTo>
                    <a:lnTo>
                      <a:pt x="0" y="8"/>
                    </a:lnTo>
                    <a:lnTo>
                      <a:pt x="0" y="6"/>
                    </a:lnTo>
                    <a:lnTo>
                      <a:pt x="0" y="3"/>
                    </a:lnTo>
                    <a:lnTo>
                      <a:pt x="3" y="2"/>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91" name="Freeform 328"/>
              <p:cNvSpPr>
                <a:spLocks/>
              </p:cNvSpPr>
              <p:nvPr/>
            </p:nvSpPr>
            <p:spPr bwMode="auto">
              <a:xfrm>
                <a:off x="4261942" y="2049636"/>
                <a:ext cx="53975" cy="19050"/>
              </a:xfrm>
              <a:custGeom>
                <a:avLst/>
                <a:gdLst>
                  <a:gd name="T0" fmla="*/ 6 w 34"/>
                  <a:gd name="T1" fmla="*/ 0 h 12"/>
                  <a:gd name="T2" fmla="*/ 28 w 34"/>
                  <a:gd name="T3" fmla="*/ 0 h 12"/>
                  <a:gd name="T4" fmla="*/ 32 w 34"/>
                  <a:gd name="T5" fmla="*/ 1 h 12"/>
                  <a:gd name="T6" fmla="*/ 33 w 34"/>
                  <a:gd name="T7" fmla="*/ 3 h 12"/>
                  <a:gd name="T8" fmla="*/ 34 w 34"/>
                  <a:gd name="T9" fmla="*/ 7 h 12"/>
                  <a:gd name="T10" fmla="*/ 33 w 34"/>
                  <a:gd name="T11" fmla="*/ 9 h 12"/>
                  <a:gd name="T12" fmla="*/ 32 w 34"/>
                  <a:gd name="T13" fmla="*/ 11 h 12"/>
                  <a:gd name="T14" fmla="*/ 28 w 34"/>
                  <a:gd name="T15" fmla="*/ 12 h 12"/>
                  <a:gd name="T16" fmla="*/ 6 w 34"/>
                  <a:gd name="T17" fmla="*/ 12 h 12"/>
                  <a:gd name="T18" fmla="*/ 3 w 34"/>
                  <a:gd name="T19" fmla="*/ 11 h 12"/>
                  <a:gd name="T20" fmla="*/ 0 w 34"/>
                  <a:gd name="T21" fmla="*/ 9 h 12"/>
                  <a:gd name="T22" fmla="*/ 0 w 34"/>
                  <a:gd name="T23" fmla="*/ 7 h 12"/>
                  <a:gd name="T24" fmla="*/ 0 w 34"/>
                  <a:gd name="T25" fmla="*/ 3 h 12"/>
                  <a:gd name="T26" fmla="*/ 3 w 34"/>
                  <a:gd name="T27" fmla="*/ 1 h 12"/>
                  <a:gd name="T28" fmla="*/ 6 w 34"/>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2">
                    <a:moveTo>
                      <a:pt x="6" y="0"/>
                    </a:moveTo>
                    <a:lnTo>
                      <a:pt x="28" y="0"/>
                    </a:lnTo>
                    <a:lnTo>
                      <a:pt x="32" y="1"/>
                    </a:lnTo>
                    <a:lnTo>
                      <a:pt x="33" y="3"/>
                    </a:lnTo>
                    <a:lnTo>
                      <a:pt x="34" y="7"/>
                    </a:lnTo>
                    <a:lnTo>
                      <a:pt x="33" y="9"/>
                    </a:lnTo>
                    <a:lnTo>
                      <a:pt x="32" y="11"/>
                    </a:lnTo>
                    <a:lnTo>
                      <a:pt x="28" y="12"/>
                    </a:lnTo>
                    <a:lnTo>
                      <a:pt x="6" y="12"/>
                    </a:lnTo>
                    <a:lnTo>
                      <a:pt x="3" y="11"/>
                    </a:lnTo>
                    <a:lnTo>
                      <a:pt x="0" y="9"/>
                    </a:lnTo>
                    <a:lnTo>
                      <a:pt x="0" y="7"/>
                    </a:lnTo>
                    <a:lnTo>
                      <a:pt x="0" y="3"/>
                    </a:lnTo>
                    <a:lnTo>
                      <a:pt x="3" y="1"/>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92" name="Rectangle 329"/>
              <p:cNvSpPr>
                <a:spLocks noChangeArrowheads="1"/>
              </p:cNvSpPr>
              <p:nvPr/>
            </p:nvSpPr>
            <p:spPr bwMode="auto">
              <a:xfrm>
                <a:off x="4280992" y="2022648"/>
                <a:ext cx="17463" cy="19050"/>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93" name="Rectangle 330"/>
              <p:cNvSpPr>
                <a:spLocks noChangeArrowheads="1"/>
              </p:cNvSpPr>
              <p:nvPr/>
            </p:nvSpPr>
            <p:spPr bwMode="auto">
              <a:xfrm>
                <a:off x="4280992" y="1970260"/>
                <a:ext cx="17463" cy="19050"/>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94" name="Rectangle 331"/>
              <p:cNvSpPr>
                <a:spLocks noChangeArrowheads="1"/>
              </p:cNvSpPr>
              <p:nvPr/>
            </p:nvSpPr>
            <p:spPr bwMode="auto">
              <a:xfrm>
                <a:off x="4280992" y="1916285"/>
                <a:ext cx="17463" cy="19050"/>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95" name="Freeform 332"/>
              <p:cNvSpPr>
                <a:spLocks noEditPoints="1"/>
              </p:cNvSpPr>
              <p:nvPr/>
            </p:nvSpPr>
            <p:spPr bwMode="auto">
              <a:xfrm>
                <a:off x="4280992" y="1740071"/>
                <a:ext cx="327025" cy="428628"/>
              </a:xfrm>
              <a:custGeom>
                <a:avLst/>
                <a:gdLst>
                  <a:gd name="T0" fmla="*/ 185 w 206"/>
                  <a:gd name="T1" fmla="*/ 166 h 270"/>
                  <a:gd name="T2" fmla="*/ 193 w 206"/>
                  <a:gd name="T3" fmla="*/ 165 h 270"/>
                  <a:gd name="T4" fmla="*/ 195 w 206"/>
                  <a:gd name="T5" fmla="*/ 161 h 270"/>
                  <a:gd name="T6" fmla="*/ 194 w 206"/>
                  <a:gd name="T7" fmla="*/ 114 h 270"/>
                  <a:gd name="T8" fmla="*/ 189 w 206"/>
                  <a:gd name="T9" fmla="*/ 111 h 270"/>
                  <a:gd name="T10" fmla="*/ 185 w 206"/>
                  <a:gd name="T11" fmla="*/ 71 h 270"/>
                  <a:gd name="T12" fmla="*/ 189 w 206"/>
                  <a:gd name="T13" fmla="*/ 101 h 270"/>
                  <a:gd name="T14" fmla="*/ 195 w 206"/>
                  <a:gd name="T15" fmla="*/ 101 h 270"/>
                  <a:gd name="T16" fmla="*/ 194 w 206"/>
                  <a:gd name="T17" fmla="*/ 73 h 270"/>
                  <a:gd name="T18" fmla="*/ 189 w 206"/>
                  <a:gd name="T19" fmla="*/ 71 h 270"/>
                  <a:gd name="T20" fmla="*/ 185 w 206"/>
                  <a:gd name="T21" fmla="*/ 29 h 270"/>
                  <a:gd name="T22" fmla="*/ 189 w 206"/>
                  <a:gd name="T23" fmla="*/ 59 h 270"/>
                  <a:gd name="T24" fmla="*/ 195 w 206"/>
                  <a:gd name="T25" fmla="*/ 60 h 270"/>
                  <a:gd name="T26" fmla="*/ 194 w 206"/>
                  <a:gd name="T27" fmla="*/ 31 h 270"/>
                  <a:gd name="T28" fmla="*/ 189 w 206"/>
                  <a:gd name="T29" fmla="*/ 29 h 270"/>
                  <a:gd name="T30" fmla="*/ 16 w 206"/>
                  <a:gd name="T31" fmla="*/ 0 h 270"/>
                  <a:gd name="T32" fmla="*/ 173 w 206"/>
                  <a:gd name="T33" fmla="*/ 0 h 270"/>
                  <a:gd name="T34" fmla="*/ 181 w 206"/>
                  <a:gd name="T35" fmla="*/ 7 h 270"/>
                  <a:gd name="T36" fmla="*/ 185 w 206"/>
                  <a:gd name="T37" fmla="*/ 16 h 270"/>
                  <a:gd name="T38" fmla="*/ 189 w 206"/>
                  <a:gd name="T39" fmla="*/ 18 h 270"/>
                  <a:gd name="T40" fmla="*/ 199 w 206"/>
                  <a:gd name="T41" fmla="*/ 21 h 270"/>
                  <a:gd name="T42" fmla="*/ 204 w 206"/>
                  <a:gd name="T43" fmla="*/ 29 h 270"/>
                  <a:gd name="T44" fmla="*/ 206 w 206"/>
                  <a:gd name="T45" fmla="*/ 161 h 270"/>
                  <a:gd name="T46" fmla="*/ 202 w 206"/>
                  <a:gd name="T47" fmla="*/ 170 h 270"/>
                  <a:gd name="T48" fmla="*/ 194 w 206"/>
                  <a:gd name="T49" fmla="*/ 177 h 270"/>
                  <a:gd name="T50" fmla="*/ 185 w 206"/>
                  <a:gd name="T51" fmla="*/ 177 h 270"/>
                  <a:gd name="T52" fmla="*/ 183 w 206"/>
                  <a:gd name="T53" fmla="*/ 258 h 270"/>
                  <a:gd name="T54" fmla="*/ 177 w 206"/>
                  <a:gd name="T55" fmla="*/ 266 h 270"/>
                  <a:gd name="T56" fmla="*/ 168 w 206"/>
                  <a:gd name="T57" fmla="*/ 270 h 270"/>
                  <a:gd name="T58" fmla="*/ 11 w 206"/>
                  <a:gd name="T59" fmla="*/ 268 h 270"/>
                  <a:gd name="T60" fmla="*/ 3 w 206"/>
                  <a:gd name="T61" fmla="*/ 263 h 270"/>
                  <a:gd name="T62" fmla="*/ 0 w 206"/>
                  <a:gd name="T63" fmla="*/ 253 h 270"/>
                  <a:gd name="T64" fmla="*/ 11 w 206"/>
                  <a:gd name="T65" fmla="*/ 245 h 270"/>
                  <a:gd name="T66" fmla="*/ 11 w 206"/>
                  <a:gd name="T67" fmla="*/ 255 h 270"/>
                  <a:gd name="T68" fmla="*/ 16 w 206"/>
                  <a:gd name="T69" fmla="*/ 259 h 270"/>
                  <a:gd name="T70" fmla="*/ 170 w 206"/>
                  <a:gd name="T71" fmla="*/ 258 h 270"/>
                  <a:gd name="T72" fmla="*/ 173 w 206"/>
                  <a:gd name="T73" fmla="*/ 253 h 270"/>
                  <a:gd name="T74" fmla="*/ 173 w 206"/>
                  <a:gd name="T75" fmla="*/ 13 h 270"/>
                  <a:gd name="T76" fmla="*/ 168 w 206"/>
                  <a:gd name="T77" fmla="*/ 11 h 270"/>
                  <a:gd name="T78" fmla="*/ 13 w 206"/>
                  <a:gd name="T79" fmla="*/ 11 h 270"/>
                  <a:gd name="T80" fmla="*/ 11 w 206"/>
                  <a:gd name="T81" fmla="*/ 16 h 270"/>
                  <a:gd name="T82" fmla="*/ 0 w 206"/>
                  <a:gd name="T83" fmla="*/ 24 h 270"/>
                  <a:gd name="T84" fmla="*/ 0 w 206"/>
                  <a:gd name="T85" fmla="*/ 11 h 270"/>
                  <a:gd name="T86" fmla="*/ 7 w 206"/>
                  <a:gd name="T87" fmla="*/ 3 h 270"/>
                  <a:gd name="T88" fmla="*/ 16 w 206"/>
                  <a:gd name="T8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 h="270">
                    <a:moveTo>
                      <a:pt x="185" y="111"/>
                    </a:moveTo>
                    <a:lnTo>
                      <a:pt x="185" y="166"/>
                    </a:lnTo>
                    <a:lnTo>
                      <a:pt x="189" y="166"/>
                    </a:lnTo>
                    <a:lnTo>
                      <a:pt x="193" y="165"/>
                    </a:lnTo>
                    <a:lnTo>
                      <a:pt x="194" y="164"/>
                    </a:lnTo>
                    <a:lnTo>
                      <a:pt x="195" y="161"/>
                    </a:lnTo>
                    <a:lnTo>
                      <a:pt x="195" y="117"/>
                    </a:lnTo>
                    <a:lnTo>
                      <a:pt x="194" y="114"/>
                    </a:lnTo>
                    <a:lnTo>
                      <a:pt x="193" y="113"/>
                    </a:lnTo>
                    <a:lnTo>
                      <a:pt x="189" y="111"/>
                    </a:lnTo>
                    <a:lnTo>
                      <a:pt x="185" y="111"/>
                    </a:lnTo>
                    <a:close/>
                    <a:moveTo>
                      <a:pt x="185" y="71"/>
                    </a:moveTo>
                    <a:lnTo>
                      <a:pt x="185" y="101"/>
                    </a:lnTo>
                    <a:lnTo>
                      <a:pt x="189" y="101"/>
                    </a:lnTo>
                    <a:lnTo>
                      <a:pt x="193" y="101"/>
                    </a:lnTo>
                    <a:lnTo>
                      <a:pt x="195" y="101"/>
                    </a:lnTo>
                    <a:lnTo>
                      <a:pt x="195" y="76"/>
                    </a:lnTo>
                    <a:lnTo>
                      <a:pt x="194" y="73"/>
                    </a:lnTo>
                    <a:lnTo>
                      <a:pt x="193" y="71"/>
                    </a:lnTo>
                    <a:lnTo>
                      <a:pt x="189" y="71"/>
                    </a:lnTo>
                    <a:lnTo>
                      <a:pt x="185" y="71"/>
                    </a:lnTo>
                    <a:close/>
                    <a:moveTo>
                      <a:pt x="185" y="29"/>
                    </a:moveTo>
                    <a:lnTo>
                      <a:pt x="185" y="59"/>
                    </a:lnTo>
                    <a:lnTo>
                      <a:pt x="189" y="59"/>
                    </a:lnTo>
                    <a:lnTo>
                      <a:pt x="193" y="60"/>
                    </a:lnTo>
                    <a:lnTo>
                      <a:pt x="195" y="60"/>
                    </a:lnTo>
                    <a:lnTo>
                      <a:pt x="195" y="34"/>
                    </a:lnTo>
                    <a:lnTo>
                      <a:pt x="194" y="31"/>
                    </a:lnTo>
                    <a:lnTo>
                      <a:pt x="193" y="30"/>
                    </a:lnTo>
                    <a:lnTo>
                      <a:pt x="189" y="29"/>
                    </a:lnTo>
                    <a:lnTo>
                      <a:pt x="185" y="29"/>
                    </a:lnTo>
                    <a:close/>
                    <a:moveTo>
                      <a:pt x="16" y="0"/>
                    </a:moveTo>
                    <a:lnTo>
                      <a:pt x="168" y="0"/>
                    </a:lnTo>
                    <a:lnTo>
                      <a:pt x="173" y="0"/>
                    </a:lnTo>
                    <a:lnTo>
                      <a:pt x="177" y="3"/>
                    </a:lnTo>
                    <a:lnTo>
                      <a:pt x="181" y="7"/>
                    </a:lnTo>
                    <a:lnTo>
                      <a:pt x="183" y="11"/>
                    </a:lnTo>
                    <a:lnTo>
                      <a:pt x="185" y="16"/>
                    </a:lnTo>
                    <a:lnTo>
                      <a:pt x="185" y="18"/>
                    </a:lnTo>
                    <a:lnTo>
                      <a:pt x="189" y="18"/>
                    </a:lnTo>
                    <a:lnTo>
                      <a:pt x="194" y="20"/>
                    </a:lnTo>
                    <a:lnTo>
                      <a:pt x="199" y="21"/>
                    </a:lnTo>
                    <a:lnTo>
                      <a:pt x="202" y="25"/>
                    </a:lnTo>
                    <a:lnTo>
                      <a:pt x="204" y="29"/>
                    </a:lnTo>
                    <a:lnTo>
                      <a:pt x="206" y="34"/>
                    </a:lnTo>
                    <a:lnTo>
                      <a:pt x="206" y="161"/>
                    </a:lnTo>
                    <a:lnTo>
                      <a:pt x="204" y="166"/>
                    </a:lnTo>
                    <a:lnTo>
                      <a:pt x="202" y="170"/>
                    </a:lnTo>
                    <a:lnTo>
                      <a:pt x="199" y="174"/>
                    </a:lnTo>
                    <a:lnTo>
                      <a:pt x="194" y="177"/>
                    </a:lnTo>
                    <a:lnTo>
                      <a:pt x="189" y="177"/>
                    </a:lnTo>
                    <a:lnTo>
                      <a:pt x="185" y="177"/>
                    </a:lnTo>
                    <a:lnTo>
                      <a:pt x="185" y="253"/>
                    </a:lnTo>
                    <a:lnTo>
                      <a:pt x="183" y="258"/>
                    </a:lnTo>
                    <a:lnTo>
                      <a:pt x="181" y="263"/>
                    </a:lnTo>
                    <a:lnTo>
                      <a:pt x="177" y="266"/>
                    </a:lnTo>
                    <a:lnTo>
                      <a:pt x="173" y="268"/>
                    </a:lnTo>
                    <a:lnTo>
                      <a:pt x="168" y="270"/>
                    </a:lnTo>
                    <a:lnTo>
                      <a:pt x="16" y="270"/>
                    </a:lnTo>
                    <a:lnTo>
                      <a:pt x="11" y="268"/>
                    </a:lnTo>
                    <a:lnTo>
                      <a:pt x="7" y="266"/>
                    </a:lnTo>
                    <a:lnTo>
                      <a:pt x="3" y="263"/>
                    </a:lnTo>
                    <a:lnTo>
                      <a:pt x="0" y="258"/>
                    </a:lnTo>
                    <a:lnTo>
                      <a:pt x="0" y="253"/>
                    </a:lnTo>
                    <a:lnTo>
                      <a:pt x="0" y="245"/>
                    </a:lnTo>
                    <a:lnTo>
                      <a:pt x="11" y="245"/>
                    </a:lnTo>
                    <a:lnTo>
                      <a:pt x="11" y="253"/>
                    </a:lnTo>
                    <a:lnTo>
                      <a:pt x="11" y="255"/>
                    </a:lnTo>
                    <a:lnTo>
                      <a:pt x="13" y="258"/>
                    </a:lnTo>
                    <a:lnTo>
                      <a:pt x="16" y="259"/>
                    </a:lnTo>
                    <a:lnTo>
                      <a:pt x="168" y="259"/>
                    </a:lnTo>
                    <a:lnTo>
                      <a:pt x="170" y="258"/>
                    </a:lnTo>
                    <a:lnTo>
                      <a:pt x="173" y="255"/>
                    </a:lnTo>
                    <a:lnTo>
                      <a:pt x="173" y="253"/>
                    </a:lnTo>
                    <a:lnTo>
                      <a:pt x="173" y="16"/>
                    </a:lnTo>
                    <a:lnTo>
                      <a:pt x="173" y="13"/>
                    </a:lnTo>
                    <a:lnTo>
                      <a:pt x="170" y="11"/>
                    </a:lnTo>
                    <a:lnTo>
                      <a:pt x="168" y="11"/>
                    </a:lnTo>
                    <a:lnTo>
                      <a:pt x="16" y="11"/>
                    </a:lnTo>
                    <a:lnTo>
                      <a:pt x="13" y="11"/>
                    </a:lnTo>
                    <a:lnTo>
                      <a:pt x="11" y="13"/>
                    </a:lnTo>
                    <a:lnTo>
                      <a:pt x="11" y="16"/>
                    </a:lnTo>
                    <a:lnTo>
                      <a:pt x="11" y="24"/>
                    </a:lnTo>
                    <a:lnTo>
                      <a:pt x="0" y="24"/>
                    </a:lnTo>
                    <a:lnTo>
                      <a:pt x="0" y="16"/>
                    </a:lnTo>
                    <a:lnTo>
                      <a:pt x="0" y="11"/>
                    </a:lnTo>
                    <a:lnTo>
                      <a:pt x="3" y="7"/>
                    </a:lnTo>
                    <a:lnTo>
                      <a:pt x="7" y="3"/>
                    </a:lnTo>
                    <a:lnTo>
                      <a:pt x="11" y="0"/>
                    </a:lnTo>
                    <a:lnTo>
                      <a:pt x="1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sp>
            <p:nvSpPr>
              <p:cNvPr id="196" name="Rectangle 333"/>
              <p:cNvSpPr>
                <a:spLocks noChangeArrowheads="1"/>
              </p:cNvSpPr>
              <p:nvPr/>
            </p:nvSpPr>
            <p:spPr bwMode="auto">
              <a:xfrm>
                <a:off x="4280992" y="1865485"/>
                <a:ext cx="17463" cy="17463"/>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97" name="Rectangle 334"/>
              <p:cNvSpPr>
                <a:spLocks noChangeArrowheads="1"/>
              </p:cNvSpPr>
              <p:nvPr/>
            </p:nvSpPr>
            <p:spPr bwMode="auto">
              <a:xfrm>
                <a:off x="4280992" y="1813097"/>
                <a:ext cx="17463" cy="19050"/>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98" name="Rectangle 335"/>
              <p:cNvSpPr>
                <a:spLocks noChangeArrowheads="1"/>
              </p:cNvSpPr>
              <p:nvPr/>
            </p:nvSpPr>
            <p:spPr bwMode="auto">
              <a:xfrm>
                <a:off x="4280992" y="2076623"/>
                <a:ext cx="17463" cy="19050"/>
              </a:xfrm>
              <a:prstGeom prst="rect">
                <a:avLst/>
              </a:prstGeom>
              <a:grpFill/>
              <a:ln w="0">
                <a:solidFill>
                  <a:schemeClr val="bg1"/>
                </a:solidFill>
                <a:prstDash val="solid"/>
                <a:miter lim="800000"/>
                <a:headEnd/>
                <a:tailEnd/>
              </a:ln>
            </p:spPr>
            <p:txBody>
              <a:bodyPr/>
              <a:lstStyle/>
              <a:p>
                <a:pPr fontAlgn="auto">
                  <a:spcBef>
                    <a:spcPts val="0"/>
                  </a:spcBef>
                  <a:spcAft>
                    <a:spcPts val="0"/>
                  </a:spcAft>
                  <a:defRPr/>
                </a:pPr>
                <a:endParaRPr lang="nl-NL">
                  <a:latin typeface="+mn-lt"/>
                  <a:cs typeface="+mn-cs"/>
                </a:endParaRPr>
              </a:p>
            </p:txBody>
          </p:sp>
          <p:sp>
            <p:nvSpPr>
              <p:cNvPr id="199" name="Freeform 336"/>
              <p:cNvSpPr>
                <a:spLocks/>
              </p:cNvSpPr>
              <p:nvPr/>
            </p:nvSpPr>
            <p:spPr bwMode="auto">
              <a:xfrm>
                <a:off x="4261942" y="2103611"/>
                <a:ext cx="53975" cy="17463"/>
              </a:xfrm>
              <a:custGeom>
                <a:avLst/>
                <a:gdLst>
                  <a:gd name="T0" fmla="*/ 6 w 34"/>
                  <a:gd name="T1" fmla="*/ 0 h 11"/>
                  <a:gd name="T2" fmla="*/ 28 w 34"/>
                  <a:gd name="T3" fmla="*/ 0 h 11"/>
                  <a:gd name="T4" fmla="*/ 32 w 34"/>
                  <a:gd name="T5" fmla="*/ 0 h 11"/>
                  <a:gd name="T6" fmla="*/ 33 w 34"/>
                  <a:gd name="T7" fmla="*/ 3 h 11"/>
                  <a:gd name="T8" fmla="*/ 34 w 34"/>
                  <a:gd name="T9" fmla="*/ 5 h 11"/>
                  <a:gd name="T10" fmla="*/ 33 w 34"/>
                  <a:gd name="T11" fmla="*/ 8 h 11"/>
                  <a:gd name="T12" fmla="*/ 32 w 34"/>
                  <a:gd name="T13" fmla="*/ 9 h 11"/>
                  <a:gd name="T14" fmla="*/ 28 w 34"/>
                  <a:gd name="T15" fmla="*/ 11 h 11"/>
                  <a:gd name="T16" fmla="*/ 6 w 34"/>
                  <a:gd name="T17" fmla="*/ 11 h 11"/>
                  <a:gd name="T18" fmla="*/ 3 w 34"/>
                  <a:gd name="T19" fmla="*/ 9 h 11"/>
                  <a:gd name="T20" fmla="*/ 0 w 34"/>
                  <a:gd name="T21" fmla="*/ 8 h 11"/>
                  <a:gd name="T22" fmla="*/ 0 w 34"/>
                  <a:gd name="T23" fmla="*/ 5 h 11"/>
                  <a:gd name="T24" fmla="*/ 0 w 34"/>
                  <a:gd name="T25" fmla="*/ 3 h 11"/>
                  <a:gd name="T26" fmla="*/ 3 w 34"/>
                  <a:gd name="T27" fmla="*/ 0 h 11"/>
                  <a:gd name="T28" fmla="*/ 6 w 34"/>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1">
                    <a:moveTo>
                      <a:pt x="6" y="0"/>
                    </a:moveTo>
                    <a:lnTo>
                      <a:pt x="28" y="0"/>
                    </a:lnTo>
                    <a:lnTo>
                      <a:pt x="32" y="0"/>
                    </a:lnTo>
                    <a:lnTo>
                      <a:pt x="33" y="3"/>
                    </a:lnTo>
                    <a:lnTo>
                      <a:pt x="34" y="5"/>
                    </a:lnTo>
                    <a:lnTo>
                      <a:pt x="33" y="8"/>
                    </a:lnTo>
                    <a:lnTo>
                      <a:pt x="32" y="9"/>
                    </a:lnTo>
                    <a:lnTo>
                      <a:pt x="28" y="11"/>
                    </a:lnTo>
                    <a:lnTo>
                      <a:pt x="6" y="11"/>
                    </a:lnTo>
                    <a:lnTo>
                      <a:pt x="3" y="9"/>
                    </a:lnTo>
                    <a:lnTo>
                      <a:pt x="0" y="8"/>
                    </a:lnTo>
                    <a:lnTo>
                      <a:pt x="0" y="5"/>
                    </a:lnTo>
                    <a:lnTo>
                      <a:pt x="0" y="3"/>
                    </a:lnTo>
                    <a:lnTo>
                      <a:pt x="3" y="0"/>
                    </a:lnTo>
                    <a:lnTo>
                      <a:pt x="6" y="0"/>
                    </a:lnTo>
                    <a:close/>
                  </a:path>
                </a:pathLst>
              </a:custGeom>
              <a:grpFill/>
              <a:ln w="0">
                <a:solidFill>
                  <a:schemeClr val="bg1"/>
                </a:solidFill>
                <a:prstDash val="solid"/>
                <a:round/>
                <a:headEnd/>
                <a:tailEnd/>
              </a:ln>
            </p:spPr>
            <p:txBody>
              <a:bodyPr/>
              <a:lstStyle/>
              <a:p>
                <a:pPr fontAlgn="auto">
                  <a:spcBef>
                    <a:spcPts val="0"/>
                  </a:spcBef>
                  <a:spcAft>
                    <a:spcPts val="0"/>
                  </a:spcAft>
                  <a:defRPr/>
                </a:pPr>
                <a:endParaRPr lang="nl-NL">
                  <a:latin typeface="+mn-lt"/>
                  <a:cs typeface="+mn-cs"/>
                </a:endParaRPr>
              </a:p>
            </p:txBody>
          </p:sp>
        </p:grpSp>
      </p:grpSp>
      <p:sp>
        <p:nvSpPr>
          <p:cNvPr id="50" name="Rechthoek 49">
            <a:hlinkClick r:id="rId3" action="ppaction://hlinksldjump"/>
          </p:cNvPr>
          <p:cNvSpPr/>
          <p:nvPr/>
        </p:nvSpPr>
        <p:spPr>
          <a:xfrm>
            <a:off x="10636250" y="0"/>
            <a:ext cx="1558925" cy="806450"/>
          </a:xfrm>
          <a:prstGeom prst="rect">
            <a:avLst/>
          </a:prstGeom>
          <a:solidFill>
            <a:srgbClr val="FE7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 name="Tijdelijke aanduiding voor datum 2"/>
          <p:cNvSpPr>
            <a:spLocks noGrp="1"/>
          </p:cNvSpPr>
          <p:nvPr>
            <p:ph type="dt" sz="half" idx="2"/>
          </p:nvPr>
        </p:nvSpPr>
        <p:spPr/>
        <p:txBody>
          <a:bodyPr/>
          <a:lstStyle/>
          <a:p>
            <a:fld id="{D970788F-5E7F-4288-9819-D9CDCF337A58}" type="datetime1">
              <a:rPr lang="en-GB" smtClean="0"/>
              <a:pPr/>
              <a:t>24/08/2015</a:t>
            </a:fld>
            <a:endParaRPr lang="en-GB"/>
          </a:p>
        </p:txBody>
      </p:sp>
      <p:sp>
        <p:nvSpPr>
          <p:cNvPr id="4" name="Tijdelijke aanduiding voor dianummer 3"/>
          <p:cNvSpPr>
            <a:spLocks noGrp="1"/>
          </p:cNvSpPr>
          <p:nvPr>
            <p:ph type="sldNum" sz="quarter" idx="4"/>
          </p:nvPr>
        </p:nvSpPr>
        <p:spPr/>
        <p:txBody>
          <a:bodyPr/>
          <a:lstStyle/>
          <a:p>
            <a:fld id="{12622F55-C561-42E3-B433-FB29ED5780B4}" type="slidenum">
              <a:rPr lang="en-GB" smtClean="0"/>
              <a:pPr/>
              <a:t>9</a:t>
            </a:fld>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strVal val="4/3*#ppt_w"/>
                                          </p:val>
                                        </p:tav>
                                        <p:tav tm="100000">
                                          <p:val>
                                            <p:strVal val="#ppt_w"/>
                                          </p:val>
                                        </p:tav>
                                      </p:tavLst>
                                    </p:anim>
                                    <p:anim calcmode="lin" valueType="num">
                                      <p:cBhvr>
                                        <p:cTn id="8" dur="500" fill="hold"/>
                                        <p:tgtEl>
                                          <p:spTgt spid="92"/>
                                        </p:tgtEl>
                                        <p:attrNameLst>
                                          <p:attrName>ppt_h</p:attrName>
                                        </p:attrNameLst>
                                      </p:cBhvr>
                                      <p:tavLst>
                                        <p:tav tm="0">
                                          <p:val>
                                            <p:strVal val="4/3*#ppt_h"/>
                                          </p:val>
                                        </p:tav>
                                        <p:tav tm="100000">
                                          <p:val>
                                            <p:strVal val="#ppt_h"/>
                                          </p:val>
                                        </p:tav>
                                      </p:tavLst>
                                    </p:anim>
                                  </p:childTnLst>
                                </p:cTn>
                              </p:par>
                              <p:par>
                                <p:cTn id="9" presetID="10" presetClass="entr" presetSubtype="0" fill="hold" grpId="1" nodeType="withEffect">
                                  <p:stCondLst>
                                    <p:cond delay="25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par>
                                <p:cTn id="12" presetID="23" presetClass="entr" presetSubtype="288" fill="hold"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4/3*#ppt_w"/>
                                          </p:val>
                                        </p:tav>
                                        <p:tav tm="100000">
                                          <p:val>
                                            <p:strVal val="#ppt_w"/>
                                          </p:val>
                                        </p:tav>
                                      </p:tavLst>
                                    </p:anim>
                                    <p:anim calcmode="lin" valueType="num">
                                      <p:cBhvr>
                                        <p:cTn id="15" dur="500" fill="hold"/>
                                        <p:tgtEl>
                                          <p:spTgt spid="2"/>
                                        </p:tgtEl>
                                        <p:attrNameLst>
                                          <p:attrName>ppt_h</p:attrName>
                                        </p:attrNameLst>
                                      </p:cBhvr>
                                      <p:tavLst>
                                        <p:tav tm="0">
                                          <p:val>
                                            <p:strVal val="4/3*#ppt_h"/>
                                          </p:val>
                                        </p:tav>
                                        <p:tav tm="100000">
                                          <p:val>
                                            <p:strVal val="#ppt_h"/>
                                          </p:val>
                                        </p:tav>
                                      </p:tavLst>
                                    </p:anim>
                                  </p:childTnLst>
                                </p:cTn>
                              </p:par>
                              <p:par>
                                <p:cTn id="16" presetID="10" presetClass="entr" presetSubtype="0"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500"/>
                                        <p:tgtEl>
                                          <p:spTgt spid="122"/>
                                        </p:tgtEl>
                                      </p:cBhvr>
                                    </p:animEffect>
                                  </p:childTnLst>
                                </p:cTn>
                              </p:par>
                            </p:childTnLst>
                          </p:cTn>
                        </p:par>
                        <p:par>
                          <p:cTn id="22" fill="hold" nodeType="afterGroup">
                            <p:stCondLst>
                              <p:cond delay="1250"/>
                            </p:stCondLst>
                            <p:childTnLst>
                              <p:par>
                                <p:cTn id="23" presetID="23" presetClass="entr" presetSubtype="288"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strVal val="4/3*#ppt_w"/>
                                          </p:val>
                                        </p:tav>
                                        <p:tav tm="100000">
                                          <p:val>
                                            <p:strVal val="#ppt_w"/>
                                          </p:val>
                                        </p:tav>
                                      </p:tavLst>
                                    </p:anim>
                                    <p:anim calcmode="lin" valueType="num">
                                      <p:cBhvr>
                                        <p:cTn id="26" dur="500" fill="hold"/>
                                        <p:tgtEl>
                                          <p:spTgt spid="93"/>
                                        </p:tgtEl>
                                        <p:attrNameLst>
                                          <p:attrName>ppt_h</p:attrName>
                                        </p:attrNameLst>
                                      </p:cBhvr>
                                      <p:tavLst>
                                        <p:tav tm="0">
                                          <p:val>
                                            <p:strVal val="4/3*#ppt_h"/>
                                          </p:val>
                                        </p:tav>
                                        <p:tav tm="100000">
                                          <p:val>
                                            <p:strVal val="#ppt_h"/>
                                          </p:val>
                                        </p:tav>
                                      </p:tavLst>
                                    </p:anim>
                                  </p:childTnLst>
                                </p:cTn>
                              </p:par>
                              <p:par>
                                <p:cTn id="27" presetID="10" presetClass="entr" presetSubtype="0" fill="hold" grpId="1"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23" presetClass="entr" presetSubtype="288" fill="hold" nodeType="withEffect">
                                  <p:stCondLst>
                                    <p:cond delay="500"/>
                                  </p:stCondLst>
                                  <p:childTnLst>
                                    <p:set>
                                      <p:cBhvr>
                                        <p:cTn id="31" dur="1" fill="hold">
                                          <p:stCondLst>
                                            <p:cond delay="0"/>
                                          </p:stCondLst>
                                        </p:cTn>
                                        <p:tgtEl>
                                          <p:spTgt spid="180"/>
                                        </p:tgtEl>
                                        <p:attrNameLst>
                                          <p:attrName>style.visibility</p:attrName>
                                        </p:attrNameLst>
                                      </p:cBhvr>
                                      <p:to>
                                        <p:strVal val="visible"/>
                                      </p:to>
                                    </p:set>
                                    <p:anim calcmode="lin" valueType="num">
                                      <p:cBhvr>
                                        <p:cTn id="32" dur="500" fill="hold"/>
                                        <p:tgtEl>
                                          <p:spTgt spid="180"/>
                                        </p:tgtEl>
                                        <p:attrNameLst>
                                          <p:attrName>ppt_w</p:attrName>
                                        </p:attrNameLst>
                                      </p:cBhvr>
                                      <p:tavLst>
                                        <p:tav tm="0">
                                          <p:val>
                                            <p:strVal val="4/3*#ppt_w"/>
                                          </p:val>
                                        </p:tav>
                                        <p:tav tm="100000">
                                          <p:val>
                                            <p:strVal val="#ppt_w"/>
                                          </p:val>
                                        </p:tav>
                                      </p:tavLst>
                                    </p:anim>
                                    <p:anim calcmode="lin" valueType="num">
                                      <p:cBhvr>
                                        <p:cTn id="33" dur="500" fill="hold"/>
                                        <p:tgtEl>
                                          <p:spTgt spid="180"/>
                                        </p:tgtEl>
                                        <p:attrNameLst>
                                          <p:attrName>ppt_h</p:attrName>
                                        </p:attrNameLst>
                                      </p:cBhvr>
                                      <p:tavLst>
                                        <p:tav tm="0">
                                          <p:val>
                                            <p:strVal val="4/3*#ppt_h"/>
                                          </p:val>
                                        </p:tav>
                                        <p:tav tm="100000">
                                          <p:val>
                                            <p:strVal val="#ppt_h"/>
                                          </p:val>
                                        </p:tav>
                                      </p:tavLst>
                                    </p:anim>
                                  </p:childTnLst>
                                </p:cTn>
                              </p:par>
                              <p:par>
                                <p:cTn id="34" presetID="10" presetClass="entr" presetSubtype="0" fill="hold" nodeType="withEffect">
                                  <p:stCondLst>
                                    <p:cond delay="500"/>
                                  </p:stCondLst>
                                  <p:childTnLst>
                                    <p:set>
                                      <p:cBhvr>
                                        <p:cTn id="35" dur="1" fill="hold">
                                          <p:stCondLst>
                                            <p:cond delay="0"/>
                                          </p:stCondLst>
                                        </p:cTn>
                                        <p:tgtEl>
                                          <p:spTgt spid="180"/>
                                        </p:tgtEl>
                                        <p:attrNameLst>
                                          <p:attrName>style.visibility</p:attrName>
                                        </p:attrNameLst>
                                      </p:cBhvr>
                                      <p:to>
                                        <p:strVal val="visible"/>
                                      </p:to>
                                    </p:set>
                                    <p:animEffect transition="in" filter="fade">
                                      <p:cBhvr>
                                        <p:cTn id="36" dur="500"/>
                                        <p:tgtEl>
                                          <p:spTgt spid="180"/>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123"/>
                                        </p:tgtEl>
                                        <p:attrNameLst>
                                          <p:attrName>style.visibility</p:attrName>
                                        </p:attrNameLst>
                                      </p:cBhvr>
                                      <p:to>
                                        <p:strVal val="visible"/>
                                      </p:to>
                                    </p:set>
                                    <p:animEffect transition="in" filter="fade">
                                      <p:cBhvr>
                                        <p:cTn id="39" dur="500"/>
                                        <p:tgtEl>
                                          <p:spTgt spid="123"/>
                                        </p:tgtEl>
                                      </p:cBhvr>
                                    </p:animEffect>
                                  </p:childTnLst>
                                </p:cTn>
                              </p:par>
                            </p:childTnLst>
                          </p:cTn>
                        </p:par>
                        <p:par>
                          <p:cTn id="40" fill="hold" nodeType="afterGroup">
                            <p:stCondLst>
                              <p:cond delay="2500"/>
                            </p:stCondLst>
                            <p:childTnLst>
                              <p:par>
                                <p:cTn id="41" presetID="23" presetClass="entr" presetSubtype="288"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strVal val="4/3*#ppt_w"/>
                                          </p:val>
                                        </p:tav>
                                        <p:tav tm="100000">
                                          <p:val>
                                            <p:strVal val="#ppt_w"/>
                                          </p:val>
                                        </p:tav>
                                      </p:tavLst>
                                    </p:anim>
                                    <p:anim calcmode="lin" valueType="num">
                                      <p:cBhvr>
                                        <p:cTn id="44" dur="500" fill="hold"/>
                                        <p:tgtEl>
                                          <p:spTgt spid="94"/>
                                        </p:tgtEl>
                                        <p:attrNameLst>
                                          <p:attrName>ppt_h</p:attrName>
                                        </p:attrNameLst>
                                      </p:cBhvr>
                                      <p:tavLst>
                                        <p:tav tm="0">
                                          <p:val>
                                            <p:strVal val="4/3*#ppt_h"/>
                                          </p:val>
                                        </p:tav>
                                        <p:tav tm="100000">
                                          <p:val>
                                            <p:strVal val="#ppt_h"/>
                                          </p:val>
                                        </p:tav>
                                      </p:tavLst>
                                    </p:anim>
                                  </p:childTnLst>
                                </p:cTn>
                              </p:par>
                              <p:par>
                                <p:cTn id="45" presetID="10" presetClass="entr" presetSubtype="0" fill="hold" grpId="1" nodeType="with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par>
                                <p:cTn id="48" presetID="23" presetClass="entr" presetSubtype="288" fill="hold" nodeType="withEffect">
                                  <p:stCondLst>
                                    <p:cond delay="50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strVal val="4/3*#ppt_w"/>
                                          </p:val>
                                        </p:tav>
                                        <p:tav tm="100000">
                                          <p:val>
                                            <p:strVal val="#ppt_w"/>
                                          </p:val>
                                        </p:tav>
                                      </p:tavLst>
                                    </p:anim>
                                    <p:anim calcmode="lin" valueType="num">
                                      <p:cBhvr>
                                        <p:cTn id="51" dur="500" fill="hold"/>
                                        <p:tgtEl>
                                          <p:spTgt spid="5"/>
                                        </p:tgtEl>
                                        <p:attrNameLst>
                                          <p:attrName>ppt_h</p:attrName>
                                        </p:attrNameLst>
                                      </p:cBhvr>
                                      <p:tavLst>
                                        <p:tav tm="0">
                                          <p:val>
                                            <p:strVal val="4/3*#ppt_h"/>
                                          </p:val>
                                        </p:tav>
                                        <p:tav tm="100000">
                                          <p:val>
                                            <p:strVal val="#ppt_h"/>
                                          </p:val>
                                        </p:tav>
                                      </p:tavLst>
                                    </p:anim>
                                  </p:childTnLst>
                                </p:cTn>
                              </p:par>
                              <p:par>
                                <p:cTn id="52" presetID="10" presetClass="entr" presetSubtype="0" fill="hold" nodeType="withEffect">
                                  <p:stCondLst>
                                    <p:cond delay="50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4" grpId="0" animBg="1"/>
      <p:bldP spid="123" grpId="0" animBg="1"/>
      <p:bldP spid="92" grpId="0" animBg="1"/>
      <p:bldP spid="92" grpId="1" animBg="1"/>
      <p:bldP spid="93" grpId="0" animBg="1"/>
      <p:bldP spid="93" grpId="1" animBg="1"/>
      <p:bldP spid="94" grpId="0" animBg="1"/>
      <p:bldP spid="9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6fb1414cf4a39b2b9eab5331131b44ff8d2d4d"/>
  <p:tag name="ISPRING_RESOURCE_PATHS_HASH_PRESENTER" val="2e63343a472d469f1ff52c0ebe08c62dde2f4b3"/>
</p:tagLst>
</file>

<file path=ppt/theme/theme1.xml><?xml version="1.0" encoding="utf-8"?>
<a:theme xmlns:a="http://schemas.openxmlformats.org/drawingml/2006/main" name="Presenting PUM presentation">
  <a:themeElements>
    <a:clrScheme name="PUM Template-set">
      <a:dk1>
        <a:sysClr val="windowText" lastClr="000000"/>
      </a:dk1>
      <a:lt1>
        <a:sysClr val="window" lastClr="FFFFFF"/>
      </a:lt1>
      <a:dk2>
        <a:srgbClr val="FE7500"/>
      </a:dk2>
      <a:lt2>
        <a:srgbClr val="7F7F7F"/>
      </a:lt2>
      <a:accent1>
        <a:srgbClr val="FE7500"/>
      </a:accent1>
      <a:accent2>
        <a:srgbClr val="D63D25"/>
      </a:accent2>
      <a:accent3>
        <a:srgbClr val="009DDF"/>
      </a:accent3>
      <a:accent4>
        <a:srgbClr val="453C8B"/>
      </a:accent4>
      <a:accent5>
        <a:srgbClr val="887D14"/>
      </a:accent5>
      <a:accent6>
        <a:srgbClr val="BEE1FF"/>
      </a:accent6>
      <a:hlink>
        <a:srgbClr val="6A6963"/>
      </a:hlink>
      <a:folHlink>
        <a:srgbClr val="453C8B"/>
      </a:folHlink>
    </a:clrScheme>
    <a:fontScheme name="PUM">
      <a:majorFont>
        <a:latin typeface="Segoe UI Light"/>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7500"/>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latin typeface="Georgia" panose="020405020504050203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TotalTime>
  <Words>1835</Words>
  <Application>Microsoft Office PowerPoint</Application>
  <PresentationFormat>Custom</PresentationFormat>
  <Paragraphs>219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Segoe UI Light</vt:lpstr>
      <vt:lpstr>Wingdings</vt:lpstr>
      <vt:lpstr>Presenting PUM presentation</vt:lpstr>
      <vt:lpstr>PowerPoint Presentation</vt:lpstr>
      <vt:lpstr>Menu</vt:lpstr>
      <vt:lpstr>Les PME sont la clé de la croissance économique</vt:lpstr>
      <vt:lpstr>Les PME sont la clé de la croissance économique</vt:lpstr>
      <vt:lpstr>Qui sommes-nous ?</vt:lpstr>
      <vt:lpstr>Qui sommes-nous ?</vt:lpstr>
      <vt:lpstr>Qui sommes-nous ?</vt:lpstr>
      <vt:lpstr>Expertise</vt:lpstr>
      <vt:lpstr>Qui sont nos partenaires ?</vt:lpstr>
      <vt:lpstr>Qui sont nos partenaires ?</vt:lpstr>
      <vt:lpstr>Exemples d’interventions</vt:lpstr>
      <vt:lpstr>Exemples d’interventions</vt:lpstr>
      <vt:lpstr>Exemples d’interventions</vt:lpstr>
      <vt:lpstr>Exemples d’interventions</vt:lpstr>
      <vt:lpstr>Ce que nous offrons</vt:lpstr>
      <vt:lpstr>Travailler avec nous</vt:lpstr>
      <vt:lpstr>Nous contacter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PUM presentation</dc:title>
  <dc:creator>Daisy</dc:creator>
  <cp:lastModifiedBy>Gabrielle</cp:lastModifiedBy>
  <cp:revision>266</cp:revision>
  <cp:lastPrinted>2015-08-24T09:06:37Z</cp:lastPrinted>
  <dcterms:created xsi:type="dcterms:W3CDTF">2015-03-24T07:52:59Z</dcterms:created>
  <dcterms:modified xsi:type="dcterms:W3CDTF">2015-08-24T11:56:25Z</dcterms:modified>
</cp:coreProperties>
</file>